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29"/>
  </p:notesMasterIdLst>
  <p:sldIdLst>
    <p:sldId id="256" r:id="rId2"/>
    <p:sldId id="307" r:id="rId3"/>
    <p:sldId id="383" r:id="rId4"/>
    <p:sldId id="406" r:id="rId5"/>
    <p:sldId id="408" r:id="rId6"/>
    <p:sldId id="390" r:id="rId7"/>
    <p:sldId id="375" r:id="rId8"/>
    <p:sldId id="394" r:id="rId9"/>
    <p:sldId id="396" r:id="rId10"/>
    <p:sldId id="376" r:id="rId11"/>
    <p:sldId id="417" r:id="rId12"/>
    <p:sldId id="419" r:id="rId13"/>
    <p:sldId id="426" r:id="rId14"/>
    <p:sldId id="425" r:id="rId15"/>
    <p:sldId id="418" r:id="rId16"/>
    <p:sldId id="409" r:id="rId17"/>
    <p:sldId id="410" r:id="rId18"/>
    <p:sldId id="411" r:id="rId19"/>
    <p:sldId id="412" r:id="rId20"/>
    <p:sldId id="413" r:id="rId21"/>
    <p:sldId id="414" r:id="rId22"/>
    <p:sldId id="387" r:id="rId23"/>
    <p:sldId id="405" r:id="rId24"/>
    <p:sldId id="391" r:id="rId25"/>
    <p:sldId id="392" r:id="rId26"/>
    <p:sldId id="393" r:id="rId27"/>
    <p:sldId id="388" r:id="rId28"/>
  </p:sldIdLst>
  <p:sldSz cx="9144000" cy="5143500" type="screen16x9"/>
  <p:notesSz cx="6858000" cy="9144000"/>
  <p:embeddedFontLst>
    <p:embeddedFont>
      <p:font typeface="Bebas Neue" panose="020B0606020202050201" pitchFamily="34" charset="0"/>
      <p:regular r:id="rId30"/>
    </p:embeddedFont>
    <p:embeddedFont>
      <p:font typeface="BoutrosMBCDinkum Medium" pitchFamily="2" charset="-78"/>
      <p:regular r:id="rId31"/>
    </p:embeddedFont>
    <p:embeddedFont>
      <p:font typeface="Comic Sans MS" panose="030F0902030302020204" pitchFamily="66" charset="0"/>
      <p:regular r:id="rId32"/>
    </p:embeddedFont>
    <p:embeddedFont>
      <p:font typeface="Cottontail" pitchFamily="2" charset="0"/>
      <p:regular r:id="rId33"/>
    </p:embeddedFont>
    <p:embeddedFont>
      <p:font typeface="Dreaming Outloud Pro" panose="03050502040302030504" pitchFamily="66" charset="0"/>
      <p:regular r:id="rId34"/>
    </p:embeddedFont>
    <p:embeddedFont>
      <p:font typeface="Outfit" pitchFamily="2" charset="0"/>
      <p:regular r:id="rId35"/>
      <p:bold r:id="rId36"/>
    </p:embeddedFont>
    <p:embeddedFont>
      <p:font typeface="Outfit Medium" pitchFamily="2" charset="0"/>
      <p:regular r:id="rId37"/>
      <p:bold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7FA"/>
    <a:srgbClr val="ED5314"/>
    <a:srgbClr val="9BCB3E"/>
    <a:srgbClr val="676DCB"/>
    <a:srgbClr val="000000"/>
    <a:srgbClr val="39BBCA"/>
    <a:srgbClr val="CD6BE3"/>
    <a:srgbClr val="FC7ACB"/>
    <a:srgbClr val="FFDB25"/>
    <a:srgbClr val="FFF9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7912E37-0B28-4B25-B573-3A211C087D21}">
  <a:tblStyle styleId="{B7912E37-0B28-4B25-B573-3A211C087D2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9D7B26C5-4107-4FEC-AEDC-1716B250A1EF}" styleName="النمط الفاتح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نمط ذو نسُق 2 - تمييز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35"/>
    <p:restoredTop sz="95672"/>
  </p:normalViewPr>
  <p:slideViewPr>
    <p:cSldViewPr snapToGrid="0">
      <p:cViewPr varScale="1">
        <p:scale>
          <a:sx n="172" d="100"/>
          <a:sy n="172" d="100"/>
        </p:scale>
        <p:origin x="25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1" name="Google Shape;1581;gd1bf8d60a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2" name="Google Shape;1582;gd1bf8d60a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</a:pP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575596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23015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72375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44032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8077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76382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846200" y="1413356"/>
            <a:ext cx="5451600" cy="17925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4800"/>
            </a:lvl1pPr>
            <a:lvl2pPr lvl="1" algn="ctr"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846200" y="3254344"/>
            <a:ext cx="54516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>
            <a:off x="8363950" y="2311350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3601396" y="353500"/>
            <a:ext cx="190800" cy="3720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13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396" name="Google Shape;396;p13"/>
          <p:cNvSpPr txBox="1">
            <a:spLocks noGrp="1"/>
          </p:cNvSpPr>
          <p:nvPr>
            <p:ph type="subTitle" idx="1"/>
          </p:nvPr>
        </p:nvSpPr>
        <p:spPr>
          <a:xfrm>
            <a:off x="3114681" y="1586413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13"/>
          <p:cNvSpPr txBox="1">
            <a:spLocks noGrp="1"/>
          </p:cNvSpPr>
          <p:nvPr>
            <p:ph type="subTitle" idx="2"/>
          </p:nvPr>
        </p:nvSpPr>
        <p:spPr>
          <a:xfrm>
            <a:off x="3114681" y="3223929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8" name="Google Shape;398;p13"/>
          <p:cNvSpPr txBox="1">
            <a:spLocks noGrp="1"/>
          </p:cNvSpPr>
          <p:nvPr>
            <p:ph type="subTitle" idx="3"/>
          </p:nvPr>
        </p:nvSpPr>
        <p:spPr>
          <a:xfrm>
            <a:off x="3114681" y="2405171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9" name="Google Shape;399;p13"/>
          <p:cNvSpPr txBox="1">
            <a:spLocks noGrp="1"/>
          </p:cNvSpPr>
          <p:nvPr>
            <p:ph type="subTitle" idx="4"/>
          </p:nvPr>
        </p:nvSpPr>
        <p:spPr>
          <a:xfrm>
            <a:off x="3114681" y="4042688"/>
            <a:ext cx="4029000" cy="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13"/>
          <p:cNvSpPr txBox="1">
            <a:spLocks noGrp="1"/>
          </p:cNvSpPr>
          <p:nvPr>
            <p:ph type="title" idx="5" hasCustomPrompt="1"/>
          </p:nvPr>
        </p:nvSpPr>
        <p:spPr>
          <a:xfrm>
            <a:off x="2000319" y="133083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1" name="Google Shape;401;p13"/>
          <p:cNvSpPr txBox="1">
            <a:spLocks noGrp="1"/>
          </p:cNvSpPr>
          <p:nvPr>
            <p:ph type="title" idx="6" hasCustomPrompt="1"/>
          </p:nvPr>
        </p:nvSpPr>
        <p:spPr>
          <a:xfrm>
            <a:off x="2000319" y="2977345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2" name="Google Shape;402;p13"/>
          <p:cNvSpPr txBox="1">
            <a:spLocks noGrp="1"/>
          </p:cNvSpPr>
          <p:nvPr>
            <p:ph type="title" idx="7" hasCustomPrompt="1"/>
          </p:nvPr>
        </p:nvSpPr>
        <p:spPr>
          <a:xfrm>
            <a:off x="2000319" y="2154090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3" name="Google Shape;403;p13"/>
          <p:cNvSpPr txBox="1">
            <a:spLocks noGrp="1"/>
          </p:cNvSpPr>
          <p:nvPr>
            <p:ph type="title" idx="8" hasCustomPrompt="1"/>
          </p:nvPr>
        </p:nvSpPr>
        <p:spPr>
          <a:xfrm>
            <a:off x="2000319" y="3800600"/>
            <a:ext cx="8541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404" name="Google Shape;404;p13"/>
          <p:cNvSpPr txBox="1">
            <a:spLocks noGrp="1"/>
          </p:cNvSpPr>
          <p:nvPr>
            <p:ph type="subTitle" idx="9"/>
          </p:nvPr>
        </p:nvSpPr>
        <p:spPr>
          <a:xfrm>
            <a:off x="3114681" y="1295738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5" name="Google Shape;405;p13"/>
          <p:cNvSpPr txBox="1">
            <a:spLocks noGrp="1"/>
          </p:cNvSpPr>
          <p:nvPr>
            <p:ph type="subTitle" idx="13"/>
          </p:nvPr>
        </p:nvSpPr>
        <p:spPr>
          <a:xfrm>
            <a:off x="3114681" y="2114496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6" name="Google Shape;406;p13"/>
          <p:cNvSpPr txBox="1">
            <a:spLocks noGrp="1"/>
          </p:cNvSpPr>
          <p:nvPr>
            <p:ph type="subTitle" idx="14"/>
          </p:nvPr>
        </p:nvSpPr>
        <p:spPr>
          <a:xfrm>
            <a:off x="3114681" y="2933254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sp>
        <p:nvSpPr>
          <p:cNvPr id="407" name="Google Shape;407;p13"/>
          <p:cNvSpPr txBox="1">
            <a:spLocks noGrp="1"/>
          </p:cNvSpPr>
          <p:nvPr>
            <p:ph type="subTitle" idx="15"/>
          </p:nvPr>
        </p:nvSpPr>
        <p:spPr>
          <a:xfrm>
            <a:off x="3114681" y="3752012"/>
            <a:ext cx="4029000" cy="42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200" b="1"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>
            <a:endParaRPr/>
          </a:p>
        </p:txBody>
      </p:sp>
      <p:grpSp>
        <p:nvGrpSpPr>
          <p:cNvPr id="408" name="Google Shape;408;p13"/>
          <p:cNvGrpSpPr/>
          <p:nvPr/>
        </p:nvGrpSpPr>
        <p:grpSpPr>
          <a:xfrm rot="-4379573">
            <a:off x="7941101" y="734637"/>
            <a:ext cx="3914304" cy="3497165"/>
            <a:chOff x="-123225" y="2786975"/>
            <a:chExt cx="3914175" cy="3497050"/>
          </a:xfrm>
        </p:grpSpPr>
        <p:sp>
          <p:nvSpPr>
            <p:cNvPr id="409" name="Google Shape;409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14" name="Google Shape;414;p13"/>
          <p:cNvGrpSpPr/>
          <p:nvPr/>
        </p:nvGrpSpPr>
        <p:grpSpPr>
          <a:xfrm rot="-2087384" flipH="1">
            <a:off x="-3020852" y="-1574545"/>
            <a:ext cx="3914406" cy="3497256"/>
            <a:chOff x="-123225" y="2786975"/>
            <a:chExt cx="3914175" cy="3497050"/>
          </a:xfrm>
        </p:grpSpPr>
        <p:sp>
          <p:nvSpPr>
            <p:cNvPr id="415" name="Google Shape;415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0" name="Google Shape;420;p13"/>
          <p:cNvGrpSpPr/>
          <p:nvPr/>
        </p:nvGrpSpPr>
        <p:grpSpPr>
          <a:xfrm rot="-7845251">
            <a:off x="-2675850" y="3029594"/>
            <a:ext cx="3914085" cy="3496970"/>
            <a:chOff x="-123225" y="2786975"/>
            <a:chExt cx="3914175" cy="3497050"/>
          </a:xfrm>
        </p:grpSpPr>
        <p:sp>
          <p:nvSpPr>
            <p:cNvPr id="421" name="Google Shape;421;p13"/>
            <p:cNvSpPr/>
            <p:nvPr/>
          </p:nvSpPr>
          <p:spPr>
            <a:xfrm>
              <a:off x="-123225" y="329227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3"/>
            <p:cNvSpPr/>
            <p:nvPr/>
          </p:nvSpPr>
          <p:spPr>
            <a:xfrm>
              <a:off x="1267425" y="2786975"/>
              <a:ext cx="2447400" cy="22467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3"/>
            <p:cNvSpPr/>
            <p:nvPr/>
          </p:nvSpPr>
          <p:spPr>
            <a:xfrm>
              <a:off x="800700" y="42257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3"/>
            <p:cNvSpPr/>
            <p:nvPr/>
          </p:nvSpPr>
          <p:spPr>
            <a:xfrm>
              <a:off x="-66075" y="4602225"/>
              <a:ext cx="12078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13"/>
            <p:cNvSpPr/>
            <p:nvPr/>
          </p:nvSpPr>
          <p:spPr>
            <a:xfrm>
              <a:off x="1886550" y="4407150"/>
              <a:ext cx="1904400" cy="1305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26" name="Google Shape;426;p13"/>
          <p:cNvGrpSpPr/>
          <p:nvPr/>
        </p:nvGrpSpPr>
        <p:grpSpPr>
          <a:xfrm rot="1696241">
            <a:off x="8345585" y="476741"/>
            <a:ext cx="1173543" cy="1481212"/>
            <a:chOff x="4073843" y="1866013"/>
            <a:chExt cx="522793" cy="659855"/>
          </a:xfrm>
        </p:grpSpPr>
        <p:sp>
          <p:nvSpPr>
            <p:cNvPr id="427" name="Google Shape;427;p13"/>
            <p:cNvSpPr/>
            <p:nvPr/>
          </p:nvSpPr>
          <p:spPr>
            <a:xfrm>
              <a:off x="4073843" y="1866013"/>
              <a:ext cx="522793" cy="659792"/>
            </a:xfrm>
            <a:custGeom>
              <a:avLst/>
              <a:gdLst/>
              <a:ahLst/>
              <a:cxnLst/>
              <a:rect l="l" t="t" r="r" b="b"/>
              <a:pathLst>
                <a:path w="15039" h="18980" extrusionOk="0">
                  <a:moveTo>
                    <a:pt x="1036" y="18777"/>
                  </a:moveTo>
                  <a:cubicBezTo>
                    <a:pt x="5168" y="18765"/>
                    <a:pt x="9311" y="18706"/>
                    <a:pt x="13455" y="18658"/>
                  </a:cubicBezTo>
                  <a:cubicBezTo>
                    <a:pt x="13943" y="18634"/>
                    <a:pt x="14467" y="18813"/>
                    <a:pt x="14919" y="18456"/>
                  </a:cubicBezTo>
                  <a:cubicBezTo>
                    <a:pt x="15038" y="17920"/>
                    <a:pt x="14788" y="17455"/>
                    <a:pt x="14598" y="16979"/>
                  </a:cubicBezTo>
                  <a:lnTo>
                    <a:pt x="14598" y="16979"/>
                  </a:lnTo>
                  <a:cubicBezTo>
                    <a:pt x="13693" y="13991"/>
                    <a:pt x="12788" y="10978"/>
                    <a:pt x="11883" y="7990"/>
                  </a:cubicBezTo>
                  <a:cubicBezTo>
                    <a:pt x="11788" y="7680"/>
                    <a:pt x="11514" y="7633"/>
                    <a:pt x="11252" y="7526"/>
                  </a:cubicBezTo>
                  <a:cubicBezTo>
                    <a:pt x="9990" y="6954"/>
                    <a:pt x="8585" y="6716"/>
                    <a:pt x="7394" y="5954"/>
                  </a:cubicBezTo>
                  <a:cubicBezTo>
                    <a:pt x="7454" y="4549"/>
                    <a:pt x="7644" y="3120"/>
                    <a:pt x="7513" y="1739"/>
                  </a:cubicBezTo>
                  <a:cubicBezTo>
                    <a:pt x="7454" y="1013"/>
                    <a:pt x="7192" y="49"/>
                    <a:pt x="6025" y="144"/>
                  </a:cubicBezTo>
                  <a:cubicBezTo>
                    <a:pt x="5537" y="1"/>
                    <a:pt x="5096" y="13"/>
                    <a:pt x="4811" y="525"/>
                  </a:cubicBezTo>
                  <a:cubicBezTo>
                    <a:pt x="4763" y="560"/>
                    <a:pt x="4739" y="620"/>
                    <a:pt x="4692" y="668"/>
                  </a:cubicBezTo>
                  <a:lnTo>
                    <a:pt x="4692" y="668"/>
                  </a:lnTo>
                  <a:cubicBezTo>
                    <a:pt x="4346" y="941"/>
                    <a:pt x="4037" y="1215"/>
                    <a:pt x="4108" y="1727"/>
                  </a:cubicBezTo>
                  <a:cubicBezTo>
                    <a:pt x="4299" y="3049"/>
                    <a:pt x="4501" y="4370"/>
                    <a:pt x="4703" y="5704"/>
                  </a:cubicBezTo>
                  <a:cubicBezTo>
                    <a:pt x="4715" y="5787"/>
                    <a:pt x="4715" y="5883"/>
                    <a:pt x="4739" y="5966"/>
                  </a:cubicBezTo>
                  <a:cubicBezTo>
                    <a:pt x="4799" y="6061"/>
                    <a:pt x="4811" y="6145"/>
                    <a:pt x="4715" y="6240"/>
                  </a:cubicBezTo>
                  <a:lnTo>
                    <a:pt x="4715" y="6240"/>
                  </a:lnTo>
                  <a:cubicBezTo>
                    <a:pt x="4120" y="6549"/>
                    <a:pt x="3513" y="6835"/>
                    <a:pt x="2918" y="7168"/>
                  </a:cubicBezTo>
                  <a:cubicBezTo>
                    <a:pt x="2334" y="7502"/>
                    <a:pt x="1525" y="7633"/>
                    <a:pt x="1405" y="8466"/>
                  </a:cubicBezTo>
                  <a:cubicBezTo>
                    <a:pt x="1024" y="10978"/>
                    <a:pt x="715" y="13503"/>
                    <a:pt x="370" y="16015"/>
                  </a:cubicBezTo>
                  <a:cubicBezTo>
                    <a:pt x="274" y="16741"/>
                    <a:pt x="167" y="17455"/>
                    <a:pt x="60" y="18182"/>
                  </a:cubicBezTo>
                  <a:cubicBezTo>
                    <a:pt x="1" y="18979"/>
                    <a:pt x="703" y="18777"/>
                    <a:pt x="1036" y="18777"/>
                  </a:cubicBezTo>
                  <a:close/>
                  <a:moveTo>
                    <a:pt x="6061" y="7049"/>
                  </a:moveTo>
                  <a:cubicBezTo>
                    <a:pt x="6049" y="7037"/>
                    <a:pt x="6037" y="7037"/>
                    <a:pt x="6001" y="7026"/>
                  </a:cubicBezTo>
                  <a:cubicBezTo>
                    <a:pt x="6001" y="7014"/>
                    <a:pt x="6013" y="6990"/>
                    <a:pt x="6013" y="6978"/>
                  </a:cubicBezTo>
                  <a:cubicBezTo>
                    <a:pt x="6037" y="7026"/>
                    <a:pt x="6049" y="7037"/>
                    <a:pt x="6061" y="7049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3"/>
            <p:cNvSpPr/>
            <p:nvPr/>
          </p:nvSpPr>
          <p:spPr>
            <a:xfrm>
              <a:off x="4074455" y="2113925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3"/>
            <p:cNvSpPr/>
            <p:nvPr/>
          </p:nvSpPr>
          <p:spPr>
            <a:xfrm>
              <a:off x="4273527" y="2108537"/>
              <a:ext cx="318737" cy="412283"/>
            </a:xfrm>
            <a:custGeom>
              <a:avLst/>
              <a:gdLst/>
              <a:ahLst/>
              <a:cxnLst/>
              <a:rect l="l" t="t" r="r" b="b"/>
              <a:pathLst>
                <a:path w="9169" h="11860" extrusionOk="0">
                  <a:moveTo>
                    <a:pt x="7728" y="11692"/>
                  </a:moveTo>
                  <a:cubicBezTo>
                    <a:pt x="5347" y="8240"/>
                    <a:pt x="2965" y="4787"/>
                    <a:pt x="596" y="1322"/>
                  </a:cubicBezTo>
                  <a:cubicBezTo>
                    <a:pt x="406" y="1048"/>
                    <a:pt x="298" y="727"/>
                    <a:pt x="156" y="429"/>
                  </a:cubicBezTo>
                  <a:cubicBezTo>
                    <a:pt x="37" y="274"/>
                    <a:pt x="1" y="131"/>
                    <a:pt x="168" y="1"/>
                  </a:cubicBezTo>
                  <a:cubicBezTo>
                    <a:pt x="775" y="393"/>
                    <a:pt x="1525" y="358"/>
                    <a:pt x="2168" y="655"/>
                  </a:cubicBezTo>
                  <a:cubicBezTo>
                    <a:pt x="2227" y="667"/>
                    <a:pt x="2287" y="667"/>
                    <a:pt x="2323" y="679"/>
                  </a:cubicBezTo>
                  <a:cubicBezTo>
                    <a:pt x="2430" y="715"/>
                    <a:pt x="2549" y="715"/>
                    <a:pt x="2656" y="715"/>
                  </a:cubicBezTo>
                  <a:cubicBezTo>
                    <a:pt x="2775" y="715"/>
                    <a:pt x="2870" y="751"/>
                    <a:pt x="2954" y="834"/>
                  </a:cubicBezTo>
                  <a:cubicBezTo>
                    <a:pt x="3037" y="905"/>
                    <a:pt x="3144" y="929"/>
                    <a:pt x="3263" y="965"/>
                  </a:cubicBezTo>
                  <a:cubicBezTo>
                    <a:pt x="3323" y="977"/>
                    <a:pt x="3382" y="1013"/>
                    <a:pt x="3442" y="1024"/>
                  </a:cubicBezTo>
                  <a:cubicBezTo>
                    <a:pt x="4859" y="1191"/>
                    <a:pt x="5525" y="2084"/>
                    <a:pt x="5966" y="3358"/>
                  </a:cubicBezTo>
                  <a:cubicBezTo>
                    <a:pt x="6787" y="5680"/>
                    <a:pt x="7811" y="7918"/>
                    <a:pt x="8740" y="10192"/>
                  </a:cubicBezTo>
                  <a:cubicBezTo>
                    <a:pt x="8907" y="10609"/>
                    <a:pt x="8990" y="11049"/>
                    <a:pt x="9169" y="11466"/>
                  </a:cubicBezTo>
                  <a:cubicBezTo>
                    <a:pt x="8728" y="11859"/>
                    <a:pt x="8204" y="11669"/>
                    <a:pt x="7728" y="11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3"/>
            <p:cNvSpPr/>
            <p:nvPr/>
          </p:nvSpPr>
          <p:spPr>
            <a:xfrm>
              <a:off x="4224689" y="1949612"/>
              <a:ext cx="358054" cy="509132"/>
            </a:xfrm>
            <a:custGeom>
              <a:avLst/>
              <a:gdLst/>
              <a:ahLst/>
              <a:cxnLst/>
              <a:rect l="l" t="t" r="r" b="b"/>
              <a:pathLst>
                <a:path w="10300" h="14646" extrusionOk="0">
                  <a:moveTo>
                    <a:pt x="1680" y="4596"/>
                  </a:moveTo>
                  <a:lnTo>
                    <a:pt x="1549" y="5001"/>
                  </a:lnTo>
                  <a:cubicBezTo>
                    <a:pt x="1192" y="5061"/>
                    <a:pt x="834" y="5120"/>
                    <a:pt x="477" y="5192"/>
                  </a:cubicBezTo>
                  <a:cubicBezTo>
                    <a:pt x="96" y="4763"/>
                    <a:pt x="1" y="4311"/>
                    <a:pt x="394" y="3822"/>
                  </a:cubicBezTo>
                  <a:lnTo>
                    <a:pt x="394" y="3822"/>
                  </a:lnTo>
                  <a:cubicBezTo>
                    <a:pt x="489" y="3739"/>
                    <a:pt x="477" y="3644"/>
                    <a:pt x="418" y="3560"/>
                  </a:cubicBezTo>
                  <a:cubicBezTo>
                    <a:pt x="394" y="3465"/>
                    <a:pt x="394" y="3382"/>
                    <a:pt x="382" y="3287"/>
                  </a:cubicBezTo>
                  <a:cubicBezTo>
                    <a:pt x="430" y="2501"/>
                    <a:pt x="215" y="1703"/>
                    <a:pt x="275" y="905"/>
                  </a:cubicBezTo>
                  <a:cubicBezTo>
                    <a:pt x="299" y="667"/>
                    <a:pt x="275" y="417"/>
                    <a:pt x="418" y="203"/>
                  </a:cubicBezTo>
                  <a:cubicBezTo>
                    <a:pt x="668" y="1"/>
                    <a:pt x="799" y="227"/>
                    <a:pt x="870" y="382"/>
                  </a:cubicBezTo>
                  <a:cubicBezTo>
                    <a:pt x="1144" y="977"/>
                    <a:pt x="1573" y="1155"/>
                    <a:pt x="2180" y="953"/>
                  </a:cubicBezTo>
                  <a:cubicBezTo>
                    <a:pt x="2239" y="929"/>
                    <a:pt x="2323" y="977"/>
                    <a:pt x="2358" y="1024"/>
                  </a:cubicBezTo>
                  <a:cubicBezTo>
                    <a:pt x="2656" y="1513"/>
                    <a:pt x="2537" y="2072"/>
                    <a:pt x="2596" y="2584"/>
                  </a:cubicBezTo>
                  <a:cubicBezTo>
                    <a:pt x="2644" y="2977"/>
                    <a:pt x="2680" y="3346"/>
                    <a:pt x="3097" y="3537"/>
                  </a:cubicBezTo>
                  <a:cubicBezTo>
                    <a:pt x="4287" y="4311"/>
                    <a:pt x="5680" y="4549"/>
                    <a:pt x="6942" y="5120"/>
                  </a:cubicBezTo>
                  <a:cubicBezTo>
                    <a:pt x="7180" y="5227"/>
                    <a:pt x="7466" y="5263"/>
                    <a:pt x="7573" y="5585"/>
                  </a:cubicBezTo>
                  <a:cubicBezTo>
                    <a:pt x="8478" y="8573"/>
                    <a:pt x="9383" y="11573"/>
                    <a:pt x="10300" y="14574"/>
                  </a:cubicBezTo>
                  <a:cubicBezTo>
                    <a:pt x="9943" y="14645"/>
                    <a:pt x="9955" y="14312"/>
                    <a:pt x="9895" y="14157"/>
                  </a:cubicBezTo>
                  <a:cubicBezTo>
                    <a:pt x="8990" y="11978"/>
                    <a:pt x="8002" y="9823"/>
                    <a:pt x="7216" y="7609"/>
                  </a:cubicBezTo>
                  <a:cubicBezTo>
                    <a:pt x="6823" y="6501"/>
                    <a:pt x="6228" y="5858"/>
                    <a:pt x="5073" y="5739"/>
                  </a:cubicBezTo>
                  <a:cubicBezTo>
                    <a:pt x="4918" y="5727"/>
                    <a:pt x="4763" y="5715"/>
                    <a:pt x="4621" y="5620"/>
                  </a:cubicBezTo>
                  <a:lnTo>
                    <a:pt x="4644" y="5620"/>
                  </a:lnTo>
                  <a:cubicBezTo>
                    <a:pt x="4561" y="5537"/>
                    <a:pt x="4418" y="5596"/>
                    <a:pt x="4359" y="5489"/>
                  </a:cubicBezTo>
                  <a:cubicBezTo>
                    <a:pt x="4263" y="5465"/>
                    <a:pt x="4168" y="5418"/>
                    <a:pt x="4073" y="5382"/>
                  </a:cubicBezTo>
                  <a:cubicBezTo>
                    <a:pt x="3989" y="5477"/>
                    <a:pt x="3894" y="5477"/>
                    <a:pt x="3811" y="5382"/>
                  </a:cubicBezTo>
                  <a:lnTo>
                    <a:pt x="3823" y="5382"/>
                  </a:lnTo>
                  <a:cubicBezTo>
                    <a:pt x="3108" y="5073"/>
                    <a:pt x="2287" y="5084"/>
                    <a:pt x="1680" y="45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1" name="Google Shape;431;p13"/>
            <p:cNvSpPr/>
            <p:nvPr/>
          </p:nvSpPr>
          <p:spPr>
            <a:xfrm>
              <a:off x="4087316" y="2082883"/>
              <a:ext cx="153998" cy="341472"/>
            </a:xfrm>
            <a:custGeom>
              <a:avLst/>
              <a:gdLst/>
              <a:ahLst/>
              <a:cxnLst/>
              <a:rect l="l" t="t" r="r" b="b"/>
              <a:pathLst>
                <a:path w="4430" h="9823" extrusionOk="0">
                  <a:moveTo>
                    <a:pt x="4346" y="0"/>
                  </a:moveTo>
                  <a:cubicBezTo>
                    <a:pt x="4382" y="465"/>
                    <a:pt x="4405" y="917"/>
                    <a:pt x="4429" y="1370"/>
                  </a:cubicBezTo>
                  <a:cubicBezTo>
                    <a:pt x="1774" y="2715"/>
                    <a:pt x="1822" y="5620"/>
                    <a:pt x="702" y="7847"/>
                  </a:cubicBezTo>
                  <a:cubicBezTo>
                    <a:pt x="798" y="7942"/>
                    <a:pt x="798" y="8025"/>
                    <a:pt x="714" y="8120"/>
                  </a:cubicBezTo>
                  <a:lnTo>
                    <a:pt x="714" y="8120"/>
                  </a:lnTo>
                  <a:cubicBezTo>
                    <a:pt x="560" y="8597"/>
                    <a:pt x="417" y="9085"/>
                    <a:pt x="262" y="9561"/>
                  </a:cubicBezTo>
                  <a:cubicBezTo>
                    <a:pt x="214" y="9680"/>
                    <a:pt x="202" y="9823"/>
                    <a:pt x="0" y="9787"/>
                  </a:cubicBezTo>
                  <a:cubicBezTo>
                    <a:pt x="345" y="7263"/>
                    <a:pt x="679" y="4751"/>
                    <a:pt x="1036" y="2239"/>
                  </a:cubicBezTo>
                  <a:cubicBezTo>
                    <a:pt x="1155" y="1405"/>
                    <a:pt x="1965" y="1274"/>
                    <a:pt x="2548" y="941"/>
                  </a:cubicBezTo>
                  <a:cubicBezTo>
                    <a:pt x="3131" y="596"/>
                    <a:pt x="3739" y="322"/>
                    <a:pt x="4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2" name="Google Shape;432;p13"/>
            <p:cNvSpPr/>
            <p:nvPr/>
          </p:nvSpPr>
          <p:spPr>
            <a:xfrm>
              <a:off x="4264003" y="1867264"/>
              <a:ext cx="75782" cy="215667"/>
            </a:xfrm>
            <a:custGeom>
              <a:avLst/>
              <a:gdLst/>
              <a:ahLst/>
              <a:cxnLst/>
              <a:rect l="l" t="t" r="r" b="b"/>
              <a:pathLst>
                <a:path w="2180" h="6204" extrusionOk="0">
                  <a:moveTo>
                    <a:pt x="1942" y="5929"/>
                  </a:moveTo>
                  <a:cubicBezTo>
                    <a:pt x="1394" y="6203"/>
                    <a:pt x="1311" y="5810"/>
                    <a:pt x="1275" y="5429"/>
                  </a:cubicBezTo>
                  <a:cubicBezTo>
                    <a:pt x="1215" y="4763"/>
                    <a:pt x="1204" y="4072"/>
                    <a:pt x="1156" y="3393"/>
                  </a:cubicBezTo>
                  <a:cubicBezTo>
                    <a:pt x="989" y="3203"/>
                    <a:pt x="1025" y="2977"/>
                    <a:pt x="1025" y="2751"/>
                  </a:cubicBezTo>
                  <a:cubicBezTo>
                    <a:pt x="1037" y="2179"/>
                    <a:pt x="870" y="1655"/>
                    <a:pt x="561" y="1167"/>
                  </a:cubicBezTo>
                  <a:cubicBezTo>
                    <a:pt x="430" y="810"/>
                    <a:pt x="1" y="453"/>
                    <a:pt x="572" y="107"/>
                  </a:cubicBezTo>
                  <a:cubicBezTo>
                    <a:pt x="1751" y="0"/>
                    <a:pt x="2001" y="965"/>
                    <a:pt x="2061" y="1691"/>
                  </a:cubicBezTo>
                  <a:cubicBezTo>
                    <a:pt x="2180" y="3096"/>
                    <a:pt x="2001" y="4513"/>
                    <a:pt x="1942" y="59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3"/>
            <p:cNvSpPr/>
            <p:nvPr/>
          </p:nvSpPr>
          <p:spPr>
            <a:xfrm>
              <a:off x="4384031" y="2146182"/>
              <a:ext cx="212364" cy="362190"/>
            </a:xfrm>
            <a:custGeom>
              <a:avLst/>
              <a:gdLst/>
              <a:ahLst/>
              <a:cxnLst/>
              <a:rect l="l" t="t" r="r" b="b"/>
              <a:pathLst>
                <a:path w="6109" h="10419" extrusionOk="0">
                  <a:moveTo>
                    <a:pt x="1" y="1"/>
                  </a:moveTo>
                  <a:cubicBezTo>
                    <a:pt x="1251" y="60"/>
                    <a:pt x="2180" y="406"/>
                    <a:pt x="2680" y="1799"/>
                  </a:cubicBezTo>
                  <a:cubicBezTo>
                    <a:pt x="3537" y="4228"/>
                    <a:pt x="4668" y="6561"/>
                    <a:pt x="5680" y="8943"/>
                  </a:cubicBezTo>
                  <a:cubicBezTo>
                    <a:pt x="5859" y="9419"/>
                    <a:pt x="6109" y="9883"/>
                    <a:pt x="5990" y="10419"/>
                  </a:cubicBezTo>
                  <a:cubicBezTo>
                    <a:pt x="5537" y="9419"/>
                    <a:pt x="5061" y="8442"/>
                    <a:pt x="4620" y="7430"/>
                  </a:cubicBezTo>
                  <a:cubicBezTo>
                    <a:pt x="4085" y="6180"/>
                    <a:pt x="3573" y="4930"/>
                    <a:pt x="3096" y="3656"/>
                  </a:cubicBezTo>
                  <a:cubicBezTo>
                    <a:pt x="2477" y="2085"/>
                    <a:pt x="2120" y="299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3"/>
            <p:cNvSpPr/>
            <p:nvPr/>
          </p:nvSpPr>
          <p:spPr>
            <a:xfrm>
              <a:off x="4214782" y="1889615"/>
              <a:ext cx="41819" cy="174682"/>
            </a:xfrm>
            <a:custGeom>
              <a:avLst/>
              <a:gdLst/>
              <a:ahLst/>
              <a:cxnLst/>
              <a:rect l="l" t="t" r="r" b="b"/>
              <a:pathLst>
                <a:path w="1203" h="5025" extrusionOk="0">
                  <a:moveTo>
                    <a:pt x="893" y="1893"/>
                  </a:moveTo>
                  <a:cubicBezTo>
                    <a:pt x="822" y="2929"/>
                    <a:pt x="738" y="3989"/>
                    <a:pt x="667" y="5025"/>
                  </a:cubicBezTo>
                  <a:cubicBezTo>
                    <a:pt x="476" y="3703"/>
                    <a:pt x="286" y="2381"/>
                    <a:pt x="72" y="1060"/>
                  </a:cubicBezTo>
                  <a:cubicBezTo>
                    <a:pt x="0" y="548"/>
                    <a:pt x="310" y="262"/>
                    <a:pt x="655" y="0"/>
                  </a:cubicBezTo>
                  <a:cubicBezTo>
                    <a:pt x="1155" y="191"/>
                    <a:pt x="941" y="726"/>
                    <a:pt x="1131" y="1072"/>
                  </a:cubicBezTo>
                  <a:cubicBezTo>
                    <a:pt x="1191" y="1369"/>
                    <a:pt x="1203" y="1679"/>
                    <a:pt x="893" y="18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3"/>
            <p:cNvSpPr/>
            <p:nvPr/>
          </p:nvSpPr>
          <p:spPr>
            <a:xfrm>
              <a:off x="4237516" y="1866430"/>
              <a:ext cx="51796" cy="60035"/>
            </a:xfrm>
            <a:custGeom>
              <a:avLst/>
              <a:gdLst/>
              <a:ahLst/>
              <a:cxnLst/>
              <a:rect l="l" t="t" r="r" b="b"/>
              <a:pathLst>
                <a:path w="1490" h="1727" extrusionOk="0">
                  <a:moveTo>
                    <a:pt x="311" y="1727"/>
                  </a:moveTo>
                  <a:cubicBezTo>
                    <a:pt x="203" y="1370"/>
                    <a:pt x="108" y="1012"/>
                    <a:pt x="1" y="667"/>
                  </a:cubicBezTo>
                  <a:lnTo>
                    <a:pt x="1" y="667"/>
                  </a:lnTo>
                  <a:cubicBezTo>
                    <a:pt x="49" y="619"/>
                    <a:pt x="72" y="560"/>
                    <a:pt x="120" y="512"/>
                  </a:cubicBezTo>
                  <a:cubicBezTo>
                    <a:pt x="418" y="12"/>
                    <a:pt x="846" y="0"/>
                    <a:pt x="1334" y="143"/>
                  </a:cubicBezTo>
                  <a:cubicBezTo>
                    <a:pt x="977" y="548"/>
                    <a:pt x="1430" y="810"/>
                    <a:pt x="1489" y="1155"/>
                  </a:cubicBezTo>
                  <a:cubicBezTo>
                    <a:pt x="1120" y="1381"/>
                    <a:pt x="703" y="1501"/>
                    <a:pt x="311" y="17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6" name="Google Shape;436;p13"/>
            <p:cNvSpPr/>
            <p:nvPr/>
          </p:nvSpPr>
          <p:spPr>
            <a:xfrm>
              <a:off x="4076123" y="2364305"/>
              <a:ext cx="36049" cy="133731"/>
            </a:xfrm>
            <a:custGeom>
              <a:avLst/>
              <a:gdLst/>
              <a:ahLst/>
              <a:cxnLst/>
              <a:rect l="l" t="t" r="r" b="b"/>
              <a:pathLst>
                <a:path w="1037" h="3847" extrusionOk="0">
                  <a:moveTo>
                    <a:pt x="310" y="1691"/>
                  </a:moveTo>
                  <a:cubicBezTo>
                    <a:pt x="548" y="1120"/>
                    <a:pt x="786" y="572"/>
                    <a:pt x="1036" y="1"/>
                  </a:cubicBezTo>
                  <a:cubicBezTo>
                    <a:pt x="727" y="1298"/>
                    <a:pt x="560" y="2620"/>
                    <a:pt x="1" y="3846"/>
                  </a:cubicBezTo>
                  <a:cubicBezTo>
                    <a:pt x="108" y="3132"/>
                    <a:pt x="203" y="2418"/>
                    <a:pt x="310" y="16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3"/>
            <p:cNvSpPr/>
            <p:nvPr/>
          </p:nvSpPr>
          <p:spPr>
            <a:xfrm>
              <a:off x="4237933" y="2073776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3" y="0"/>
                  </a:moveTo>
                  <a:cubicBezTo>
                    <a:pt x="13" y="84"/>
                    <a:pt x="13" y="179"/>
                    <a:pt x="1" y="262"/>
                  </a:cubicBezTo>
                  <a:cubicBezTo>
                    <a:pt x="13" y="179"/>
                    <a:pt x="13" y="84"/>
                    <a:pt x="13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3"/>
            <p:cNvSpPr/>
            <p:nvPr/>
          </p:nvSpPr>
          <p:spPr>
            <a:xfrm>
              <a:off x="4237516" y="1883810"/>
              <a:ext cx="4206" cy="5423"/>
            </a:xfrm>
            <a:custGeom>
              <a:avLst/>
              <a:gdLst/>
              <a:ahLst/>
              <a:cxnLst/>
              <a:rect l="l" t="t" r="r" b="b"/>
              <a:pathLst>
                <a:path w="121" h="156" extrusionOk="0">
                  <a:moveTo>
                    <a:pt x="120" y="0"/>
                  </a:moveTo>
                  <a:cubicBezTo>
                    <a:pt x="72" y="48"/>
                    <a:pt x="49" y="108"/>
                    <a:pt x="1" y="155"/>
                  </a:cubicBezTo>
                  <a:cubicBezTo>
                    <a:pt x="49" y="108"/>
                    <a:pt x="72" y="60"/>
                    <a:pt x="120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3"/>
            <p:cNvSpPr/>
            <p:nvPr/>
          </p:nvSpPr>
          <p:spPr>
            <a:xfrm>
              <a:off x="4111718" y="2355197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2" y="263"/>
                  </a:moveTo>
                  <a:cubicBezTo>
                    <a:pt x="12" y="179"/>
                    <a:pt x="0" y="84"/>
                    <a:pt x="0" y="1"/>
                  </a:cubicBezTo>
                  <a:cubicBezTo>
                    <a:pt x="0" y="84"/>
                    <a:pt x="0" y="179"/>
                    <a:pt x="12" y="26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0" name="Google Shape;440;p13"/>
            <p:cNvSpPr/>
            <p:nvPr/>
          </p:nvSpPr>
          <p:spPr>
            <a:xfrm>
              <a:off x="4283052" y="2109371"/>
              <a:ext cx="72480" cy="30661"/>
            </a:xfrm>
            <a:custGeom>
              <a:avLst/>
              <a:gdLst/>
              <a:ahLst/>
              <a:cxnLst/>
              <a:rect l="l" t="t" r="r" b="b"/>
              <a:pathLst>
                <a:path w="2085" h="882" extrusionOk="0">
                  <a:moveTo>
                    <a:pt x="1" y="0"/>
                  </a:moveTo>
                  <a:cubicBezTo>
                    <a:pt x="703" y="274"/>
                    <a:pt x="1382" y="548"/>
                    <a:pt x="2084" y="822"/>
                  </a:cubicBezTo>
                  <a:cubicBezTo>
                    <a:pt x="1418" y="488"/>
                    <a:pt x="465" y="8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3"/>
            <p:cNvSpPr/>
            <p:nvPr/>
          </p:nvSpPr>
          <p:spPr>
            <a:xfrm>
              <a:off x="4374124" y="2141629"/>
              <a:ext cx="10359" cy="9143"/>
            </a:xfrm>
            <a:custGeom>
              <a:avLst/>
              <a:gdLst/>
              <a:ahLst/>
              <a:cxnLst/>
              <a:rect l="l" t="t" r="r" b="b"/>
              <a:pathLst>
                <a:path w="298" h="263" extrusionOk="0">
                  <a:moveTo>
                    <a:pt x="12" y="1"/>
                  </a:moveTo>
                  <a:cubicBezTo>
                    <a:pt x="107" y="37"/>
                    <a:pt x="202" y="84"/>
                    <a:pt x="298" y="132"/>
                  </a:cubicBezTo>
                  <a:cubicBezTo>
                    <a:pt x="191" y="84"/>
                    <a:pt x="0" y="263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3"/>
            <p:cNvSpPr/>
            <p:nvPr/>
          </p:nvSpPr>
          <p:spPr>
            <a:xfrm>
              <a:off x="4355075" y="2137909"/>
              <a:ext cx="9143" cy="452"/>
            </a:xfrm>
            <a:custGeom>
              <a:avLst/>
              <a:gdLst/>
              <a:ahLst/>
              <a:cxnLst/>
              <a:rect l="l" t="t" r="r" b="b"/>
              <a:pathLst>
                <a:path w="263" h="13" extrusionOk="0">
                  <a:moveTo>
                    <a:pt x="0" y="13"/>
                  </a:moveTo>
                  <a:lnTo>
                    <a:pt x="262" y="13"/>
                  </a:lnTo>
                  <a:cubicBezTo>
                    <a:pt x="179" y="1"/>
                    <a:pt x="84" y="1"/>
                    <a:pt x="0" y="1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3"/>
            <p:cNvSpPr/>
            <p:nvPr/>
          </p:nvSpPr>
          <p:spPr>
            <a:xfrm>
              <a:off x="4245406" y="1903658"/>
              <a:ext cx="66674" cy="108077"/>
            </a:xfrm>
            <a:custGeom>
              <a:avLst/>
              <a:gdLst/>
              <a:ahLst/>
              <a:cxnLst/>
              <a:rect l="l" t="t" r="r" b="b"/>
              <a:pathLst>
                <a:path w="1918" h="3109" extrusionOk="0">
                  <a:moveTo>
                    <a:pt x="84" y="656"/>
                  </a:moveTo>
                  <a:cubicBezTo>
                    <a:pt x="298" y="84"/>
                    <a:pt x="738" y="1"/>
                    <a:pt x="1262" y="72"/>
                  </a:cubicBezTo>
                  <a:cubicBezTo>
                    <a:pt x="1917" y="727"/>
                    <a:pt x="1858" y="1525"/>
                    <a:pt x="1691" y="2346"/>
                  </a:cubicBezTo>
                  <a:cubicBezTo>
                    <a:pt x="596" y="3108"/>
                    <a:pt x="274" y="2323"/>
                    <a:pt x="0" y="1489"/>
                  </a:cubicBezTo>
                  <a:cubicBezTo>
                    <a:pt x="36" y="1203"/>
                    <a:pt x="72" y="930"/>
                    <a:pt x="84" y="6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4" name="Google Shape;444;p13"/>
            <p:cNvSpPr/>
            <p:nvPr/>
          </p:nvSpPr>
          <p:spPr>
            <a:xfrm>
              <a:off x="4073923" y="2114418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45" name="Google Shape;445;p13"/>
          <p:cNvSpPr/>
          <p:nvPr/>
        </p:nvSpPr>
        <p:spPr>
          <a:xfrm>
            <a:off x="1391650" y="150938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6" name="Google Shape;446;p13"/>
          <p:cNvSpPr/>
          <p:nvPr/>
        </p:nvSpPr>
        <p:spPr>
          <a:xfrm>
            <a:off x="3229975" y="4808673"/>
            <a:ext cx="194700" cy="3792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ONE_COLUMN_TEXT_1"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18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3" name="Google Shape;723;p18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300"/>
              <a:buNone/>
              <a:defRPr/>
            </a:lvl9pPr>
          </a:lstStyle>
          <a:p>
            <a:endParaRPr/>
          </a:p>
        </p:txBody>
      </p:sp>
      <p:sp>
        <p:nvSpPr>
          <p:cNvPr id="724" name="Google Shape;724;p18"/>
          <p:cNvSpPr txBox="1">
            <a:spLocks noGrp="1"/>
          </p:cNvSpPr>
          <p:nvPr>
            <p:ph type="subTitle" idx="1"/>
          </p:nvPr>
        </p:nvSpPr>
        <p:spPr>
          <a:xfrm>
            <a:off x="2152050" y="2857700"/>
            <a:ext cx="4839900" cy="13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5" name="Google Shape;725;p18"/>
          <p:cNvSpPr txBox="1">
            <a:spLocks noGrp="1"/>
          </p:cNvSpPr>
          <p:nvPr>
            <p:ph type="subTitle" idx="2"/>
          </p:nvPr>
        </p:nvSpPr>
        <p:spPr>
          <a:xfrm>
            <a:off x="2152050" y="1438599"/>
            <a:ext cx="4839900" cy="1380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726" name="Google Shape;726;p18"/>
          <p:cNvGrpSpPr/>
          <p:nvPr/>
        </p:nvGrpSpPr>
        <p:grpSpPr>
          <a:xfrm rot="-4299451">
            <a:off x="7823200" y="574671"/>
            <a:ext cx="4094395" cy="3994105"/>
            <a:chOff x="2210400" y="2101050"/>
            <a:chExt cx="3942750" cy="3846175"/>
          </a:xfrm>
        </p:grpSpPr>
        <p:sp>
          <p:nvSpPr>
            <p:cNvPr id="727" name="Google Shape;727;p18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8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8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8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8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8"/>
          <p:cNvGrpSpPr/>
          <p:nvPr/>
        </p:nvGrpSpPr>
        <p:grpSpPr>
          <a:xfrm rot="6799454">
            <a:off x="-2740936" y="1152834"/>
            <a:ext cx="4397272" cy="3455076"/>
            <a:chOff x="1506550" y="1212752"/>
            <a:chExt cx="4397650" cy="3455373"/>
          </a:xfrm>
        </p:grpSpPr>
        <p:sp>
          <p:nvSpPr>
            <p:cNvPr id="733" name="Google Shape;733;p18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8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8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8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8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8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9" name="Google Shape;739;p18"/>
          <p:cNvGrpSpPr/>
          <p:nvPr/>
        </p:nvGrpSpPr>
        <p:grpSpPr>
          <a:xfrm rot="-2486545">
            <a:off x="-607652" y="1120720"/>
            <a:ext cx="1740510" cy="1126806"/>
            <a:chOff x="5345656" y="2663141"/>
            <a:chExt cx="287694" cy="186253"/>
          </a:xfrm>
        </p:grpSpPr>
        <p:sp>
          <p:nvSpPr>
            <p:cNvPr id="740" name="Google Shape;740;p18"/>
            <p:cNvSpPr/>
            <p:nvPr/>
          </p:nvSpPr>
          <p:spPr>
            <a:xfrm>
              <a:off x="5345656" y="2663141"/>
              <a:ext cx="287694" cy="185458"/>
            </a:xfrm>
            <a:custGeom>
              <a:avLst/>
              <a:gdLst/>
              <a:ahLst/>
              <a:cxnLst/>
              <a:rect l="l" t="t" r="r" b="b"/>
              <a:pathLst>
                <a:path w="8276" h="5335" extrusionOk="0">
                  <a:moveTo>
                    <a:pt x="1012" y="5334"/>
                  </a:moveTo>
                  <a:cubicBezTo>
                    <a:pt x="2429" y="5310"/>
                    <a:pt x="3858" y="5334"/>
                    <a:pt x="5263" y="5334"/>
                  </a:cubicBezTo>
                  <a:cubicBezTo>
                    <a:pt x="6156" y="5334"/>
                    <a:pt x="7073" y="5287"/>
                    <a:pt x="7966" y="5275"/>
                  </a:cubicBezTo>
                  <a:cubicBezTo>
                    <a:pt x="8097" y="5179"/>
                    <a:pt x="8275" y="5108"/>
                    <a:pt x="8228" y="4918"/>
                  </a:cubicBezTo>
                  <a:cubicBezTo>
                    <a:pt x="8025" y="3917"/>
                    <a:pt x="7918" y="2905"/>
                    <a:pt x="7501" y="1965"/>
                  </a:cubicBezTo>
                  <a:cubicBezTo>
                    <a:pt x="7561" y="1429"/>
                    <a:pt x="7609" y="893"/>
                    <a:pt x="7406" y="357"/>
                  </a:cubicBezTo>
                  <a:cubicBezTo>
                    <a:pt x="7311" y="60"/>
                    <a:pt x="7049" y="96"/>
                    <a:pt x="6799" y="72"/>
                  </a:cubicBezTo>
                  <a:cubicBezTo>
                    <a:pt x="6632" y="0"/>
                    <a:pt x="6442" y="0"/>
                    <a:pt x="6275" y="48"/>
                  </a:cubicBezTo>
                  <a:cubicBezTo>
                    <a:pt x="6251" y="60"/>
                    <a:pt x="6215" y="60"/>
                    <a:pt x="6192" y="60"/>
                  </a:cubicBezTo>
                  <a:cubicBezTo>
                    <a:pt x="5013" y="48"/>
                    <a:pt x="3834" y="12"/>
                    <a:pt x="2656" y="36"/>
                  </a:cubicBezTo>
                  <a:cubicBezTo>
                    <a:pt x="2334" y="36"/>
                    <a:pt x="2227" y="298"/>
                    <a:pt x="2417" y="607"/>
                  </a:cubicBezTo>
                  <a:cubicBezTo>
                    <a:pt x="2536" y="655"/>
                    <a:pt x="2656" y="727"/>
                    <a:pt x="2775" y="727"/>
                  </a:cubicBezTo>
                  <a:cubicBezTo>
                    <a:pt x="4013" y="727"/>
                    <a:pt x="5251" y="715"/>
                    <a:pt x="6489" y="703"/>
                  </a:cubicBezTo>
                  <a:cubicBezTo>
                    <a:pt x="6823" y="679"/>
                    <a:pt x="6942" y="822"/>
                    <a:pt x="6870" y="1143"/>
                  </a:cubicBezTo>
                  <a:cubicBezTo>
                    <a:pt x="5751" y="1167"/>
                    <a:pt x="4620" y="1167"/>
                    <a:pt x="3513" y="1179"/>
                  </a:cubicBezTo>
                  <a:cubicBezTo>
                    <a:pt x="2644" y="1191"/>
                    <a:pt x="1786" y="1215"/>
                    <a:pt x="917" y="1250"/>
                  </a:cubicBezTo>
                  <a:cubicBezTo>
                    <a:pt x="727" y="1512"/>
                    <a:pt x="572" y="1798"/>
                    <a:pt x="596" y="2143"/>
                  </a:cubicBezTo>
                  <a:lnTo>
                    <a:pt x="596" y="2143"/>
                  </a:lnTo>
                  <a:cubicBezTo>
                    <a:pt x="453" y="2905"/>
                    <a:pt x="381" y="3667"/>
                    <a:pt x="191" y="4406"/>
                  </a:cubicBezTo>
                  <a:cubicBezTo>
                    <a:pt x="0" y="5168"/>
                    <a:pt x="358" y="5334"/>
                    <a:pt x="1012" y="5334"/>
                  </a:cubicBezTo>
                  <a:close/>
                  <a:moveTo>
                    <a:pt x="1358" y="2298"/>
                  </a:moveTo>
                  <a:cubicBezTo>
                    <a:pt x="1358" y="2298"/>
                    <a:pt x="1358" y="2310"/>
                    <a:pt x="1358" y="2298"/>
                  </a:cubicBezTo>
                  <a:cubicBezTo>
                    <a:pt x="1358" y="2310"/>
                    <a:pt x="1334" y="2310"/>
                    <a:pt x="1358" y="2298"/>
                  </a:cubicBezTo>
                  <a:cubicBezTo>
                    <a:pt x="1334" y="2298"/>
                    <a:pt x="1334" y="2298"/>
                    <a:pt x="1358" y="2298"/>
                  </a:cubicBezTo>
                  <a:close/>
                  <a:moveTo>
                    <a:pt x="7513" y="4358"/>
                  </a:moveTo>
                  <a:lnTo>
                    <a:pt x="7513" y="4358"/>
                  </a:lnTo>
                  <a:lnTo>
                    <a:pt x="7513" y="4358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8"/>
            <p:cNvSpPr/>
            <p:nvPr/>
          </p:nvSpPr>
          <p:spPr>
            <a:xfrm>
              <a:off x="5345851" y="2736381"/>
              <a:ext cx="276953" cy="113013"/>
            </a:xfrm>
            <a:custGeom>
              <a:avLst/>
              <a:gdLst/>
              <a:ahLst/>
              <a:cxnLst/>
              <a:rect l="l" t="t" r="r" b="b"/>
              <a:pathLst>
                <a:path w="7967" h="3251" extrusionOk="0">
                  <a:moveTo>
                    <a:pt x="7966" y="3167"/>
                  </a:moveTo>
                  <a:cubicBezTo>
                    <a:pt x="7073" y="3203"/>
                    <a:pt x="6168" y="3227"/>
                    <a:pt x="5275" y="3227"/>
                  </a:cubicBezTo>
                  <a:cubicBezTo>
                    <a:pt x="3859" y="3251"/>
                    <a:pt x="2430" y="3227"/>
                    <a:pt x="1013" y="3227"/>
                  </a:cubicBezTo>
                  <a:cubicBezTo>
                    <a:pt x="358" y="3227"/>
                    <a:pt x="1" y="3060"/>
                    <a:pt x="203" y="2298"/>
                  </a:cubicBezTo>
                  <a:cubicBezTo>
                    <a:pt x="394" y="1548"/>
                    <a:pt x="465" y="786"/>
                    <a:pt x="596" y="24"/>
                  </a:cubicBezTo>
                  <a:cubicBezTo>
                    <a:pt x="656" y="0"/>
                    <a:pt x="715" y="12"/>
                    <a:pt x="775" y="48"/>
                  </a:cubicBezTo>
                  <a:cubicBezTo>
                    <a:pt x="1156" y="322"/>
                    <a:pt x="1334" y="822"/>
                    <a:pt x="1763" y="1024"/>
                  </a:cubicBezTo>
                  <a:cubicBezTo>
                    <a:pt x="2204" y="1238"/>
                    <a:pt x="2120" y="1810"/>
                    <a:pt x="2525" y="2024"/>
                  </a:cubicBezTo>
                  <a:cubicBezTo>
                    <a:pt x="2585" y="2131"/>
                    <a:pt x="2692" y="2203"/>
                    <a:pt x="2775" y="2274"/>
                  </a:cubicBezTo>
                  <a:lnTo>
                    <a:pt x="2870" y="2370"/>
                  </a:lnTo>
                  <a:cubicBezTo>
                    <a:pt x="3001" y="2489"/>
                    <a:pt x="3132" y="2608"/>
                    <a:pt x="3180" y="2786"/>
                  </a:cubicBezTo>
                  <a:cubicBezTo>
                    <a:pt x="3239" y="3013"/>
                    <a:pt x="3382" y="2989"/>
                    <a:pt x="3561" y="2977"/>
                  </a:cubicBezTo>
                  <a:cubicBezTo>
                    <a:pt x="4335" y="2977"/>
                    <a:pt x="5109" y="2953"/>
                    <a:pt x="5883" y="2989"/>
                  </a:cubicBezTo>
                  <a:cubicBezTo>
                    <a:pt x="6061" y="2977"/>
                    <a:pt x="6240" y="2977"/>
                    <a:pt x="6442" y="2989"/>
                  </a:cubicBezTo>
                  <a:cubicBezTo>
                    <a:pt x="6645" y="2965"/>
                    <a:pt x="6835" y="2989"/>
                    <a:pt x="7049" y="2989"/>
                  </a:cubicBezTo>
                  <a:cubicBezTo>
                    <a:pt x="7168" y="2989"/>
                    <a:pt x="7299" y="2977"/>
                    <a:pt x="7419" y="2989"/>
                  </a:cubicBezTo>
                  <a:lnTo>
                    <a:pt x="7645" y="2989"/>
                  </a:lnTo>
                  <a:cubicBezTo>
                    <a:pt x="7764" y="3024"/>
                    <a:pt x="7883" y="3036"/>
                    <a:pt x="7966" y="3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8"/>
            <p:cNvSpPr/>
            <p:nvPr/>
          </p:nvSpPr>
          <p:spPr>
            <a:xfrm>
              <a:off x="5392638" y="2723555"/>
              <a:ext cx="240487" cy="122955"/>
            </a:xfrm>
            <a:custGeom>
              <a:avLst/>
              <a:gdLst/>
              <a:ahLst/>
              <a:cxnLst/>
              <a:rect l="l" t="t" r="r" b="b"/>
              <a:pathLst>
                <a:path w="6918" h="3537" extrusionOk="0">
                  <a:moveTo>
                    <a:pt x="6620" y="3536"/>
                  </a:moveTo>
                  <a:cubicBezTo>
                    <a:pt x="6501" y="3536"/>
                    <a:pt x="6382" y="3524"/>
                    <a:pt x="6251" y="3524"/>
                  </a:cubicBezTo>
                  <a:cubicBezTo>
                    <a:pt x="6120" y="3334"/>
                    <a:pt x="6144" y="3108"/>
                    <a:pt x="6084" y="2893"/>
                  </a:cubicBezTo>
                  <a:cubicBezTo>
                    <a:pt x="6061" y="2798"/>
                    <a:pt x="6061" y="2655"/>
                    <a:pt x="6239" y="2643"/>
                  </a:cubicBezTo>
                  <a:cubicBezTo>
                    <a:pt x="6263" y="2643"/>
                    <a:pt x="6358" y="2750"/>
                    <a:pt x="6311" y="2620"/>
                  </a:cubicBezTo>
                  <a:cubicBezTo>
                    <a:pt x="6108" y="2155"/>
                    <a:pt x="6073" y="1643"/>
                    <a:pt x="5834" y="1203"/>
                  </a:cubicBezTo>
                  <a:cubicBezTo>
                    <a:pt x="5846" y="1560"/>
                    <a:pt x="5965" y="1905"/>
                    <a:pt x="6013" y="2239"/>
                  </a:cubicBezTo>
                  <a:cubicBezTo>
                    <a:pt x="6061" y="2679"/>
                    <a:pt x="6251" y="3096"/>
                    <a:pt x="6084" y="3524"/>
                  </a:cubicBezTo>
                  <a:cubicBezTo>
                    <a:pt x="5965" y="3524"/>
                    <a:pt x="5846" y="3524"/>
                    <a:pt x="5727" y="3512"/>
                  </a:cubicBezTo>
                  <a:cubicBezTo>
                    <a:pt x="5584" y="3370"/>
                    <a:pt x="5596" y="3191"/>
                    <a:pt x="5596" y="3036"/>
                  </a:cubicBezTo>
                  <a:cubicBezTo>
                    <a:pt x="5584" y="2500"/>
                    <a:pt x="5406" y="1988"/>
                    <a:pt x="5311" y="1465"/>
                  </a:cubicBezTo>
                  <a:cubicBezTo>
                    <a:pt x="5299" y="1346"/>
                    <a:pt x="5215" y="1262"/>
                    <a:pt x="5108" y="1191"/>
                  </a:cubicBezTo>
                  <a:cubicBezTo>
                    <a:pt x="4215" y="1143"/>
                    <a:pt x="3322" y="1155"/>
                    <a:pt x="2429" y="1084"/>
                  </a:cubicBezTo>
                  <a:cubicBezTo>
                    <a:pt x="2263" y="1072"/>
                    <a:pt x="2096" y="1096"/>
                    <a:pt x="1953" y="1072"/>
                  </a:cubicBezTo>
                  <a:lnTo>
                    <a:pt x="1798" y="1072"/>
                  </a:lnTo>
                  <a:cubicBezTo>
                    <a:pt x="1370" y="1084"/>
                    <a:pt x="941" y="1012"/>
                    <a:pt x="488" y="965"/>
                  </a:cubicBezTo>
                  <a:cubicBezTo>
                    <a:pt x="286" y="953"/>
                    <a:pt x="60" y="869"/>
                    <a:pt x="0" y="607"/>
                  </a:cubicBezTo>
                  <a:cubicBezTo>
                    <a:pt x="12" y="548"/>
                    <a:pt x="48" y="500"/>
                    <a:pt x="96" y="476"/>
                  </a:cubicBezTo>
                  <a:cubicBezTo>
                    <a:pt x="191" y="381"/>
                    <a:pt x="334" y="357"/>
                    <a:pt x="465" y="369"/>
                  </a:cubicBezTo>
                  <a:cubicBezTo>
                    <a:pt x="1250" y="417"/>
                    <a:pt x="2024" y="310"/>
                    <a:pt x="2798" y="250"/>
                  </a:cubicBezTo>
                  <a:cubicBezTo>
                    <a:pt x="3632" y="191"/>
                    <a:pt x="4477" y="238"/>
                    <a:pt x="5311" y="83"/>
                  </a:cubicBezTo>
                  <a:cubicBezTo>
                    <a:pt x="5596" y="36"/>
                    <a:pt x="5906" y="0"/>
                    <a:pt x="6144" y="238"/>
                  </a:cubicBezTo>
                  <a:cubicBezTo>
                    <a:pt x="6561" y="1167"/>
                    <a:pt x="6680" y="2179"/>
                    <a:pt x="6882" y="3179"/>
                  </a:cubicBezTo>
                  <a:cubicBezTo>
                    <a:pt x="6918" y="3370"/>
                    <a:pt x="6763" y="3453"/>
                    <a:pt x="6620" y="3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8"/>
            <p:cNvSpPr/>
            <p:nvPr/>
          </p:nvSpPr>
          <p:spPr>
            <a:xfrm>
              <a:off x="5366151" y="2706174"/>
              <a:ext cx="151113" cy="43071"/>
            </a:xfrm>
            <a:custGeom>
              <a:avLst/>
              <a:gdLst/>
              <a:ahLst/>
              <a:cxnLst/>
              <a:rect l="l" t="t" r="r" b="b"/>
              <a:pathLst>
                <a:path w="4347" h="1239" extrusionOk="0">
                  <a:moveTo>
                    <a:pt x="155" y="988"/>
                  </a:moveTo>
                  <a:cubicBezTo>
                    <a:pt x="107" y="953"/>
                    <a:pt x="48" y="929"/>
                    <a:pt x="0" y="893"/>
                  </a:cubicBezTo>
                  <a:cubicBezTo>
                    <a:pt x="0" y="560"/>
                    <a:pt x="143" y="274"/>
                    <a:pt x="334" y="0"/>
                  </a:cubicBezTo>
                  <a:lnTo>
                    <a:pt x="3251" y="0"/>
                  </a:lnTo>
                  <a:cubicBezTo>
                    <a:pt x="3489" y="0"/>
                    <a:pt x="3727" y="24"/>
                    <a:pt x="3953" y="83"/>
                  </a:cubicBezTo>
                  <a:cubicBezTo>
                    <a:pt x="4287" y="155"/>
                    <a:pt x="4346" y="381"/>
                    <a:pt x="4144" y="691"/>
                  </a:cubicBezTo>
                  <a:cubicBezTo>
                    <a:pt x="3453" y="822"/>
                    <a:pt x="2774" y="798"/>
                    <a:pt x="2084" y="857"/>
                  </a:cubicBezTo>
                  <a:cubicBezTo>
                    <a:pt x="1762" y="881"/>
                    <a:pt x="1453" y="869"/>
                    <a:pt x="1120" y="893"/>
                  </a:cubicBezTo>
                  <a:cubicBezTo>
                    <a:pt x="989" y="917"/>
                    <a:pt x="858" y="941"/>
                    <a:pt x="798" y="1084"/>
                  </a:cubicBezTo>
                  <a:lnTo>
                    <a:pt x="762" y="1084"/>
                  </a:lnTo>
                  <a:cubicBezTo>
                    <a:pt x="524" y="1238"/>
                    <a:pt x="346" y="1084"/>
                    <a:pt x="155" y="9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8"/>
            <p:cNvSpPr/>
            <p:nvPr/>
          </p:nvSpPr>
          <p:spPr>
            <a:xfrm>
              <a:off x="5389718" y="2672213"/>
              <a:ext cx="219838" cy="71646"/>
            </a:xfrm>
            <a:custGeom>
              <a:avLst/>
              <a:gdLst/>
              <a:ahLst/>
              <a:cxnLst/>
              <a:rect l="l" t="t" r="r" b="b"/>
              <a:pathLst>
                <a:path w="6324" h="2061" extrusionOk="0">
                  <a:moveTo>
                    <a:pt x="96" y="2061"/>
                  </a:moveTo>
                  <a:cubicBezTo>
                    <a:pt x="1" y="1739"/>
                    <a:pt x="239" y="1787"/>
                    <a:pt x="394" y="1787"/>
                  </a:cubicBezTo>
                  <a:cubicBezTo>
                    <a:pt x="1394" y="1727"/>
                    <a:pt x="2394" y="1680"/>
                    <a:pt x="3394" y="1620"/>
                  </a:cubicBezTo>
                  <a:cubicBezTo>
                    <a:pt x="3644" y="1489"/>
                    <a:pt x="3906" y="1465"/>
                    <a:pt x="4192" y="1477"/>
                  </a:cubicBezTo>
                  <a:cubicBezTo>
                    <a:pt x="4704" y="1489"/>
                    <a:pt x="5192" y="1418"/>
                    <a:pt x="5549" y="989"/>
                  </a:cubicBezTo>
                  <a:cubicBezTo>
                    <a:pt x="5716" y="870"/>
                    <a:pt x="5668" y="668"/>
                    <a:pt x="5692" y="489"/>
                  </a:cubicBezTo>
                  <a:cubicBezTo>
                    <a:pt x="5740" y="251"/>
                    <a:pt x="5776" y="1"/>
                    <a:pt x="6133" y="108"/>
                  </a:cubicBezTo>
                  <a:cubicBezTo>
                    <a:pt x="6323" y="632"/>
                    <a:pt x="6287" y="1168"/>
                    <a:pt x="6216" y="1715"/>
                  </a:cubicBezTo>
                  <a:cubicBezTo>
                    <a:pt x="4192" y="1822"/>
                    <a:pt x="2156" y="1941"/>
                    <a:pt x="96" y="20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8"/>
            <p:cNvSpPr/>
            <p:nvPr/>
          </p:nvSpPr>
          <p:spPr>
            <a:xfrm>
              <a:off x="5425730" y="2663940"/>
              <a:ext cx="177602" cy="43071"/>
            </a:xfrm>
            <a:custGeom>
              <a:avLst/>
              <a:gdLst/>
              <a:ahLst/>
              <a:cxnLst/>
              <a:rect l="l" t="t" r="r" b="b"/>
              <a:pathLst>
                <a:path w="5109" h="1239" extrusionOk="0">
                  <a:moveTo>
                    <a:pt x="5109" y="346"/>
                  </a:moveTo>
                  <a:cubicBezTo>
                    <a:pt x="4620" y="465"/>
                    <a:pt x="4859" y="1001"/>
                    <a:pt x="4585" y="1239"/>
                  </a:cubicBezTo>
                  <a:cubicBezTo>
                    <a:pt x="4561" y="1215"/>
                    <a:pt x="4561" y="1191"/>
                    <a:pt x="4561" y="1179"/>
                  </a:cubicBezTo>
                  <a:cubicBezTo>
                    <a:pt x="4561" y="1144"/>
                    <a:pt x="4573" y="1144"/>
                    <a:pt x="4573" y="1144"/>
                  </a:cubicBezTo>
                  <a:cubicBezTo>
                    <a:pt x="4644" y="834"/>
                    <a:pt x="4537" y="703"/>
                    <a:pt x="4180" y="703"/>
                  </a:cubicBezTo>
                  <a:cubicBezTo>
                    <a:pt x="2954" y="727"/>
                    <a:pt x="1715" y="727"/>
                    <a:pt x="477" y="727"/>
                  </a:cubicBezTo>
                  <a:cubicBezTo>
                    <a:pt x="358" y="727"/>
                    <a:pt x="239" y="655"/>
                    <a:pt x="120" y="608"/>
                  </a:cubicBezTo>
                  <a:cubicBezTo>
                    <a:pt x="1" y="239"/>
                    <a:pt x="275" y="215"/>
                    <a:pt x="489" y="191"/>
                  </a:cubicBezTo>
                  <a:cubicBezTo>
                    <a:pt x="965" y="155"/>
                    <a:pt x="1430" y="179"/>
                    <a:pt x="1906" y="179"/>
                  </a:cubicBezTo>
                  <a:cubicBezTo>
                    <a:pt x="2596" y="167"/>
                    <a:pt x="3287" y="227"/>
                    <a:pt x="3966" y="48"/>
                  </a:cubicBezTo>
                  <a:cubicBezTo>
                    <a:pt x="4120" y="1"/>
                    <a:pt x="4323" y="1"/>
                    <a:pt x="4478" y="72"/>
                  </a:cubicBezTo>
                  <a:cubicBezTo>
                    <a:pt x="4751" y="60"/>
                    <a:pt x="5001" y="48"/>
                    <a:pt x="5109" y="3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6" name="Google Shape;746;p18"/>
            <p:cNvSpPr/>
            <p:nvPr/>
          </p:nvSpPr>
          <p:spPr>
            <a:xfrm>
              <a:off x="5377726" y="2702837"/>
              <a:ext cx="207393" cy="37300"/>
            </a:xfrm>
            <a:custGeom>
              <a:avLst/>
              <a:gdLst/>
              <a:ahLst/>
              <a:cxnLst/>
              <a:rect l="l" t="t" r="r" b="b"/>
              <a:pathLst>
                <a:path w="5966" h="1073" extrusionOk="0">
                  <a:moveTo>
                    <a:pt x="5966" y="1"/>
                  </a:moveTo>
                  <a:lnTo>
                    <a:pt x="5966" y="108"/>
                  </a:lnTo>
                  <a:cubicBezTo>
                    <a:pt x="5430" y="1072"/>
                    <a:pt x="4513" y="608"/>
                    <a:pt x="3739" y="727"/>
                  </a:cubicBezTo>
                  <a:cubicBezTo>
                    <a:pt x="4037" y="418"/>
                    <a:pt x="3799" y="298"/>
                    <a:pt x="3537" y="287"/>
                  </a:cubicBezTo>
                  <a:cubicBezTo>
                    <a:pt x="2525" y="239"/>
                    <a:pt x="1513" y="227"/>
                    <a:pt x="501" y="179"/>
                  </a:cubicBezTo>
                  <a:cubicBezTo>
                    <a:pt x="346" y="179"/>
                    <a:pt x="167" y="120"/>
                    <a:pt x="1" y="84"/>
                  </a:cubicBezTo>
                  <a:cubicBezTo>
                    <a:pt x="858" y="60"/>
                    <a:pt x="1727" y="25"/>
                    <a:pt x="2584" y="13"/>
                  </a:cubicBezTo>
                  <a:cubicBezTo>
                    <a:pt x="3715" y="13"/>
                    <a:pt x="4835" y="13"/>
                    <a:pt x="5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7" name="Google Shape;747;p18"/>
            <p:cNvSpPr/>
            <p:nvPr/>
          </p:nvSpPr>
          <p:spPr>
            <a:xfrm>
              <a:off x="5423679" y="2663940"/>
              <a:ext cx="158969" cy="20718"/>
            </a:xfrm>
            <a:custGeom>
              <a:avLst/>
              <a:gdLst/>
              <a:ahLst/>
              <a:cxnLst/>
              <a:rect l="l" t="t" r="r" b="b"/>
              <a:pathLst>
                <a:path w="4573" h="596" extrusionOk="0">
                  <a:moveTo>
                    <a:pt x="4572" y="60"/>
                  </a:moveTo>
                  <a:cubicBezTo>
                    <a:pt x="3215" y="429"/>
                    <a:pt x="1846" y="334"/>
                    <a:pt x="465" y="334"/>
                  </a:cubicBezTo>
                  <a:cubicBezTo>
                    <a:pt x="274" y="334"/>
                    <a:pt x="191" y="405"/>
                    <a:pt x="191" y="596"/>
                  </a:cubicBezTo>
                  <a:cubicBezTo>
                    <a:pt x="0" y="286"/>
                    <a:pt x="119" y="36"/>
                    <a:pt x="429" y="13"/>
                  </a:cubicBezTo>
                  <a:cubicBezTo>
                    <a:pt x="1822" y="1"/>
                    <a:pt x="3191" y="48"/>
                    <a:pt x="457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8"/>
            <p:cNvSpPr/>
            <p:nvPr/>
          </p:nvSpPr>
          <p:spPr>
            <a:xfrm>
              <a:off x="5454303" y="2755395"/>
              <a:ext cx="137451" cy="90278"/>
            </a:xfrm>
            <a:custGeom>
              <a:avLst/>
              <a:gdLst/>
              <a:ahLst/>
              <a:cxnLst/>
              <a:rect l="l" t="t" r="r" b="b"/>
              <a:pathLst>
                <a:path w="3954" h="2597" extrusionOk="0">
                  <a:moveTo>
                    <a:pt x="3941" y="2061"/>
                  </a:moveTo>
                  <a:cubicBezTo>
                    <a:pt x="3941" y="2239"/>
                    <a:pt x="3941" y="2418"/>
                    <a:pt x="3953" y="2596"/>
                  </a:cubicBezTo>
                  <a:lnTo>
                    <a:pt x="3334" y="2596"/>
                  </a:lnTo>
                  <a:cubicBezTo>
                    <a:pt x="3286" y="2549"/>
                    <a:pt x="3239" y="2501"/>
                    <a:pt x="3227" y="2430"/>
                  </a:cubicBezTo>
                  <a:cubicBezTo>
                    <a:pt x="3215" y="2323"/>
                    <a:pt x="3179" y="2227"/>
                    <a:pt x="3156" y="2120"/>
                  </a:cubicBezTo>
                  <a:cubicBezTo>
                    <a:pt x="3120" y="1942"/>
                    <a:pt x="3179" y="1763"/>
                    <a:pt x="3179" y="1561"/>
                  </a:cubicBezTo>
                  <a:cubicBezTo>
                    <a:pt x="3179" y="1489"/>
                    <a:pt x="3167" y="1418"/>
                    <a:pt x="3156" y="1346"/>
                  </a:cubicBezTo>
                  <a:cubicBezTo>
                    <a:pt x="3144" y="1251"/>
                    <a:pt x="3120" y="1156"/>
                    <a:pt x="3108" y="1061"/>
                  </a:cubicBezTo>
                  <a:cubicBezTo>
                    <a:pt x="3096" y="1001"/>
                    <a:pt x="3084" y="953"/>
                    <a:pt x="3084" y="894"/>
                  </a:cubicBezTo>
                  <a:cubicBezTo>
                    <a:pt x="3060" y="822"/>
                    <a:pt x="3048" y="763"/>
                    <a:pt x="3048" y="691"/>
                  </a:cubicBezTo>
                  <a:cubicBezTo>
                    <a:pt x="3036" y="620"/>
                    <a:pt x="3036" y="561"/>
                    <a:pt x="3001" y="501"/>
                  </a:cubicBezTo>
                  <a:cubicBezTo>
                    <a:pt x="2989" y="465"/>
                    <a:pt x="2977" y="453"/>
                    <a:pt x="2941" y="441"/>
                  </a:cubicBezTo>
                  <a:cubicBezTo>
                    <a:pt x="2917" y="441"/>
                    <a:pt x="2882" y="453"/>
                    <a:pt x="2858" y="465"/>
                  </a:cubicBezTo>
                  <a:cubicBezTo>
                    <a:pt x="2727" y="596"/>
                    <a:pt x="2632" y="691"/>
                    <a:pt x="2703" y="930"/>
                  </a:cubicBezTo>
                  <a:cubicBezTo>
                    <a:pt x="2822" y="1334"/>
                    <a:pt x="2858" y="1763"/>
                    <a:pt x="2917" y="2180"/>
                  </a:cubicBezTo>
                  <a:cubicBezTo>
                    <a:pt x="2929" y="2323"/>
                    <a:pt x="2929" y="2477"/>
                    <a:pt x="2810" y="2585"/>
                  </a:cubicBezTo>
                  <a:lnTo>
                    <a:pt x="227" y="2585"/>
                  </a:lnTo>
                  <a:cubicBezTo>
                    <a:pt x="167" y="2501"/>
                    <a:pt x="108" y="2442"/>
                    <a:pt x="108" y="2358"/>
                  </a:cubicBezTo>
                  <a:cubicBezTo>
                    <a:pt x="24" y="1692"/>
                    <a:pt x="60" y="1001"/>
                    <a:pt x="12" y="334"/>
                  </a:cubicBezTo>
                  <a:cubicBezTo>
                    <a:pt x="0" y="215"/>
                    <a:pt x="48" y="96"/>
                    <a:pt x="131" y="1"/>
                  </a:cubicBezTo>
                  <a:cubicBezTo>
                    <a:pt x="1262" y="37"/>
                    <a:pt x="2382" y="60"/>
                    <a:pt x="3513" y="96"/>
                  </a:cubicBezTo>
                  <a:cubicBezTo>
                    <a:pt x="3286" y="644"/>
                    <a:pt x="3572" y="1180"/>
                    <a:pt x="3596" y="1715"/>
                  </a:cubicBezTo>
                  <a:cubicBezTo>
                    <a:pt x="3596" y="1632"/>
                    <a:pt x="3632" y="1525"/>
                    <a:pt x="3715" y="1513"/>
                  </a:cubicBezTo>
                  <a:cubicBezTo>
                    <a:pt x="3810" y="1489"/>
                    <a:pt x="3822" y="1596"/>
                    <a:pt x="3834" y="1656"/>
                  </a:cubicBezTo>
                  <a:cubicBezTo>
                    <a:pt x="3870" y="1811"/>
                    <a:pt x="3870" y="1954"/>
                    <a:pt x="3941" y="20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8"/>
            <p:cNvSpPr/>
            <p:nvPr/>
          </p:nvSpPr>
          <p:spPr>
            <a:xfrm>
              <a:off x="5371539" y="2740518"/>
              <a:ext cx="85690" cy="80336"/>
            </a:xfrm>
            <a:custGeom>
              <a:avLst/>
              <a:gdLst/>
              <a:ahLst/>
              <a:cxnLst/>
              <a:rect l="l" t="t" r="r" b="b"/>
              <a:pathLst>
                <a:path w="2465" h="2311" extrusionOk="0">
                  <a:moveTo>
                    <a:pt x="0" y="0"/>
                  </a:moveTo>
                  <a:cubicBezTo>
                    <a:pt x="191" y="36"/>
                    <a:pt x="405" y="60"/>
                    <a:pt x="595" y="96"/>
                  </a:cubicBezTo>
                  <a:cubicBezTo>
                    <a:pt x="1131" y="524"/>
                    <a:pt x="1798" y="310"/>
                    <a:pt x="2393" y="453"/>
                  </a:cubicBezTo>
                  <a:cubicBezTo>
                    <a:pt x="2465" y="798"/>
                    <a:pt x="2441" y="1143"/>
                    <a:pt x="2429" y="1584"/>
                  </a:cubicBezTo>
                  <a:cubicBezTo>
                    <a:pt x="2167" y="1381"/>
                    <a:pt x="2250" y="1203"/>
                    <a:pt x="2227" y="1072"/>
                  </a:cubicBezTo>
                  <a:cubicBezTo>
                    <a:pt x="2191" y="1310"/>
                    <a:pt x="2215" y="1584"/>
                    <a:pt x="2203" y="1858"/>
                  </a:cubicBezTo>
                  <a:cubicBezTo>
                    <a:pt x="2191" y="2036"/>
                    <a:pt x="2227" y="2262"/>
                    <a:pt x="1965" y="2310"/>
                  </a:cubicBezTo>
                  <a:lnTo>
                    <a:pt x="1965" y="2215"/>
                  </a:lnTo>
                  <a:cubicBezTo>
                    <a:pt x="1846" y="1941"/>
                    <a:pt x="1965" y="1643"/>
                    <a:pt x="1917" y="1417"/>
                  </a:cubicBezTo>
                  <a:lnTo>
                    <a:pt x="1917" y="1893"/>
                  </a:lnTo>
                  <a:cubicBezTo>
                    <a:pt x="1905" y="2024"/>
                    <a:pt x="1857" y="2132"/>
                    <a:pt x="1691" y="2036"/>
                  </a:cubicBezTo>
                  <a:cubicBezTo>
                    <a:pt x="1536" y="1679"/>
                    <a:pt x="1000" y="1524"/>
                    <a:pt x="1119" y="1179"/>
                  </a:cubicBezTo>
                  <a:cubicBezTo>
                    <a:pt x="595" y="881"/>
                    <a:pt x="322" y="40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8"/>
            <p:cNvSpPr/>
            <p:nvPr/>
          </p:nvSpPr>
          <p:spPr>
            <a:xfrm>
              <a:off x="5539953" y="2762452"/>
              <a:ext cx="29861" cy="83221"/>
            </a:xfrm>
            <a:custGeom>
              <a:avLst/>
              <a:gdLst/>
              <a:ahLst/>
              <a:cxnLst/>
              <a:rect l="l" t="t" r="r" b="b"/>
              <a:pathLst>
                <a:path w="859" h="2394" extrusionOk="0">
                  <a:moveTo>
                    <a:pt x="858" y="2215"/>
                  </a:moveTo>
                  <a:lnTo>
                    <a:pt x="858" y="2393"/>
                  </a:lnTo>
                  <a:lnTo>
                    <a:pt x="322" y="2393"/>
                  </a:lnTo>
                  <a:cubicBezTo>
                    <a:pt x="239" y="1822"/>
                    <a:pt x="203" y="1262"/>
                    <a:pt x="84" y="691"/>
                  </a:cubicBezTo>
                  <a:cubicBezTo>
                    <a:pt x="1" y="310"/>
                    <a:pt x="156" y="96"/>
                    <a:pt x="501" y="0"/>
                  </a:cubicBezTo>
                  <a:lnTo>
                    <a:pt x="584" y="84"/>
                  </a:lnTo>
                  <a:lnTo>
                    <a:pt x="584" y="262"/>
                  </a:lnTo>
                  <a:cubicBezTo>
                    <a:pt x="644" y="310"/>
                    <a:pt x="620" y="393"/>
                    <a:pt x="680" y="441"/>
                  </a:cubicBezTo>
                  <a:lnTo>
                    <a:pt x="680" y="715"/>
                  </a:lnTo>
                  <a:lnTo>
                    <a:pt x="763" y="798"/>
                  </a:lnTo>
                  <a:lnTo>
                    <a:pt x="763" y="1155"/>
                  </a:lnTo>
                  <a:cubicBezTo>
                    <a:pt x="822" y="1203"/>
                    <a:pt x="799" y="1286"/>
                    <a:pt x="858" y="1334"/>
                  </a:cubicBezTo>
                  <a:lnTo>
                    <a:pt x="763" y="1965"/>
                  </a:lnTo>
                  <a:cubicBezTo>
                    <a:pt x="858" y="2024"/>
                    <a:pt x="763" y="2155"/>
                    <a:pt x="858" y="2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8"/>
            <p:cNvSpPr/>
            <p:nvPr/>
          </p:nvSpPr>
          <p:spPr>
            <a:xfrm>
              <a:off x="5585072" y="2742986"/>
              <a:ext cx="30243" cy="102688"/>
            </a:xfrm>
            <a:custGeom>
              <a:avLst/>
              <a:gdLst/>
              <a:ahLst/>
              <a:cxnLst/>
              <a:rect l="l" t="t" r="r" b="b"/>
              <a:pathLst>
                <a:path w="870" h="2954" extrusionOk="0">
                  <a:moveTo>
                    <a:pt x="537" y="2953"/>
                  </a:moveTo>
                  <a:cubicBezTo>
                    <a:pt x="370" y="2049"/>
                    <a:pt x="215" y="1156"/>
                    <a:pt x="1" y="1"/>
                  </a:cubicBezTo>
                  <a:cubicBezTo>
                    <a:pt x="763" y="894"/>
                    <a:pt x="751" y="1787"/>
                    <a:pt x="870" y="2644"/>
                  </a:cubicBezTo>
                  <a:cubicBezTo>
                    <a:pt x="810" y="2489"/>
                    <a:pt x="751" y="2322"/>
                    <a:pt x="644" y="2061"/>
                  </a:cubicBezTo>
                  <a:cubicBezTo>
                    <a:pt x="667" y="2430"/>
                    <a:pt x="703" y="2680"/>
                    <a:pt x="727" y="2942"/>
                  </a:cubicBezTo>
                  <a:cubicBezTo>
                    <a:pt x="656" y="2953"/>
                    <a:pt x="596" y="2953"/>
                    <a:pt x="537" y="2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8"/>
            <p:cNvSpPr/>
            <p:nvPr/>
          </p:nvSpPr>
          <p:spPr>
            <a:xfrm>
              <a:off x="5439808" y="2756229"/>
              <a:ext cx="21553" cy="89444"/>
            </a:xfrm>
            <a:custGeom>
              <a:avLst/>
              <a:gdLst/>
              <a:ahLst/>
              <a:cxnLst/>
              <a:rect l="l" t="t" r="r" b="b"/>
              <a:pathLst>
                <a:path w="620" h="2573" extrusionOk="0">
                  <a:moveTo>
                    <a:pt x="1" y="1858"/>
                  </a:moveTo>
                  <a:cubicBezTo>
                    <a:pt x="72" y="1346"/>
                    <a:pt x="132" y="858"/>
                    <a:pt x="203" y="346"/>
                  </a:cubicBezTo>
                  <a:cubicBezTo>
                    <a:pt x="441" y="501"/>
                    <a:pt x="286" y="763"/>
                    <a:pt x="441" y="1025"/>
                  </a:cubicBezTo>
                  <a:lnTo>
                    <a:pt x="441" y="1"/>
                  </a:lnTo>
                  <a:lnTo>
                    <a:pt x="536" y="1"/>
                  </a:lnTo>
                  <a:cubicBezTo>
                    <a:pt x="560" y="858"/>
                    <a:pt x="596" y="1727"/>
                    <a:pt x="620" y="2572"/>
                  </a:cubicBezTo>
                  <a:cubicBezTo>
                    <a:pt x="239" y="2501"/>
                    <a:pt x="370" y="1965"/>
                    <a:pt x="1" y="1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8"/>
            <p:cNvSpPr/>
            <p:nvPr/>
          </p:nvSpPr>
          <p:spPr>
            <a:xfrm>
              <a:off x="5430284" y="2783134"/>
              <a:ext cx="13696" cy="35214"/>
            </a:xfrm>
            <a:custGeom>
              <a:avLst/>
              <a:gdLst/>
              <a:ahLst/>
              <a:cxnLst/>
              <a:rect l="l" t="t" r="r" b="b"/>
              <a:pathLst>
                <a:path w="394" h="1013" extrusionOk="0">
                  <a:moveTo>
                    <a:pt x="1" y="810"/>
                  </a:moveTo>
                  <a:cubicBezTo>
                    <a:pt x="394" y="655"/>
                    <a:pt x="48" y="263"/>
                    <a:pt x="275" y="1"/>
                  </a:cubicBezTo>
                  <a:lnTo>
                    <a:pt x="275" y="1013"/>
                  </a:lnTo>
                  <a:cubicBezTo>
                    <a:pt x="179" y="929"/>
                    <a:pt x="96" y="870"/>
                    <a:pt x="1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8"/>
            <p:cNvSpPr/>
            <p:nvPr/>
          </p:nvSpPr>
          <p:spPr>
            <a:xfrm>
              <a:off x="5564389" y="2759149"/>
              <a:ext cx="26941" cy="74531"/>
            </a:xfrm>
            <a:custGeom>
              <a:avLst/>
              <a:gdLst/>
              <a:ahLst/>
              <a:cxnLst/>
              <a:rect l="l" t="t" r="r" b="b"/>
              <a:pathLst>
                <a:path w="775" h="2144" extrusionOk="0">
                  <a:moveTo>
                    <a:pt x="774" y="1953"/>
                  </a:moveTo>
                  <a:cubicBezTo>
                    <a:pt x="703" y="1822"/>
                    <a:pt x="631" y="1679"/>
                    <a:pt x="512" y="1476"/>
                  </a:cubicBezTo>
                  <a:cubicBezTo>
                    <a:pt x="536" y="1738"/>
                    <a:pt x="548" y="1941"/>
                    <a:pt x="572" y="2143"/>
                  </a:cubicBezTo>
                  <a:cubicBezTo>
                    <a:pt x="155" y="1726"/>
                    <a:pt x="0" y="310"/>
                    <a:pt x="322" y="0"/>
                  </a:cubicBezTo>
                  <a:cubicBezTo>
                    <a:pt x="691" y="607"/>
                    <a:pt x="667" y="1298"/>
                    <a:pt x="774" y="1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8"/>
            <p:cNvSpPr/>
            <p:nvPr/>
          </p:nvSpPr>
          <p:spPr>
            <a:xfrm>
              <a:off x="5566440" y="2829922"/>
              <a:ext cx="3372" cy="9525"/>
            </a:xfrm>
            <a:custGeom>
              <a:avLst/>
              <a:gdLst/>
              <a:ahLst/>
              <a:cxnLst/>
              <a:rect l="l" t="t" r="r" b="b"/>
              <a:pathLst>
                <a:path w="97" h="274" extrusionOk="0">
                  <a:moveTo>
                    <a:pt x="96" y="274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8"/>
            <p:cNvSpPr/>
            <p:nvPr/>
          </p:nvSpPr>
          <p:spPr>
            <a:xfrm>
              <a:off x="5566440" y="2802600"/>
              <a:ext cx="3372" cy="6222"/>
            </a:xfrm>
            <a:custGeom>
              <a:avLst/>
              <a:gdLst/>
              <a:ahLst/>
              <a:cxnLst/>
              <a:rect l="l" t="t" r="r" b="b"/>
              <a:pathLst>
                <a:path w="97" h="179" extrusionOk="0">
                  <a:moveTo>
                    <a:pt x="96" y="17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8"/>
            <p:cNvSpPr/>
            <p:nvPr/>
          </p:nvSpPr>
          <p:spPr>
            <a:xfrm>
              <a:off x="5560253" y="2771559"/>
              <a:ext cx="3337" cy="6222"/>
            </a:xfrm>
            <a:custGeom>
              <a:avLst/>
              <a:gdLst/>
              <a:ahLst/>
              <a:cxnLst/>
              <a:rect l="l" t="t" r="r" b="b"/>
              <a:pathLst>
                <a:path w="96" h="179" extrusionOk="0">
                  <a:moveTo>
                    <a:pt x="96" y="179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8"/>
            <p:cNvSpPr/>
            <p:nvPr/>
          </p:nvSpPr>
          <p:spPr>
            <a:xfrm>
              <a:off x="5563555" y="2787271"/>
              <a:ext cx="2920" cy="2955"/>
            </a:xfrm>
            <a:custGeom>
              <a:avLst/>
              <a:gdLst/>
              <a:ahLst/>
              <a:cxnLst/>
              <a:rect l="l" t="t" r="r" b="b"/>
              <a:pathLst>
                <a:path w="84" h="85" extrusionOk="0">
                  <a:moveTo>
                    <a:pt x="84" y="8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8"/>
            <p:cNvSpPr/>
            <p:nvPr/>
          </p:nvSpPr>
          <p:spPr>
            <a:xfrm>
              <a:off x="5557368" y="2762452"/>
              <a:ext cx="2920" cy="2920"/>
            </a:xfrm>
            <a:custGeom>
              <a:avLst/>
              <a:gdLst/>
              <a:ahLst/>
              <a:cxnLst/>
              <a:rect l="l" t="t" r="r" b="b"/>
              <a:pathLst>
                <a:path w="84" h="84" extrusionOk="0">
                  <a:moveTo>
                    <a:pt x="83" y="84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" name="Google Shape;760;p18"/>
          <p:cNvGrpSpPr/>
          <p:nvPr/>
        </p:nvGrpSpPr>
        <p:grpSpPr>
          <a:xfrm rot="3402350">
            <a:off x="2492001" y="4357867"/>
            <a:ext cx="1393090" cy="1884182"/>
            <a:chOff x="4275613" y="3469759"/>
            <a:chExt cx="415157" cy="561508"/>
          </a:xfrm>
        </p:grpSpPr>
        <p:sp>
          <p:nvSpPr>
            <p:cNvPr id="761" name="Google Shape;761;p18"/>
            <p:cNvSpPr/>
            <p:nvPr/>
          </p:nvSpPr>
          <p:spPr>
            <a:xfrm>
              <a:off x="4275800" y="3469759"/>
              <a:ext cx="412283" cy="559190"/>
            </a:xfrm>
            <a:custGeom>
              <a:avLst/>
              <a:gdLst/>
              <a:ahLst/>
              <a:cxnLst/>
              <a:rect l="l" t="t" r="r" b="b"/>
              <a:pathLst>
                <a:path w="11860" h="16086" extrusionOk="0">
                  <a:moveTo>
                    <a:pt x="203" y="15562"/>
                  </a:moveTo>
                  <a:cubicBezTo>
                    <a:pt x="239" y="15645"/>
                    <a:pt x="251" y="15729"/>
                    <a:pt x="287" y="15800"/>
                  </a:cubicBezTo>
                  <a:lnTo>
                    <a:pt x="287" y="15800"/>
                  </a:lnTo>
                  <a:cubicBezTo>
                    <a:pt x="465" y="16086"/>
                    <a:pt x="763" y="16026"/>
                    <a:pt x="1013" y="16026"/>
                  </a:cubicBezTo>
                  <a:lnTo>
                    <a:pt x="10300" y="16026"/>
                  </a:lnTo>
                  <a:cubicBezTo>
                    <a:pt x="10562" y="16026"/>
                    <a:pt x="10847" y="16014"/>
                    <a:pt x="11109" y="16002"/>
                  </a:cubicBezTo>
                  <a:cubicBezTo>
                    <a:pt x="11228" y="16014"/>
                    <a:pt x="11371" y="16002"/>
                    <a:pt x="11550" y="15967"/>
                  </a:cubicBezTo>
                  <a:cubicBezTo>
                    <a:pt x="11621" y="15919"/>
                    <a:pt x="11693" y="15895"/>
                    <a:pt x="11764" y="15848"/>
                  </a:cubicBezTo>
                  <a:cubicBezTo>
                    <a:pt x="11788" y="15836"/>
                    <a:pt x="11788" y="15800"/>
                    <a:pt x="11800" y="15788"/>
                  </a:cubicBezTo>
                  <a:cubicBezTo>
                    <a:pt x="11836" y="15729"/>
                    <a:pt x="11859" y="15669"/>
                    <a:pt x="11859" y="15610"/>
                  </a:cubicBezTo>
                  <a:cubicBezTo>
                    <a:pt x="11824" y="13216"/>
                    <a:pt x="11800" y="10799"/>
                    <a:pt x="11764" y="8406"/>
                  </a:cubicBezTo>
                  <a:cubicBezTo>
                    <a:pt x="11764" y="8049"/>
                    <a:pt x="11586" y="7740"/>
                    <a:pt x="11324" y="7561"/>
                  </a:cubicBezTo>
                  <a:cubicBezTo>
                    <a:pt x="10597" y="7097"/>
                    <a:pt x="9823" y="6692"/>
                    <a:pt x="9061" y="6263"/>
                  </a:cubicBezTo>
                  <a:cubicBezTo>
                    <a:pt x="8990" y="6204"/>
                    <a:pt x="8883" y="6263"/>
                    <a:pt x="8811" y="6192"/>
                  </a:cubicBezTo>
                  <a:lnTo>
                    <a:pt x="8728" y="6192"/>
                  </a:lnTo>
                  <a:lnTo>
                    <a:pt x="8728" y="6192"/>
                  </a:lnTo>
                  <a:cubicBezTo>
                    <a:pt x="8240" y="6061"/>
                    <a:pt x="7764" y="5894"/>
                    <a:pt x="7275" y="5787"/>
                  </a:cubicBezTo>
                  <a:cubicBezTo>
                    <a:pt x="7037" y="5739"/>
                    <a:pt x="6990" y="5656"/>
                    <a:pt x="7025" y="5442"/>
                  </a:cubicBezTo>
                  <a:cubicBezTo>
                    <a:pt x="7168" y="4132"/>
                    <a:pt x="7216" y="2810"/>
                    <a:pt x="7156" y="1489"/>
                  </a:cubicBezTo>
                  <a:cubicBezTo>
                    <a:pt x="7121" y="774"/>
                    <a:pt x="6883" y="191"/>
                    <a:pt x="6025" y="191"/>
                  </a:cubicBezTo>
                  <a:cubicBezTo>
                    <a:pt x="4799" y="1"/>
                    <a:pt x="4323" y="310"/>
                    <a:pt x="4239" y="1501"/>
                  </a:cubicBezTo>
                  <a:cubicBezTo>
                    <a:pt x="4144" y="2739"/>
                    <a:pt x="4358" y="3941"/>
                    <a:pt x="4704" y="5132"/>
                  </a:cubicBezTo>
                  <a:cubicBezTo>
                    <a:pt x="4775" y="5370"/>
                    <a:pt x="5144" y="5751"/>
                    <a:pt x="4585" y="5918"/>
                  </a:cubicBezTo>
                  <a:cubicBezTo>
                    <a:pt x="3525" y="6227"/>
                    <a:pt x="2561" y="6728"/>
                    <a:pt x="1608" y="7263"/>
                  </a:cubicBezTo>
                  <a:cubicBezTo>
                    <a:pt x="608" y="7811"/>
                    <a:pt x="1" y="8597"/>
                    <a:pt x="96" y="9859"/>
                  </a:cubicBezTo>
                  <a:cubicBezTo>
                    <a:pt x="191" y="11038"/>
                    <a:pt x="120" y="12240"/>
                    <a:pt x="120" y="13431"/>
                  </a:cubicBezTo>
                  <a:cubicBezTo>
                    <a:pt x="144" y="14157"/>
                    <a:pt x="179" y="14871"/>
                    <a:pt x="203" y="15562"/>
                  </a:cubicBezTo>
                  <a:close/>
                  <a:moveTo>
                    <a:pt x="6787" y="6930"/>
                  </a:moveTo>
                  <a:lnTo>
                    <a:pt x="6787" y="6930"/>
                  </a:lnTo>
                  <a:lnTo>
                    <a:pt x="6787" y="6930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8"/>
            <p:cNvSpPr/>
            <p:nvPr/>
          </p:nvSpPr>
          <p:spPr>
            <a:xfrm>
              <a:off x="4281800" y="3704392"/>
              <a:ext cx="396153" cy="325377"/>
            </a:xfrm>
            <a:custGeom>
              <a:avLst/>
              <a:gdLst/>
              <a:ahLst/>
              <a:cxnLst/>
              <a:rect l="l" t="t" r="r" b="b"/>
              <a:pathLst>
                <a:path w="11396" h="9360" extrusionOk="0">
                  <a:moveTo>
                    <a:pt x="11395" y="9240"/>
                  </a:moveTo>
                  <a:cubicBezTo>
                    <a:pt x="10967" y="9252"/>
                    <a:pt x="10550" y="9300"/>
                    <a:pt x="10145" y="9300"/>
                  </a:cubicBezTo>
                  <a:lnTo>
                    <a:pt x="858" y="9300"/>
                  </a:lnTo>
                  <a:cubicBezTo>
                    <a:pt x="584" y="9300"/>
                    <a:pt x="299" y="9359"/>
                    <a:pt x="120" y="9073"/>
                  </a:cubicBezTo>
                  <a:cubicBezTo>
                    <a:pt x="1" y="8300"/>
                    <a:pt x="96" y="7526"/>
                    <a:pt x="156" y="6752"/>
                  </a:cubicBezTo>
                  <a:cubicBezTo>
                    <a:pt x="203" y="6204"/>
                    <a:pt x="168" y="5668"/>
                    <a:pt x="227" y="5121"/>
                  </a:cubicBezTo>
                  <a:cubicBezTo>
                    <a:pt x="299" y="4251"/>
                    <a:pt x="334" y="3370"/>
                    <a:pt x="572" y="2525"/>
                  </a:cubicBezTo>
                  <a:cubicBezTo>
                    <a:pt x="977" y="1787"/>
                    <a:pt x="1513" y="1203"/>
                    <a:pt x="2323" y="918"/>
                  </a:cubicBezTo>
                  <a:cubicBezTo>
                    <a:pt x="3251" y="549"/>
                    <a:pt x="4192" y="263"/>
                    <a:pt x="5168" y="72"/>
                  </a:cubicBezTo>
                  <a:cubicBezTo>
                    <a:pt x="5537" y="1"/>
                    <a:pt x="5930" y="1"/>
                    <a:pt x="6299" y="13"/>
                  </a:cubicBezTo>
                  <a:cubicBezTo>
                    <a:pt x="6430" y="13"/>
                    <a:pt x="6585" y="25"/>
                    <a:pt x="6645" y="191"/>
                  </a:cubicBezTo>
                  <a:cubicBezTo>
                    <a:pt x="6526" y="406"/>
                    <a:pt x="6311" y="346"/>
                    <a:pt x="6133" y="358"/>
                  </a:cubicBezTo>
                  <a:cubicBezTo>
                    <a:pt x="5954" y="370"/>
                    <a:pt x="5799" y="322"/>
                    <a:pt x="5585" y="418"/>
                  </a:cubicBezTo>
                  <a:cubicBezTo>
                    <a:pt x="6109" y="584"/>
                    <a:pt x="6597" y="680"/>
                    <a:pt x="7085" y="787"/>
                  </a:cubicBezTo>
                  <a:cubicBezTo>
                    <a:pt x="8323" y="1072"/>
                    <a:pt x="8919" y="1965"/>
                    <a:pt x="9276" y="3061"/>
                  </a:cubicBezTo>
                  <a:cubicBezTo>
                    <a:pt x="9621" y="4120"/>
                    <a:pt x="9990" y="5144"/>
                    <a:pt x="10288" y="6216"/>
                  </a:cubicBezTo>
                  <a:cubicBezTo>
                    <a:pt x="10514" y="7037"/>
                    <a:pt x="10764" y="7847"/>
                    <a:pt x="10645" y="8704"/>
                  </a:cubicBezTo>
                  <a:cubicBezTo>
                    <a:pt x="10621" y="8978"/>
                    <a:pt x="10705" y="9121"/>
                    <a:pt x="10990" y="9121"/>
                  </a:cubicBezTo>
                  <a:cubicBezTo>
                    <a:pt x="11121" y="9109"/>
                    <a:pt x="11288" y="9097"/>
                    <a:pt x="11395" y="92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8"/>
            <p:cNvSpPr/>
            <p:nvPr/>
          </p:nvSpPr>
          <p:spPr>
            <a:xfrm>
              <a:off x="4462659" y="3707312"/>
              <a:ext cx="228112" cy="323674"/>
            </a:xfrm>
            <a:custGeom>
              <a:avLst/>
              <a:gdLst/>
              <a:ahLst/>
              <a:cxnLst/>
              <a:rect l="l" t="t" r="r" b="b"/>
              <a:pathLst>
                <a:path w="6562" h="9311" extrusionOk="0">
                  <a:moveTo>
                    <a:pt x="6192" y="9156"/>
                  </a:moveTo>
                  <a:cubicBezTo>
                    <a:pt x="5371" y="9311"/>
                    <a:pt x="5299" y="8966"/>
                    <a:pt x="5311" y="8180"/>
                  </a:cubicBezTo>
                  <a:cubicBezTo>
                    <a:pt x="5335" y="6775"/>
                    <a:pt x="4728" y="5477"/>
                    <a:pt x="4299" y="4156"/>
                  </a:cubicBezTo>
                  <a:cubicBezTo>
                    <a:pt x="4121" y="3608"/>
                    <a:pt x="3942" y="3036"/>
                    <a:pt x="3751" y="2489"/>
                  </a:cubicBezTo>
                  <a:cubicBezTo>
                    <a:pt x="3168" y="893"/>
                    <a:pt x="1704" y="750"/>
                    <a:pt x="334" y="453"/>
                  </a:cubicBezTo>
                  <a:cubicBezTo>
                    <a:pt x="203" y="417"/>
                    <a:pt x="1" y="476"/>
                    <a:pt x="13" y="298"/>
                  </a:cubicBezTo>
                  <a:cubicBezTo>
                    <a:pt x="13" y="119"/>
                    <a:pt x="239" y="131"/>
                    <a:pt x="370" y="119"/>
                  </a:cubicBezTo>
                  <a:cubicBezTo>
                    <a:pt x="727" y="96"/>
                    <a:pt x="1084" y="107"/>
                    <a:pt x="1442" y="107"/>
                  </a:cubicBezTo>
                  <a:cubicBezTo>
                    <a:pt x="1525" y="0"/>
                    <a:pt x="1644" y="0"/>
                    <a:pt x="1763" y="12"/>
                  </a:cubicBezTo>
                  <a:cubicBezTo>
                    <a:pt x="2787" y="36"/>
                    <a:pt x="3668" y="572"/>
                    <a:pt x="4621" y="846"/>
                  </a:cubicBezTo>
                  <a:cubicBezTo>
                    <a:pt x="5144" y="1000"/>
                    <a:pt x="5490" y="1465"/>
                    <a:pt x="5573" y="2000"/>
                  </a:cubicBezTo>
                  <a:cubicBezTo>
                    <a:pt x="5930" y="4120"/>
                    <a:pt x="6299" y="6251"/>
                    <a:pt x="6490" y="8394"/>
                  </a:cubicBezTo>
                  <a:cubicBezTo>
                    <a:pt x="6502" y="8608"/>
                    <a:pt x="6561" y="8823"/>
                    <a:pt x="6442" y="9037"/>
                  </a:cubicBezTo>
                  <a:cubicBezTo>
                    <a:pt x="6335" y="9085"/>
                    <a:pt x="6264" y="9109"/>
                    <a:pt x="6192" y="91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8"/>
            <p:cNvSpPr/>
            <p:nvPr/>
          </p:nvSpPr>
          <p:spPr>
            <a:xfrm>
              <a:off x="4358377" y="3478449"/>
              <a:ext cx="222306" cy="262005"/>
            </a:xfrm>
            <a:custGeom>
              <a:avLst/>
              <a:gdLst/>
              <a:ahLst/>
              <a:cxnLst/>
              <a:rect l="l" t="t" r="r" b="b"/>
              <a:pathLst>
                <a:path w="6395" h="7537" extrusionOk="0">
                  <a:moveTo>
                    <a:pt x="4739" y="6727"/>
                  </a:moveTo>
                  <a:cubicBezTo>
                    <a:pt x="4632" y="6727"/>
                    <a:pt x="4525" y="6703"/>
                    <a:pt x="4430" y="6703"/>
                  </a:cubicBezTo>
                  <a:cubicBezTo>
                    <a:pt x="3096" y="6441"/>
                    <a:pt x="1906" y="6977"/>
                    <a:pt x="691" y="7346"/>
                  </a:cubicBezTo>
                  <a:cubicBezTo>
                    <a:pt x="477" y="7406"/>
                    <a:pt x="274" y="7465"/>
                    <a:pt x="60" y="7537"/>
                  </a:cubicBezTo>
                  <a:cubicBezTo>
                    <a:pt x="1" y="7287"/>
                    <a:pt x="203" y="7168"/>
                    <a:pt x="346" y="7049"/>
                  </a:cubicBezTo>
                  <a:cubicBezTo>
                    <a:pt x="834" y="6680"/>
                    <a:pt x="1346" y="6334"/>
                    <a:pt x="1929" y="6096"/>
                  </a:cubicBezTo>
                  <a:cubicBezTo>
                    <a:pt x="2703" y="5775"/>
                    <a:pt x="2822" y="5620"/>
                    <a:pt x="2703" y="4763"/>
                  </a:cubicBezTo>
                  <a:cubicBezTo>
                    <a:pt x="2608" y="4108"/>
                    <a:pt x="2739" y="3453"/>
                    <a:pt x="2763" y="2810"/>
                  </a:cubicBezTo>
                  <a:cubicBezTo>
                    <a:pt x="2763" y="2643"/>
                    <a:pt x="2799" y="2477"/>
                    <a:pt x="2918" y="2358"/>
                  </a:cubicBezTo>
                  <a:cubicBezTo>
                    <a:pt x="2953" y="2334"/>
                    <a:pt x="3001" y="2322"/>
                    <a:pt x="3037" y="2322"/>
                  </a:cubicBezTo>
                  <a:cubicBezTo>
                    <a:pt x="3203" y="2322"/>
                    <a:pt x="3382" y="2393"/>
                    <a:pt x="3549" y="2274"/>
                  </a:cubicBezTo>
                  <a:cubicBezTo>
                    <a:pt x="3870" y="2096"/>
                    <a:pt x="4132" y="1857"/>
                    <a:pt x="4108" y="1453"/>
                  </a:cubicBezTo>
                  <a:cubicBezTo>
                    <a:pt x="4096" y="1072"/>
                    <a:pt x="3858" y="845"/>
                    <a:pt x="3513" y="714"/>
                  </a:cubicBezTo>
                  <a:cubicBezTo>
                    <a:pt x="3442" y="679"/>
                    <a:pt x="3370" y="631"/>
                    <a:pt x="3322" y="572"/>
                  </a:cubicBezTo>
                  <a:cubicBezTo>
                    <a:pt x="3239" y="250"/>
                    <a:pt x="3453" y="131"/>
                    <a:pt x="3680" y="0"/>
                  </a:cubicBezTo>
                  <a:cubicBezTo>
                    <a:pt x="4561" y="0"/>
                    <a:pt x="4787" y="572"/>
                    <a:pt x="4811" y="1286"/>
                  </a:cubicBezTo>
                  <a:cubicBezTo>
                    <a:pt x="4870" y="2619"/>
                    <a:pt x="4811" y="3941"/>
                    <a:pt x="4680" y="5251"/>
                  </a:cubicBezTo>
                  <a:cubicBezTo>
                    <a:pt x="4644" y="5453"/>
                    <a:pt x="4692" y="5548"/>
                    <a:pt x="4930" y="5596"/>
                  </a:cubicBezTo>
                  <a:cubicBezTo>
                    <a:pt x="5418" y="5679"/>
                    <a:pt x="5894" y="5858"/>
                    <a:pt x="6394" y="5989"/>
                  </a:cubicBezTo>
                  <a:cubicBezTo>
                    <a:pt x="6394" y="6334"/>
                    <a:pt x="6228" y="6560"/>
                    <a:pt x="5823" y="6632"/>
                  </a:cubicBezTo>
                  <a:cubicBezTo>
                    <a:pt x="5466" y="6691"/>
                    <a:pt x="5096" y="6703"/>
                    <a:pt x="4739" y="67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8"/>
            <p:cNvSpPr/>
            <p:nvPr/>
          </p:nvSpPr>
          <p:spPr>
            <a:xfrm>
              <a:off x="4276864" y="3470558"/>
              <a:ext cx="209444" cy="541009"/>
            </a:xfrm>
            <a:custGeom>
              <a:avLst/>
              <a:gdLst/>
              <a:ahLst/>
              <a:cxnLst/>
              <a:rect l="l" t="t" r="r" b="b"/>
              <a:pathLst>
                <a:path w="6025" h="15563" extrusionOk="0">
                  <a:moveTo>
                    <a:pt x="6025" y="203"/>
                  </a:moveTo>
                  <a:cubicBezTo>
                    <a:pt x="5917" y="406"/>
                    <a:pt x="5798" y="584"/>
                    <a:pt x="5703" y="775"/>
                  </a:cubicBezTo>
                  <a:cubicBezTo>
                    <a:pt x="5644" y="882"/>
                    <a:pt x="5536" y="906"/>
                    <a:pt x="5441" y="965"/>
                  </a:cubicBezTo>
                  <a:cubicBezTo>
                    <a:pt x="4822" y="1299"/>
                    <a:pt x="4727" y="1870"/>
                    <a:pt x="5239" y="2358"/>
                  </a:cubicBezTo>
                  <a:cubicBezTo>
                    <a:pt x="5298" y="2418"/>
                    <a:pt x="5406" y="2465"/>
                    <a:pt x="5370" y="2585"/>
                  </a:cubicBezTo>
                  <a:cubicBezTo>
                    <a:pt x="5132" y="3430"/>
                    <a:pt x="5084" y="4287"/>
                    <a:pt x="5203" y="5144"/>
                  </a:cubicBezTo>
                  <a:cubicBezTo>
                    <a:pt x="5310" y="5871"/>
                    <a:pt x="4953" y="6204"/>
                    <a:pt x="4298" y="6454"/>
                  </a:cubicBezTo>
                  <a:cubicBezTo>
                    <a:pt x="3584" y="6740"/>
                    <a:pt x="2905" y="7109"/>
                    <a:pt x="2405" y="7752"/>
                  </a:cubicBezTo>
                  <a:cubicBezTo>
                    <a:pt x="1738" y="8049"/>
                    <a:pt x="1274" y="8573"/>
                    <a:pt x="845" y="9145"/>
                  </a:cubicBezTo>
                  <a:cubicBezTo>
                    <a:pt x="441" y="9895"/>
                    <a:pt x="381" y="10716"/>
                    <a:pt x="357" y="11526"/>
                  </a:cubicBezTo>
                  <a:cubicBezTo>
                    <a:pt x="310" y="12824"/>
                    <a:pt x="262" y="14122"/>
                    <a:pt x="238" y="15419"/>
                  </a:cubicBezTo>
                  <a:cubicBezTo>
                    <a:pt x="238" y="15479"/>
                    <a:pt x="226" y="15527"/>
                    <a:pt x="179" y="15562"/>
                  </a:cubicBezTo>
                  <a:cubicBezTo>
                    <a:pt x="143" y="14860"/>
                    <a:pt x="119" y="14145"/>
                    <a:pt x="119" y="13455"/>
                  </a:cubicBezTo>
                  <a:cubicBezTo>
                    <a:pt x="107" y="12264"/>
                    <a:pt x="191" y="11074"/>
                    <a:pt x="107" y="9883"/>
                  </a:cubicBezTo>
                  <a:cubicBezTo>
                    <a:pt x="0" y="8609"/>
                    <a:pt x="607" y="7823"/>
                    <a:pt x="1607" y="7276"/>
                  </a:cubicBezTo>
                  <a:cubicBezTo>
                    <a:pt x="2560" y="6752"/>
                    <a:pt x="3536" y="6252"/>
                    <a:pt x="4584" y="5930"/>
                  </a:cubicBezTo>
                  <a:cubicBezTo>
                    <a:pt x="5132" y="5775"/>
                    <a:pt x="4774" y="5383"/>
                    <a:pt x="4703" y="5144"/>
                  </a:cubicBezTo>
                  <a:cubicBezTo>
                    <a:pt x="4346" y="3954"/>
                    <a:pt x="4132" y="2751"/>
                    <a:pt x="4239" y="1513"/>
                  </a:cubicBezTo>
                  <a:cubicBezTo>
                    <a:pt x="4334" y="322"/>
                    <a:pt x="4786" y="1"/>
                    <a:pt x="6025" y="20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8"/>
            <p:cNvSpPr/>
            <p:nvPr/>
          </p:nvSpPr>
          <p:spPr>
            <a:xfrm>
              <a:off x="4523107" y="3686212"/>
              <a:ext cx="165991" cy="335667"/>
            </a:xfrm>
            <a:custGeom>
              <a:avLst/>
              <a:gdLst/>
              <a:ahLst/>
              <a:cxnLst/>
              <a:rect l="l" t="t" r="r" b="b"/>
              <a:pathLst>
                <a:path w="4775" h="9656" extrusionOk="0">
                  <a:moveTo>
                    <a:pt x="0" y="750"/>
                  </a:moveTo>
                  <a:cubicBezTo>
                    <a:pt x="548" y="476"/>
                    <a:pt x="1334" y="774"/>
                    <a:pt x="1655" y="0"/>
                  </a:cubicBezTo>
                  <a:lnTo>
                    <a:pt x="1727" y="0"/>
                  </a:lnTo>
                  <a:cubicBezTo>
                    <a:pt x="1798" y="60"/>
                    <a:pt x="1905" y="0"/>
                    <a:pt x="1977" y="71"/>
                  </a:cubicBezTo>
                  <a:cubicBezTo>
                    <a:pt x="2739" y="512"/>
                    <a:pt x="3513" y="893"/>
                    <a:pt x="4239" y="1369"/>
                  </a:cubicBezTo>
                  <a:cubicBezTo>
                    <a:pt x="4513" y="1536"/>
                    <a:pt x="4668" y="1857"/>
                    <a:pt x="4691" y="2215"/>
                  </a:cubicBezTo>
                  <a:cubicBezTo>
                    <a:pt x="4715" y="4620"/>
                    <a:pt x="4751" y="7025"/>
                    <a:pt x="4775" y="9418"/>
                  </a:cubicBezTo>
                  <a:cubicBezTo>
                    <a:pt x="4775" y="9501"/>
                    <a:pt x="4715" y="9585"/>
                    <a:pt x="4691" y="9656"/>
                  </a:cubicBezTo>
                  <a:cubicBezTo>
                    <a:pt x="4584" y="7775"/>
                    <a:pt x="4179" y="5906"/>
                    <a:pt x="3929" y="4036"/>
                  </a:cubicBezTo>
                  <a:cubicBezTo>
                    <a:pt x="3870" y="3608"/>
                    <a:pt x="3810" y="3167"/>
                    <a:pt x="3715" y="2738"/>
                  </a:cubicBezTo>
                  <a:cubicBezTo>
                    <a:pt x="3596" y="2131"/>
                    <a:pt x="3275" y="1667"/>
                    <a:pt x="2643" y="1524"/>
                  </a:cubicBezTo>
                  <a:cubicBezTo>
                    <a:pt x="1739" y="1310"/>
                    <a:pt x="953" y="750"/>
                    <a:pt x="0" y="75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8"/>
            <p:cNvSpPr/>
            <p:nvPr/>
          </p:nvSpPr>
          <p:spPr>
            <a:xfrm>
              <a:off x="4275613" y="3788825"/>
              <a:ext cx="30661" cy="230997"/>
            </a:xfrm>
            <a:custGeom>
              <a:avLst/>
              <a:gdLst/>
              <a:ahLst/>
              <a:cxnLst/>
              <a:rect l="l" t="t" r="r" b="b"/>
              <a:pathLst>
                <a:path w="882" h="6645" extrusionOk="0">
                  <a:moveTo>
                    <a:pt x="215" y="6406"/>
                  </a:moveTo>
                  <a:cubicBezTo>
                    <a:pt x="322" y="4537"/>
                    <a:pt x="0" y="2632"/>
                    <a:pt x="465" y="775"/>
                  </a:cubicBezTo>
                  <a:cubicBezTo>
                    <a:pt x="536" y="489"/>
                    <a:pt x="631" y="191"/>
                    <a:pt x="881" y="1"/>
                  </a:cubicBezTo>
                  <a:cubicBezTo>
                    <a:pt x="512" y="1584"/>
                    <a:pt x="560" y="3215"/>
                    <a:pt x="393" y="4823"/>
                  </a:cubicBezTo>
                  <a:cubicBezTo>
                    <a:pt x="334" y="5430"/>
                    <a:pt x="322" y="6037"/>
                    <a:pt x="286" y="6644"/>
                  </a:cubicBezTo>
                  <a:cubicBezTo>
                    <a:pt x="274" y="6561"/>
                    <a:pt x="238" y="6490"/>
                    <a:pt x="215" y="640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8"/>
            <p:cNvSpPr/>
            <p:nvPr/>
          </p:nvSpPr>
          <p:spPr>
            <a:xfrm>
              <a:off x="4583103" y="3685795"/>
              <a:ext cx="8725" cy="2503"/>
            </a:xfrm>
            <a:custGeom>
              <a:avLst/>
              <a:gdLst/>
              <a:ahLst/>
              <a:cxnLst/>
              <a:rect l="l" t="t" r="r" b="b"/>
              <a:pathLst>
                <a:path w="251" h="72" extrusionOk="0">
                  <a:moveTo>
                    <a:pt x="251" y="72"/>
                  </a:moveTo>
                  <a:cubicBezTo>
                    <a:pt x="167" y="48"/>
                    <a:pt x="84" y="24"/>
                    <a:pt x="1" y="0"/>
                  </a:cubicBezTo>
                  <a:cubicBezTo>
                    <a:pt x="84" y="24"/>
                    <a:pt x="167" y="60"/>
                    <a:pt x="251" y="72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8"/>
            <p:cNvSpPr/>
            <p:nvPr/>
          </p:nvSpPr>
          <p:spPr>
            <a:xfrm>
              <a:off x="4440342" y="3497463"/>
              <a:ext cx="67891" cy="65041"/>
            </a:xfrm>
            <a:custGeom>
              <a:avLst/>
              <a:gdLst/>
              <a:ahLst/>
              <a:cxnLst/>
              <a:rect l="l" t="t" r="r" b="b"/>
              <a:pathLst>
                <a:path w="1953" h="1871" extrusionOk="0">
                  <a:moveTo>
                    <a:pt x="667" y="1799"/>
                  </a:moveTo>
                  <a:cubicBezTo>
                    <a:pt x="191" y="1596"/>
                    <a:pt x="0" y="1215"/>
                    <a:pt x="107" y="727"/>
                  </a:cubicBezTo>
                  <a:cubicBezTo>
                    <a:pt x="191" y="251"/>
                    <a:pt x="536" y="37"/>
                    <a:pt x="1000" y="1"/>
                  </a:cubicBezTo>
                  <a:cubicBezTo>
                    <a:pt x="1476" y="60"/>
                    <a:pt x="1810" y="310"/>
                    <a:pt x="1869" y="799"/>
                  </a:cubicBezTo>
                  <a:cubicBezTo>
                    <a:pt x="1953" y="1287"/>
                    <a:pt x="1667" y="1620"/>
                    <a:pt x="1238" y="1811"/>
                  </a:cubicBezTo>
                  <a:cubicBezTo>
                    <a:pt x="1072" y="1870"/>
                    <a:pt x="905" y="1870"/>
                    <a:pt x="738" y="1811"/>
                  </a:cubicBezTo>
                  <a:cubicBezTo>
                    <a:pt x="714" y="1811"/>
                    <a:pt x="703" y="1811"/>
                    <a:pt x="667" y="179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8"/>
            <p:cNvSpPr/>
            <p:nvPr/>
          </p:nvSpPr>
          <p:spPr>
            <a:xfrm>
              <a:off x="4465996" y="3560379"/>
              <a:ext cx="17416" cy="4171"/>
            </a:xfrm>
            <a:custGeom>
              <a:avLst/>
              <a:gdLst/>
              <a:ahLst/>
              <a:cxnLst/>
              <a:rect l="l" t="t" r="r" b="b"/>
              <a:pathLst>
                <a:path w="501" h="120" extrusionOk="0">
                  <a:moveTo>
                    <a:pt x="0" y="1"/>
                  </a:moveTo>
                  <a:lnTo>
                    <a:pt x="500" y="1"/>
                  </a:lnTo>
                  <a:cubicBezTo>
                    <a:pt x="334" y="120"/>
                    <a:pt x="167" y="120"/>
                    <a:pt x="0" y="1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8"/>
            <p:cNvSpPr/>
            <p:nvPr/>
          </p:nvSpPr>
          <p:spPr>
            <a:xfrm>
              <a:off x="4462312" y="3707593"/>
              <a:ext cx="228112" cy="323674"/>
            </a:xfrm>
            <a:custGeom>
              <a:avLst/>
              <a:gdLst/>
              <a:ahLst/>
              <a:cxnLst/>
              <a:rect l="l" t="t" r="r" b="b"/>
              <a:pathLst>
                <a:path w="6562" h="9311" extrusionOk="0">
                  <a:moveTo>
                    <a:pt x="6192" y="9156"/>
                  </a:moveTo>
                  <a:cubicBezTo>
                    <a:pt x="5371" y="9311"/>
                    <a:pt x="5299" y="8966"/>
                    <a:pt x="5311" y="8180"/>
                  </a:cubicBezTo>
                  <a:cubicBezTo>
                    <a:pt x="5335" y="6775"/>
                    <a:pt x="4728" y="5477"/>
                    <a:pt x="4299" y="4156"/>
                  </a:cubicBezTo>
                  <a:cubicBezTo>
                    <a:pt x="4121" y="3608"/>
                    <a:pt x="3942" y="3036"/>
                    <a:pt x="3751" y="2489"/>
                  </a:cubicBezTo>
                  <a:cubicBezTo>
                    <a:pt x="3168" y="893"/>
                    <a:pt x="1704" y="750"/>
                    <a:pt x="334" y="453"/>
                  </a:cubicBezTo>
                  <a:cubicBezTo>
                    <a:pt x="203" y="417"/>
                    <a:pt x="1" y="476"/>
                    <a:pt x="13" y="298"/>
                  </a:cubicBezTo>
                  <a:cubicBezTo>
                    <a:pt x="13" y="119"/>
                    <a:pt x="239" y="131"/>
                    <a:pt x="370" y="119"/>
                  </a:cubicBezTo>
                  <a:cubicBezTo>
                    <a:pt x="727" y="96"/>
                    <a:pt x="1084" y="107"/>
                    <a:pt x="1442" y="107"/>
                  </a:cubicBezTo>
                  <a:cubicBezTo>
                    <a:pt x="1525" y="0"/>
                    <a:pt x="1644" y="0"/>
                    <a:pt x="1763" y="12"/>
                  </a:cubicBezTo>
                  <a:cubicBezTo>
                    <a:pt x="2787" y="36"/>
                    <a:pt x="3668" y="572"/>
                    <a:pt x="4621" y="846"/>
                  </a:cubicBezTo>
                  <a:cubicBezTo>
                    <a:pt x="5144" y="1000"/>
                    <a:pt x="5490" y="1465"/>
                    <a:pt x="5573" y="2000"/>
                  </a:cubicBezTo>
                  <a:cubicBezTo>
                    <a:pt x="5930" y="4120"/>
                    <a:pt x="6299" y="6251"/>
                    <a:pt x="6490" y="8394"/>
                  </a:cubicBezTo>
                  <a:cubicBezTo>
                    <a:pt x="6502" y="8608"/>
                    <a:pt x="6561" y="8823"/>
                    <a:pt x="6442" y="9037"/>
                  </a:cubicBezTo>
                  <a:cubicBezTo>
                    <a:pt x="6335" y="9085"/>
                    <a:pt x="6264" y="9109"/>
                    <a:pt x="6192" y="9156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8"/>
            <p:cNvSpPr/>
            <p:nvPr/>
          </p:nvSpPr>
          <p:spPr>
            <a:xfrm>
              <a:off x="4277789" y="3470758"/>
              <a:ext cx="209444" cy="541009"/>
            </a:xfrm>
            <a:custGeom>
              <a:avLst/>
              <a:gdLst/>
              <a:ahLst/>
              <a:cxnLst/>
              <a:rect l="l" t="t" r="r" b="b"/>
              <a:pathLst>
                <a:path w="6025" h="15563" extrusionOk="0">
                  <a:moveTo>
                    <a:pt x="6025" y="203"/>
                  </a:moveTo>
                  <a:cubicBezTo>
                    <a:pt x="5917" y="406"/>
                    <a:pt x="5798" y="584"/>
                    <a:pt x="5703" y="775"/>
                  </a:cubicBezTo>
                  <a:cubicBezTo>
                    <a:pt x="5644" y="882"/>
                    <a:pt x="5536" y="906"/>
                    <a:pt x="5441" y="965"/>
                  </a:cubicBezTo>
                  <a:cubicBezTo>
                    <a:pt x="4822" y="1299"/>
                    <a:pt x="4727" y="1870"/>
                    <a:pt x="5239" y="2358"/>
                  </a:cubicBezTo>
                  <a:cubicBezTo>
                    <a:pt x="5298" y="2418"/>
                    <a:pt x="5406" y="2465"/>
                    <a:pt x="5370" y="2585"/>
                  </a:cubicBezTo>
                  <a:cubicBezTo>
                    <a:pt x="5132" y="3430"/>
                    <a:pt x="5084" y="4287"/>
                    <a:pt x="5203" y="5144"/>
                  </a:cubicBezTo>
                  <a:cubicBezTo>
                    <a:pt x="5310" y="5871"/>
                    <a:pt x="4953" y="6204"/>
                    <a:pt x="4298" y="6454"/>
                  </a:cubicBezTo>
                  <a:cubicBezTo>
                    <a:pt x="3584" y="6740"/>
                    <a:pt x="2905" y="7109"/>
                    <a:pt x="2405" y="7752"/>
                  </a:cubicBezTo>
                  <a:cubicBezTo>
                    <a:pt x="1738" y="8049"/>
                    <a:pt x="1274" y="8573"/>
                    <a:pt x="845" y="9145"/>
                  </a:cubicBezTo>
                  <a:cubicBezTo>
                    <a:pt x="441" y="9895"/>
                    <a:pt x="381" y="10716"/>
                    <a:pt x="357" y="11526"/>
                  </a:cubicBezTo>
                  <a:cubicBezTo>
                    <a:pt x="310" y="12824"/>
                    <a:pt x="262" y="14122"/>
                    <a:pt x="238" y="15419"/>
                  </a:cubicBezTo>
                  <a:cubicBezTo>
                    <a:pt x="238" y="15479"/>
                    <a:pt x="226" y="15527"/>
                    <a:pt x="179" y="15562"/>
                  </a:cubicBezTo>
                  <a:cubicBezTo>
                    <a:pt x="143" y="14860"/>
                    <a:pt x="119" y="14145"/>
                    <a:pt x="119" y="13455"/>
                  </a:cubicBezTo>
                  <a:cubicBezTo>
                    <a:pt x="107" y="12264"/>
                    <a:pt x="191" y="11074"/>
                    <a:pt x="107" y="9883"/>
                  </a:cubicBezTo>
                  <a:cubicBezTo>
                    <a:pt x="0" y="8609"/>
                    <a:pt x="607" y="7823"/>
                    <a:pt x="1607" y="7276"/>
                  </a:cubicBezTo>
                  <a:cubicBezTo>
                    <a:pt x="2560" y="6752"/>
                    <a:pt x="3536" y="6252"/>
                    <a:pt x="4584" y="5930"/>
                  </a:cubicBezTo>
                  <a:cubicBezTo>
                    <a:pt x="5132" y="5775"/>
                    <a:pt x="4774" y="5383"/>
                    <a:pt x="4703" y="5144"/>
                  </a:cubicBezTo>
                  <a:cubicBezTo>
                    <a:pt x="4346" y="3954"/>
                    <a:pt x="4132" y="2751"/>
                    <a:pt x="4239" y="1513"/>
                  </a:cubicBezTo>
                  <a:cubicBezTo>
                    <a:pt x="4334" y="322"/>
                    <a:pt x="4786" y="1"/>
                    <a:pt x="6025" y="203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73" name="Google Shape;773;p18"/>
          <p:cNvGrpSpPr/>
          <p:nvPr/>
        </p:nvGrpSpPr>
        <p:grpSpPr>
          <a:xfrm>
            <a:off x="7892802" y="3772510"/>
            <a:ext cx="1143859" cy="1964893"/>
            <a:chOff x="3934790" y="2725640"/>
            <a:chExt cx="267213" cy="459001"/>
          </a:xfrm>
        </p:grpSpPr>
        <p:sp>
          <p:nvSpPr>
            <p:cNvPr id="774" name="Google Shape;774;p18"/>
            <p:cNvSpPr/>
            <p:nvPr/>
          </p:nvSpPr>
          <p:spPr>
            <a:xfrm>
              <a:off x="3934801" y="2725640"/>
              <a:ext cx="266559" cy="458205"/>
            </a:xfrm>
            <a:custGeom>
              <a:avLst/>
              <a:gdLst/>
              <a:ahLst/>
              <a:cxnLst/>
              <a:rect l="l" t="t" r="r" b="b"/>
              <a:pathLst>
                <a:path w="7668" h="13181" extrusionOk="0">
                  <a:moveTo>
                    <a:pt x="6072" y="1488"/>
                  </a:moveTo>
                  <a:cubicBezTo>
                    <a:pt x="4893" y="1179"/>
                    <a:pt x="3703" y="1250"/>
                    <a:pt x="2536" y="1250"/>
                  </a:cubicBezTo>
                  <a:lnTo>
                    <a:pt x="2536" y="1250"/>
                  </a:lnTo>
                  <a:cubicBezTo>
                    <a:pt x="2786" y="869"/>
                    <a:pt x="2667" y="536"/>
                    <a:pt x="2369" y="238"/>
                  </a:cubicBezTo>
                  <a:cubicBezTo>
                    <a:pt x="2238" y="226"/>
                    <a:pt x="2096" y="214"/>
                    <a:pt x="1953" y="203"/>
                  </a:cubicBezTo>
                  <a:cubicBezTo>
                    <a:pt x="1607" y="226"/>
                    <a:pt x="1191" y="0"/>
                    <a:pt x="964" y="345"/>
                  </a:cubicBezTo>
                  <a:cubicBezTo>
                    <a:pt x="774" y="643"/>
                    <a:pt x="857" y="1036"/>
                    <a:pt x="1083" y="1346"/>
                  </a:cubicBezTo>
                  <a:lnTo>
                    <a:pt x="1083" y="1346"/>
                  </a:lnTo>
                  <a:lnTo>
                    <a:pt x="1083" y="1346"/>
                  </a:lnTo>
                  <a:cubicBezTo>
                    <a:pt x="488" y="2012"/>
                    <a:pt x="0" y="2608"/>
                    <a:pt x="107" y="3691"/>
                  </a:cubicBezTo>
                  <a:cubicBezTo>
                    <a:pt x="369" y="6394"/>
                    <a:pt x="417" y="9096"/>
                    <a:pt x="560" y="11787"/>
                  </a:cubicBezTo>
                  <a:cubicBezTo>
                    <a:pt x="595" y="12430"/>
                    <a:pt x="524" y="13180"/>
                    <a:pt x="1548" y="13061"/>
                  </a:cubicBezTo>
                  <a:lnTo>
                    <a:pt x="2215" y="13061"/>
                  </a:lnTo>
                  <a:cubicBezTo>
                    <a:pt x="3548" y="13061"/>
                    <a:pt x="4882" y="13061"/>
                    <a:pt x="6203" y="13073"/>
                  </a:cubicBezTo>
                  <a:cubicBezTo>
                    <a:pt x="6882" y="13073"/>
                    <a:pt x="7668" y="12252"/>
                    <a:pt x="7668" y="11585"/>
                  </a:cubicBezTo>
                  <a:cubicBezTo>
                    <a:pt x="7632" y="8739"/>
                    <a:pt x="7644" y="5894"/>
                    <a:pt x="7394" y="3060"/>
                  </a:cubicBezTo>
                  <a:cubicBezTo>
                    <a:pt x="7299" y="1762"/>
                    <a:pt x="7310" y="1822"/>
                    <a:pt x="6072" y="1488"/>
                  </a:cubicBezTo>
                  <a:close/>
                  <a:moveTo>
                    <a:pt x="1488" y="262"/>
                  </a:moveTo>
                  <a:lnTo>
                    <a:pt x="1536" y="262"/>
                  </a:lnTo>
                  <a:close/>
                  <a:moveTo>
                    <a:pt x="1476" y="262"/>
                  </a:moveTo>
                  <a:lnTo>
                    <a:pt x="1476" y="262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5" name="Google Shape;775;p18"/>
            <p:cNvSpPr/>
            <p:nvPr/>
          </p:nvSpPr>
          <p:spPr>
            <a:xfrm>
              <a:off x="3958181" y="2769890"/>
              <a:ext cx="226408" cy="409780"/>
            </a:xfrm>
            <a:custGeom>
              <a:avLst/>
              <a:gdLst/>
              <a:ahLst/>
              <a:cxnLst/>
              <a:rect l="l" t="t" r="r" b="b"/>
              <a:pathLst>
                <a:path w="6513" h="11788" extrusionOk="0">
                  <a:moveTo>
                    <a:pt x="1548" y="11788"/>
                  </a:moveTo>
                  <a:lnTo>
                    <a:pt x="881" y="11788"/>
                  </a:lnTo>
                  <a:cubicBezTo>
                    <a:pt x="750" y="11669"/>
                    <a:pt x="715" y="11526"/>
                    <a:pt x="703" y="11371"/>
                  </a:cubicBezTo>
                  <a:cubicBezTo>
                    <a:pt x="619" y="10371"/>
                    <a:pt x="548" y="9383"/>
                    <a:pt x="488" y="8395"/>
                  </a:cubicBezTo>
                  <a:cubicBezTo>
                    <a:pt x="381" y="6942"/>
                    <a:pt x="298" y="5478"/>
                    <a:pt x="179" y="4025"/>
                  </a:cubicBezTo>
                  <a:cubicBezTo>
                    <a:pt x="119" y="3358"/>
                    <a:pt x="72" y="2668"/>
                    <a:pt x="24" y="2001"/>
                  </a:cubicBezTo>
                  <a:cubicBezTo>
                    <a:pt x="0" y="1596"/>
                    <a:pt x="119" y="1239"/>
                    <a:pt x="369" y="917"/>
                  </a:cubicBezTo>
                  <a:cubicBezTo>
                    <a:pt x="703" y="513"/>
                    <a:pt x="679" y="513"/>
                    <a:pt x="441" y="144"/>
                  </a:cubicBezTo>
                  <a:cubicBezTo>
                    <a:pt x="548" y="1"/>
                    <a:pt x="703" y="48"/>
                    <a:pt x="834" y="36"/>
                  </a:cubicBezTo>
                  <a:cubicBezTo>
                    <a:pt x="941" y="13"/>
                    <a:pt x="1036" y="36"/>
                    <a:pt x="1131" y="48"/>
                  </a:cubicBezTo>
                  <a:cubicBezTo>
                    <a:pt x="1893" y="120"/>
                    <a:pt x="2632" y="286"/>
                    <a:pt x="3405" y="274"/>
                  </a:cubicBezTo>
                  <a:cubicBezTo>
                    <a:pt x="4108" y="251"/>
                    <a:pt x="4775" y="465"/>
                    <a:pt x="5418" y="655"/>
                  </a:cubicBezTo>
                  <a:cubicBezTo>
                    <a:pt x="5977" y="822"/>
                    <a:pt x="6180" y="1358"/>
                    <a:pt x="6203" y="1894"/>
                  </a:cubicBezTo>
                  <a:cubicBezTo>
                    <a:pt x="6239" y="2584"/>
                    <a:pt x="6263" y="3263"/>
                    <a:pt x="6275" y="3942"/>
                  </a:cubicBezTo>
                  <a:cubicBezTo>
                    <a:pt x="6299" y="4989"/>
                    <a:pt x="6418" y="6025"/>
                    <a:pt x="6477" y="7073"/>
                  </a:cubicBezTo>
                  <a:cubicBezTo>
                    <a:pt x="6513" y="8049"/>
                    <a:pt x="6513" y="9049"/>
                    <a:pt x="6334" y="10014"/>
                  </a:cubicBezTo>
                  <a:cubicBezTo>
                    <a:pt x="6299" y="10228"/>
                    <a:pt x="6203" y="10395"/>
                    <a:pt x="6025" y="10514"/>
                  </a:cubicBezTo>
                  <a:cubicBezTo>
                    <a:pt x="5418" y="10931"/>
                    <a:pt x="4787" y="11300"/>
                    <a:pt x="4036" y="11371"/>
                  </a:cubicBezTo>
                  <a:cubicBezTo>
                    <a:pt x="3298" y="11443"/>
                    <a:pt x="2584" y="11597"/>
                    <a:pt x="1858" y="11669"/>
                  </a:cubicBezTo>
                  <a:cubicBezTo>
                    <a:pt x="1774" y="11704"/>
                    <a:pt x="1643" y="11716"/>
                    <a:pt x="1548" y="1178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6" name="Google Shape;776;p18"/>
            <p:cNvSpPr/>
            <p:nvPr/>
          </p:nvSpPr>
          <p:spPr>
            <a:xfrm>
              <a:off x="3998329" y="2768639"/>
              <a:ext cx="203673" cy="412700"/>
            </a:xfrm>
            <a:custGeom>
              <a:avLst/>
              <a:gdLst/>
              <a:ahLst/>
              <a:cxnLst/>
              <a:rect l="l" t="t" r="r" b="b"/>
              <a:pathLst>
                <a:path w="5859" h="11872" extrusionOk="0">
                  <a:moveTo>
                    <a:pt x="393" y="11824"/>
                  </a:moveTo>
                  <a:cubicBezTo>
                    <a:pt x="881" y="11407"/>
                    <a:pt x="1512" y="11574"/>
                    <a:pt x="2060" y="11443"/>
                  </a:cubicBezTo>
                  <a:cubicBezTo>
                    <a:pt x="2643" y="11288"/>
                    <a:pt x="3251" y="11288"/>
                    <a:pt x="3846" y="11086"/>
                  </a:cubicBezTo>
                  <a:cubicBezTo>
                    <a:pt x="4906" y="10705"/>
                    <a:pt x="5287" y="9955"/>
                    <a:pt x="5263" y="8907"/>
                  </a:cubicBezTo>
                  <a:cubicBezTo>
                    <a:pt x="5167" y="6561"/>
                    <a:pt x="5108" y="4204"/>
                    <a:pt x="4977" y="1858"/>
                  </a:cubicBezTo>
                  <a:cubicBezTo>
                    <a:pt x="4941" y="1227"/>
                    <a:pt x="4560" y="858"/>
                    <a:pt x="3858" y="691"/>
                  </a:cubicBezTo>
                  <a:cubicBezTo>
                    <a:pt x="2584" y="394"/>
                    <a:pt x="1262" y="489"/>
                    <a:pt x="0" y="203"/>
                  </a:cubicBezTo>
                  <a:cubicBezTo>
                    <a:pt x="36" y="156"/>
                    <a:pt x="72" y="132"/>
                    <a:pt x="119" y="120"/>
                  </a:cubicBezTo>
                  <a:cubicBezTo>
                    <a:pt x="322" y="96"/>
                    <a:pt x="512" y="37"/>
                    <a:pt x="715" y="72"/>
                  </a:cubicBezTo>
                  <a:cubicBezTo>
                    <a:pt x="1905" y="72"/>
                    <a:pt x="3084" y="1"/>
                    <a:pt x="4263" y="310"/>
                  </a:cubicBezTo>
                  <a:cubicBezTo>
                    <a:pt x="5501" y="632"/>
                    <a:pt x="5477" y="572"/>
                    <a:pt x="5584" y="1858"/>
                  </a:cubicBezTo>
                  <a:cubicBezTo>
                    <a:pt x="5822" y="4704"/>
                    <a:pt x="5822" y="7538"/>
                    <a:pt x="5858" y="10383"/>
                  </a:cubicBezTo>
                  <a:cubicBezTo>
                    <a:pt x="5858" y="11074"/>
                    <a:pt x="5048" y="11871"/>
                    <a:pt x="4394" y="11871"/>
                  </a:cubicBezTo>
                  <a:cubicBezTo>
                    <a:pt x="3060" y="11824"/>
                    <a:pt x="1715" y="11824"/>
                    <a:pt x="393" y="118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7" name="Google Shape;777;p18"/>
            <p:cNvSpPr/>
            <p:nvPr/>
          </p:nvSpPr>
          <p:spPr>
            <a:xfrm>
              <a:off x="3934996" y="2771559"/>
              <a:ext cx="60452" cy="413083"/>
            </a:xfrm>
            <a:custGeom>
              <a:avLst/>
              <a:gdLst/>
              <a:ahLst/>
              <a:cxnLst/>
              <a:rect l="l" t="t" r="r" b="b"/>
              <a:pathLst>
                <a:path w="1739" h="11883" extrusionOk="0">
                  <a:moveTo>
                    <a:pt x="1155" y="96"/>
                  </a:moveTo>
                  <a:cubicBezTo>
                    <a:pt x="1739" y="203"/>
                    <a:pt x="1632" y="477"/>
                    <a:pt x="1286" y="774"/>
                  </a:cubicBezTo>
                  <a:cubicBezTo>
                    <a:pt x="572" y="1405"/>
                    <a:pt x="870" y="2215"/>
                    <a:pt x="905" y="2965"/>
                  </a:cubicBezTo>
                  <a:cubicBezTo>
                    <a:pt x="965" y="4382"/>
                    <a:pt x="1108" y="5775"/>
                    <a:pt x="1215" y="7192"/>
                  </a:cubicBezTo>
                  <a:cubicBezTo>
                    <a:pt x="1334" y="8704"/>
                    <a:pt x="1441" y="10228"/>
                    <a:pt x="1548" y="11740"/>
                  </a:cubicBezTo>
                  <a:cubicBezTo>
                    <a:pt x="512" y="11883"/>
                    <a:pt x="596" y="11121"/>
                    <a:pt x="560" y="10478"/>
                  </a:cubicBezTo>
                  <a:cubicBezTo>
                    <a:pt x="417" y="7787"/>
                    <a:pt x="370" y="5072"/>
                    <a:pt x="96" y="2382"/>
                  </a:cubicBezTo>
                  <a:cubicBezTo>
                    <a:pt x="1" y="1298"/>
                    <a:pt x="489" y="703"/>
                    <a:pt x="1084" y="36"/>
                  </a:cubicBezTo>
                  <a:cubicBezTo>
                    <a:pt x="1144" y="0"/>
                    <a:pt x="1167" y="36"/>
                    <a:pt x="1155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8" name="Google Shape;778;p18"/>
            <p:cNvSpPr/>
            <p:nvPr/>
          </p:nvSpPr>
          <p:spPr>
            <a:xfrm>
              <a:off x="3977195" y="2732662"/>
              <a:ext cx="39768" cy="42654"/>
            </a:xfrm>
            <a:custGeom>
              <a:avLst/>
              <a:gdLst/>
              <a:ahLst/>
              <a:cxnLst/>
              <a:rect l="l" t="t" r="r" b="b"/>
              <a:pathLst>
                <a:path w="1144" h="1227" extrusionOk="0">
                  <a:moveTo>
                    <a:pt x="751" y="1215"/>
                  </a:moveTo>
                  <a:cubicBezTo>
                    <a:pt x="703" y="1215"/>
                    <a:pt x="656" y="1226"/>
                    <a:pt x="596" y="1226"/>
                  </a:cubicBezTo>
                  <a:cubicBezTo>
                    <a:pt x="513" y="1226"/>
                    <a:pt x="418" y="1215"/>
                    <a:pt x="334" y="1215"/>
                  </a:cubicBezTo>
                  <a:cubicBezTo>
                    <a:pt x="96" y="1191"/>
                    <a:pt x="13" y="1048"/>
                    <a:pt x="13" y="822"/>
                  </a:cubicBezTo>
                  <a:lnTo>
                    <a:pt x="13" y="714"/>
                  </a:lnTo>
                  <a:cubicBezTo>
                    <a:pt x="1" y="83"/>
                    <a:pt x="1" y="60"/>
                    <a:pt x="644" y="36"/>
                  </a:cubicBezTo>
                  <a:cubicBezTo>
                    <a:pt x="668" y="36"/>
                    <a:pt x="703" y="12"/>
                    <a:pt x="727" y="0"/>
                  </a:cubicBezTo>
                  <a:cubicBezTo>
                    <a:pt x="870" y="12"/>
                    <a:pt x="1001" y="36"/>
                    <a:pt x="1144" y="48"/>
                  </a:cubicBezTo>
                  <a:cubicBezTo>
                    <a:pt x="1001" y="167"/>
                    <a:pt x="906" y="310"/>
                    <a:pt x="989" y="524"/>
                  </a:cubicBezTo>
                  <a:cubicBezTo>
                    <a:pt x="1084" y="822"/>
                    <a:pt x="1001" y="1048"/>
                    <a:pt x="751" y="121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9" name="Google Shape;779;p18"/>
            <p:cNvSpPr/>
            <p:nvPr/>
          </p:nvSpPr>
          <p:spPr>
            <a:xfrm>
              <a:off x="4003300" y="2732245"/>
              <a:ext cx="28158" cy="43905"/>
            </a:xfrm>
            <a:custGeom>
              <a:avLst/>
              <a:gdLst/>
              <a:ahLst/>
              <a:cxnLst/>
              <a:rect l="l" t="t" r="r" b="b"/>
              <a:pathLst>
                <a:path w="810" h="1263" extrusionOk="0">
                  <a:moveTo>
                    <a:pt x="0" y="1227"/>
                  </a:moveTo>
                  <a:cubicBezTo>
                    <a:pt x="262" y="929"/>
                    <a:pt x="143" y="595"/>
                    <a:pt x="71" y="274"/>
                  </a:cubicBezTo>
                  <a:cubicBezTo>
                    <a:pt x="12" y="0"/>
                    <a:pt x="274" y="119"/>
                    <a:pt x="393" y="95"/>
                  </a:cubicBezTo>
                  <a:cubicBezTo>
                    <a:pt x="691" y="393"/>
                    <a:pt x="810" y="715"/>
                    <a:pt x="560" y="1096"/>
                  </a:cubicBezTo>
                  <a:cubicBezTo>
                    <a:pt x="393" y="1262"/>
                    <a:pt x="191" y="1238"/>
                    <a:pt x="0" y="12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0" name="Google Shape;780;p18"/>
            <p:cNvSpPr/>
            <p:nvPr/>
          </p:nvSpPr>
          <p:spPr>
            <a:xfrm>
              <a:off x="3961066" y="2726440"/>
              <a:ext cx="41437" cy="48459"/>
            </a:xfrm>
            <a:custGeom>
              <a:avLst/>
              <a:gdLst/>
              <a:ahLst/>
              <a:cxnLst/>
              <a:rect l="l" t="t" r="r" b="b"/>
              <a:pathLst>
                <a:path w="1192" h="1394" extrusionOk="0">
                  <a:moveTo>
                    <a:pt x="1191" y="203"/>
                  </a:moveTo>
                  <a:cubicBezTo>
                    <a:pt x="1048" y="393"/>
                    <a:pt x="632" y="60"/>
                    <a:pt x="608" y="441"/>
                  </a:cubicBezTo>
                  <a:cubicBezTo>
                    <a:pt x="596" y="751"/>
                    <a:pt x="405" y="1132"/>
                    <a:pt x="786" y="1394"/>
                  </a:cubicBezTo>
                  <a:lnTo>
                    <a:pt x="394" y="1394"/>
                  </a:lnTo>
                  <a:cubicBezTo>
                    <a:pt x="358" y="1370"/>
                    <a:pt x="346" y="1346"/>
                    <a:pt x="310" y="1334"/>
                  </a:cubicBezTo>
                  <a:cubicBezTo>
                    <a:pt x="96" y="1013"/>
                    <a:pt x="1" y="632"/>
                    <a:pt x="191" y="334"/>
                  </a:cubicBezTo>
                  <a:cubicBezTo>
                    <a:pt x="441" y="0"/>
                    <a:pt x="870" y="227"/>
                    <a:pt x="1191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1" name="Google Shape;781;p18"/>
            <p:cNvSpPr/>
            <p:nvPr/>
          </p:nvSpPr>
          <p:spPr>
            <a:xfrm>
              <a:off x="3985885" y="2967712"/>
              <a:ext cx="158587" cy="172631"/>
            </a:xfrm>
            <a:custGeom>
              <a:avLst/>
              <a:gdLst/>
              <a:ahLst/>
              <a:cxnLst/>
              <a:rect l="l" t="t" r="r" b="b"/>
              <a:pathLst>
                <a:path w="4562" h="4966" extrusionOk="0">
                  <a:moveTo>
                    <a:pt x="4549" y="2489"/>
                  </a:moveTo>
                  <a:lnTo>
                    <a:pt x="4549" y="4644"/>
                  </a:lnTo>
                  <a:cubicBezTo>
                    <a:pt x="4549" y="4835"/>
                    <a:pt x="4513" y="4966"/>
                    <a:pt x="4275" y="4966"/>
                  </a:cubicBezTo>
                  <a:cubicBezTo>
                    <a:pt x="2954" y="4954"/>
                    <a:pt x="1644" y="4954"/>
                    <a:pt x="322" y="4954"/>
                  </a:cubicBezTo>
                  <a:cubicBezTo>
                    <a:pt x="96" y="4954"/>
                    <a:pt x="1" y="4882"/>
                    <a:pt x="1" y="4644"/>
                  </a:cubicBezTo>
                  <a:cubicBezTo>
                    <a:pt x="25" y="3192"/>
                    <a:pt x="1" y="1751"/>
                    <a:pt x="1" y="310"/>
                  </a:cubicBezTo>
                  <a:cubicBezTo>
                    <a:pt x="1" y="120"/>
                    <a:pt x="49" y="25"/>
                    <a:pt x="251" y="25"/>
                  </a:cubicBezTo>
                  <a:cubicBezTo>
                    <a:pt x="1620" y="25"/>
                    <a:pt x="2978" y="13"/>
                    <a:pt x="4347" y="1"/>
                  </a:cubicBezTo>
                  <a:cubicBezTo>
                    <a:pt x="4561" y="1"/>
                    <a:pt x="4525" y="144"/>
                    <a:pt x="4525" y="275"/>
                  </a:cubicBezTo>
                  <a:cubicBezTo>
                    <a:pt x="4549" y="1013"/>
                    <a:pt x="4549" y="1739"/>
                    <a:pt x="4549" y="248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2" name="Google Shape;782;p18"/>
            <p:cNvSpPr/>
            <p:nvPr/>
          </p:nvSpPr>
          <p:spPr>
            <a:xfrm>
              <a:off x="4100560" y="2809622"/>
              <a:ext cx="24855" cy="125458"/>
            </a:xfrm>
            <a:custGeom>
              <a:avLst/>
              <a:gdLst/>
              <a:ahLst/>
              <a:cxnLst/>
              <a:rect l="l" t="t" r="r" b="b"/>
              <a:pathLst>
                <a:path w="715" h="3609" extrusionOk="0">
                  <a:moveTo>
                    <a:pt x="500" y="584"/>
                  </a:moveTo>
                  <a:cubicBezTo>
                    <a:pt x="572" y="1525"/>
                    <a:pt x="631" y="2465"/>
                    <a:pt x="714" y="3382"/>
                  </a:cubicBezTo>
                  <a:cubicBezTo>
                    <a:pt x="393" y="3608"/>
                    <a:pt x="143" y="3561"/>
                    <a:pt x="95" y="3168"/>
                  </a:cubicBezTo>
                  <a:cubicBezTo>
                    <a:pt x="12" y="2191"/>
                    <a:pt x="0" y="1227"/>
                    <a:pt x="143" y="263"/>
                  </a:cubicBezTo>
                  <a:cubicBezTo>
                    <a:pt x="155" y="155"/>
                    <a:pt x="179" y="1"/>
                    <a:pt x="321" y="24"/>
                  </a:cubicBezTo>
                  <a:cubicBezTo>
                    <a:pt x="512" y="36"/>
                    <a:pt x="417" y="215"/>
                    <a:pt x="441" y="298"/>
                  </a:cubicBezTo>
                  <a:cubicBezTo>
                    <a:pt x="476" y="394"/>
                    <a:pt x="488" y="501"/>
                    <a:pt x="500" y="5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3" name="Google Shape;783;p18"/>
            <p:cNvSpPr/>
            <p:nvPr/>
          </p:nvSpPr>
          <p:spPr>
            <a:xfrm>
              <a:off x="3934790" y="2771559"/>
              <a:ext cx="60452" cy="413083"/>
            </a:xfrm>
            <a:custGeom>
              <a:avLst/>
              <a:gdLst/>
              <a:ahLst/>
              <a:cxnLst/>
              <a:rect l="l" t="t" r="r" b="b"/>
              <a:pathLst>
                <a:path w="1739" h="11883" extrusionOk="0">
                  <a:moveTo>
                    <a:pt x="1155" y="96"/>
                  </a:moveTo>
                  <a:cubicBezTo>
                    <a:pt x="1739" y="203"/>
                    <a:pt x="1632" y="477"/>
                    <a:pt x="1286" y="774"/>
                  </a:cubicBezTo>
                  <a:cubicBezTo>
                    <a:pt x="572" y="1405"/>
                    <a:pt x="870" y="2215"/>
                    <a:pt x="905" y="2965"/>
                  </a:cubicBezTo>
                  <a:cubicBezTo>
                    <a:pt x="965" y="4382"/>
                    <a:pt x="1108" y="5775"/>
                    <a:pt x="1215" y="7192"/>
                  </a:cubicBezTo>
                  <a:cubicBezTo>
                    <a:pt x="1334" y="8704"/>
                    <a:pt x="1441" y="10228"/>
                    <a:pt x="1548" y="11740"/>
                  </a:cubicBezTo>
                  <a:cubicBezTo>
                    <a:pt x="512" y="11883"/>
                    <a:pt x="596" y="11121"/>
                    <a:pt x="560" y="10478"/>
                  </a:cubicBezTo>
                  <a:cubicBezTo>
                    <a:pt x="417" y="7787"/>
                    <a:pt x="370" y="5072"/>
                    <a:pt x="96" y="2382"/>
                  </a:cubicBezTo>
                  <a:cubicBezTo>
                    <a:pt x="1" y="1298"/>
                    <a:pt x="489" y="703"/>
                    <a:pt x="1084" y="36"/>
                  </a:cubicBezTo>
                  <a:cubicBezTo>
                    <a:pt x="1144" y="0"/>
                    <a:pt x="1167" y="36"/>
                    <a:pt x="1155" y="96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4" name="Google Shape;784;p18"/>
            <p:cNvSpPr/>
            <p:nvPr/>
          </p:nvSpPr>
          <p:spPr>
            <a:xfrm>
              <a:off x="3997736" y="2769430"/>
              <a:ext cx="203673" cy="412700"/>
            </a:xfrm>
            <a:custGeom>
              <a:avLst/>
              <a:gdLst/>
              <a:ahLst/>
              <a:cxnLst/>
              <a:rect l="l" t="t" r="r" b="b"/>
              <a:pathLst>
                <a:path w="5859" h="11872" extrusionOk="0">
                  <a:moveTo>
                    <a:pt x="393" y="11824"/>
                  </a:moveTo>
                  <a:cubicBezTo>
                    <a:pt x="881" y="11407"/>
                    <a:pt x="1512" y="11574"/>
                    <a:pt x="2060" y="11443"/>
                  </a:cubicBezTo>
                  <a:cubicBezTo>
                    <a:pt x="2643" y="11288"/>
                    <a:pt x="3251" y="11288"/>
                    <a:pt x="3846" y="11086"/>
                  </a:cubicBezTo>
                  <a:cubicBezTo>
                    <a:pt x="4906" y="10705"/>
                    <a:pt x="5287" y="9955"/>
                    <a:pt x="5263" y="8907"/>
                  </a:cubicBezTo>
                  <a:cubicBezTo>
                    <a:pt x="5167" y="6561"/>
                    <a:pt x="5108" y="4204"/>
                    <a:pt x="4977" y="1858"/>
                  </a:cubicBezTo>
                  <a:cubicBezTo>
                    <a:pt x="4941" y="1227"/>
                    <a:pt x="4560" y="858"/>
                    <a:pt x="3858" y="691"/>
                  </a:cubicBezTo>
                  <a:cubicBezTo>
                    <a:pt x="2584" y="394"/>
                    <a:pt x="1262" y="489"/>
                    <a:pt x="0" y="203"/>
                  </a:cubicBezTo>
                  <a:cubicBezTo>
                    <a:pt x="36" y="156"/>
                    <a:pt x="72" y="132"/>
                    <a:pt x="119" y="120"/>
                  </a:cubicBezTo>
                  <a:cubicBezTo>
                    <a:pt x="322" y="96"/>
                    <a:pt x="512" y="37"/>
                    <a:pt x="715" y="72"/>
                  </a:cubicBezTo>
                  <a:cubicBezTo>
                    <a:pt x="1905" y="72"/>
                    <a:pt x="3084" y="1"/>
                    <a:pt x="4263" y="310"/>
                  </a:cubicBezTo>
                  <a:cubicBezTo>
                    <a:pt x="5501" y="632"/>
                    <a:pt x="5477" y="572"/>
                    <a:pt x="5584" y="1858"/>
                  </a:cubicBezTo>
                  <a:cubicBezTo>
                    <a:pt x="5822" y="4704"/>
                    <a:pt x="5822" y="7538"/>
                    <a:pt x="5858" y="10383"/>
                  </a:cubicBezTo>
                  <a:cubicBezTo>
                    <a:pt x="5858" y="11074"/>
                    <a:pt x="5048" y="11871"/>
                    <a:pt x="4394" y="11871"/>
                  </a:cubicBezTo>
                  <a:cubicBezTo>
                    <a:pt x="3060" y="11824"/>
                    <a:pt x="1715" y="11824"/>
                    <a:pt x="393" y="11824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5" name="Google Shape;785;p18"/>
            <p:cNvSpPr/>
            <p:nvPr/>
          </p:nvSpPr>
          <p:spPr>
            <a:xfrm>
              <a:off x="4099966" y="2810412"/>
              <a:ext cx="24855" cy="125458"/>
            </a:xfrm>
            <a:custGeom>
              <a:avLst/>
              <a:gdLst/>
              <a:ahLst/>
              <a:cxnLst/>
              <a:rect l="l" t="t" r="r" b="b"/>
              <a:pathLst>
                <a:path w="715" h="3609" extrusionOk="0">
                  <a:moveTo>
                    <a:pt x="500" y="584"/>
                  </a:moveTo>
                  <a:cubicBezTo>
                    <a:pt x="572" y="1525"/>
                    <a:pt x="631" y="2465"/>
                    <a:pt x="714" y="3382"/>
                  </a:cubicBezTo>
                  <a:cubicBezTo>
                    <a:pt x="393" y="3608"/>
                    <a:pt x="143" y="3561"/>
                    <a:pt x="95" y="3168"/>
                  </a:cubicBezTo>
                  <a:cubicBezTo>
                    <a:pt x="12" y="2191"/>
                    <a:pt x="0" y="1227"/>
                    <a:pt x="143" y="263"/>
                  </a:cubicBezTo>
                  <a:cubicBezTo>
                    <a:pt x="155" y="155"/>
                    <a:pt x="179" y="1"/>
                    <a:pt x="321" y="24"/>
                  </a:cubicBezTo>
                  <a:cubicBezTo>
                    <a:pt x="512" y="36"/>
                    <a:pt x="417" y="215"/>
                    <a:pt x="441" y="298"/>
                  </a:cubicBezTo>
                  <a:cubicBezTo>
                    <a:pt x="476" y="394"/>
                    <a:pt x="488" y="501"/>
                    <a:pt x="500" y="584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6" name="Google Shape;786;p18"/>
            <p:cNvSpPr/>
            <p:nvPr/>
          </p:nvSpPr>
          <p:spPr>
            <a:xfrm>
              <a:off x="3960329" y="2726440"/>
              <a:ext cx="41437" cy="48459"/>
            </a:xfrm>
            <a:custGeom>
              <a:avLst/>
              <a:gdLst/>
              <a:ahLst/>
              <a:cxnLst/>
              <a:rect l="l" t="t" r="r" b="b"/>
              <a:pathLst>
                <a:path w="1192" h="1394" extrusionOk="0">
                  <a:moveTo>
                    <a:pt x="1191" y="203"/>
                  </a:moveTo>
                  <a:cubicBezTo>
                    <a:pt x="1048" y="393"/>
                    <a:pt x="632" y="60"/>
                    <a:pt x="608" y="441"/>
                  </a:cubicBezTo>
                  <a:cubicBezTo>
                    <a:pt x="596" y="751"/>
                    <a:pt x="405" y="1132"/>
                    <a:pt x="786" y="1394"/>
                  </a:cubicBezTo>
                  <a:lnTo>
                    <a:pt x="394" y="1394"/>
                  </a:lnTo>
                  <a:cubicBezTo>
                    <a:pt x="358" y="1370"/>
                    <a:pt x="346" y="1346"/>
                    <a:pt x="310" y="1334"/>
                  </a:cubicBezTo>
                  <a:cubicBezTo>
                    <a:pt x="96" y="1013"/>
                    <a:pt x="1" y="632"/>
                    <a:pt x="191" y="334"/>
                  </a:cubicBezTo>
                  <a:cubicBezTo>
                    <a:pt x="441" y="0"/>
                    <a:pt x="870" y="227"/>
                    <a:pt x="1191" y="203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87" name="Google Shape;787;p18"/>
          <p:cNvGrpSpPr/>
          <p:nvPr/>
        </p:nvGrpSpPr>
        <p:grpSpPr>
          <a:xfrm rot="-2700000">
            <a:off x="7101652" y="-546383"/>
            <a:ext cx="1583134" cy="840288"/>
            <a:chOff x="5033612" y="472950"/>
            <a:chExt cx="518622" cy="275284"/>
          </a:xfrm>
        </p:grpSpPr>
        <p:sp>
          <p:nvSpPr>
            <p:cNvPr id="788" name="Google Shape;788;p18"/>
            <p:cNvSpPr/>
            <p:nvPr/>
          </p:nvSpPr>
          <p:spPr>
            <a:xfrm>
              <a:off x="5033612" y="472950"/>
              <a:ext cx="518622" cy="275284"/>
            </a:xfrm>
            <a:custGeom>
              <a:avLst/>
              <a:gdLst/>
              <a:ahLst/>
              <a:cxnLst/>
              <a:rect l="l" t="t" r="r" b="b"/>
              <a:pathLst>
                <a:path w="14919" h="7919" extrusionOk="0">
                  <a:moveTo>
                    <a:pt x="369" y="4680"/>
                  </a:moveTo>
                  <a:cubicBezTo>
                    <a:pt x="369" y="4680"/>
                    <a:pt x="369" y="4668"/>
                    <a:pt x="369" y="4680"/>
                  </a:cubicBezTo>
                  <a:cubicBezTo>
                    <a:pt x="369" y="4668"/>
                    <a:pt x="369" y="4680"/>
                    <a:pt x="369" y="4680"/>
                  </a:cubicBezTo>
                  <a:cubicBezTo>
                    <a:pt x="369" y="4858"/>
                    <a:pt x="369" y="5037"/>
                    <a:pt x="393" y="5215"/>
                  </a:cubicBezTo>
                  <a:cubicBezTo>
                    <a:pt x="393" y="5358"/>
                    <a:pt x="393" y="5477"/>
                    <a:pt x="369" y="5608"/>
                  </a:cubicBezTo>
                  <a:lnTo>
                    <a:pt x="369" y="5608"/>
                  </a:lnTo>
                  <a:cubicBezTo>
                    <a:pt x="298" y="6287"/>
                    <a:pt x="286" y="6942"/>
                    <a:pt x="1131" y="7180"/>
                  </a:cubicBezTo>
                  <a:cubicBezTo>
                    <a:pt x="1476" y="7275"/>
                    <a:pt x="1834" y="7359"/>
                    <a:pt x="2179" y="7454"/>
                  </a:cubicBezTo>
                  <a:lnTo>
                    <a:pt x="2179" y="7454"/>
                  </a:lnTo>
                  <a:cubicBezTo>
                    <a:pt x="3465" y="7918"/>
                    <a:pt x="4798" y="7644"/>
                    <a:pt x="6108" y="7692"/>
                  </a:cubicBezTo>
                  <a:lnTo>
                    <a:pt x="6168" y="7704"/>
                  </a:lnTo>
                  <a:lnTo>
                    <a:pt x="6227" y="7692"/>
                  </a:lnTo>
                  <a:cubicBezTo>
                    <a:pt x="6406" y="7692"/>
                    <a:pt x="6560" y="7692"/>
                    <a:pt x="6739" y="7704"/>
                  </a:cubicBezTo>
                  <a:lnTo>
                    <a:pt x="7668" y="7704"/>
                  </a:lnTo>
                  <a:lnTo>
                    <a:pt x="7668" y="7704"/>
                  </a:lnTo>
                  <a:lnTo>
                    <a:pt x="9763" y="7704"/>
                  </a:lnTo>
                  <a:lnTo>
                    <a:pt x="10537" y="7704"/>
                  </a:lnTo>
                  <a:cubicBezTo>
                    <a:pt x="10894" y="7656"/>
                    <a:pt x="11240" y="7621"/>
                    <a:pt x="11597" y="7573"/>
                  </a:cubicBezTo>
                  <a:cubicBezTo>
                    <a:pt x="11644" y="7573"/>
                    <a:pt x="11680" y="7561"/>
                    <a:pt x="11728" y="7561"/>
                  </a:cubicBezTo>
                  <a:cubicBezTo>
                    <a:pt x="13788" y="7644"/>
                    <a:pt x="14919" y="5894"/>
                    <a:pt x="14359" y="3489"/>
                  </a:cubicBezTo>
                  <a:cubicBezTo>
                    <a:pt x="14347" y="3239"/>
                    <a:pt x="14335" y="2989"/>
                    <a:pt x="14335" y="2739"/>
                  </a:cubicBezTo>
                  <a:lnTo>
                    <a:pt x="14335" y="2739"/>
                  </a:lnTo>
                  <a:cubicBezTo>
                    <a:pt x="14264" y="1977"/>
                    <a:pt x="13871" y="1382"/>
                    <a:pt x="13287" y="905"/>
                  </a:cubicBezTo>
                  <a:lnTo>
                    <a:pt x="13026" y="632"/>
                  </a:lnTo>
                  <a:lnTo>
                    <a:pt x="13026" y="632"/>
                  </a:lnTo>
                  <a:lnTo>
                    <a:pt x="13026" y="632"/>
                  </a:lnTo>
                  <a:cubicBezTo>
                    <a:pt x="12656" y="215"/>
                    <a:pt x="12180" y="382"/>
                    <a:pt x="11728" y="382"/>
                  </a:cubicBezTo>
                  <a:cubicBezTo>
                    <a:pt x="11561" y="370"/>
                    <a:pt x="11382" y="370"/>
                    <a:pt x="11228" y="358"/>
                  </a:cubicBezTo>
                  <a:cubicBezTo>
                    <a:pt x="11061" y="358"/>
                    <a:pt x="10906" y="358"/>
                    <a:pt x="10751" y="334"/>
                  </a:cubicBezTo>
                  <a:cubicBezTo>
                    <a:pt x="10728" y="322"/>
                    <a:pt x="10704" y="310"/>
                    <a:pt x="10692" y="310"/>
                  </a:cubicBezTo>
                  <a:lnTo>
                    <a:pt x="9525" y="310"/>
                  </a:lnTo>
                  <a:lnTo>
                    <a:pt x="9501" y="310"/>
                  </a:lnTo>
                  <a:cubicBezTo>
                    <a:pt x="8275" y="274"/>
                    <a:pt x="7072" y="251"/>
                    <a:pt x="5846" y="262"/>
                  </a:cubicBezTo>
                  <a:cubicBezTo>
                    <a:pt x="4524" y="274"/>
                    <a:pt x="3155" y="1"/>
                    <a:pt x="1893" y="632"/>
                  </a:cubicBezTo>
                  <a:cubicBezTo>
                    <a:pt x="1774" y="679"/>
                    <a:pt x="1643" y="727"/>
                    <a:pt x="1524" y="786"/>
                  </a:cubicBezTo>
                  <a:lnTo>
                    <a:pt x="1524" y="786"/>
                  </a:lnTo>
                  <a:lnTo>
                    <a:pt x="1524" y="786"/>
                  </a:lnTo>
                  <a:cubicBezTo>
                    <a:pt x="1191" y="917"/>
                    <a:pt x="941" y="1096"/>
                    <a:pt x="714" y="1405"/>
                  </a:cubicBezTo>
                  <a:cubicBezTo>
                    <a:pt x="0" y="2441"/>
                    <a:pt x="488" y="3584"/>
                    <a:pt x="369" y="4680"/>
                  </a:cubicBezTo>
                  <a:close/>
                  <a:moveTo>
                    <a:pt x="5310" y="6132"/>
                  </a:moveTo>
                  <a:lnTo>
                    <a:pt x="5310" y="6132"/>
                  </a:lnTo>
                  <a:cubicBezTo>
                    <a:pt x="5310" y="6144"/>
                    <a:pt x="5298" y="6132"/>
                    <a:pt x="5298" y="6132"/>
                  </a:cubicBezTo>
                  <a:close/>
                  <a:moveTo>
                    <a:pt x="10823" y="370"/>
                  </a:moveTo>
                  <a:lnTo>
                    <a:pt x="10823" y="382"/>
                  </a:lnTo>
                  <a:cubicBezTo>
                    <a:pt x="10811" y="382"/>
                    <a:pt x="10811" y="370"/>
                    <a:pt x="10787" y="370"/>
                  </a:cubicBezTo>
                  <a:close/>
                  <a:moveTo>
                    <a:pt x="405" y="2798"/>
                  </a:moveTo>
                  <a:lnTo>
                    <a:pt x="405" y="3001"/>
                  </a:lnTo>
                  <a:lnTo>
                    <a:pt x="405" y="3120"/>
                  </a:lnTo>
                  <a:cubicBezTo>
                    <a:pt x="393" y="3001"/>
                    <a:pt x="369" y="2882"/>
                    <a:pt x="405" y="2798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9" name="Google Shape;789;p18"/>
            <p:cNvSpPr/>
            <p:nvPr/>
          </p:nvSpPr>
          <p:spPr>
            <a:xfrm>
              <a:off x="5046633" y="483274"/>
              <a:ext cx="420974" cy="209062"/>
            </a:xfrm>
            <a:custGeom>
              <a:avLst/>
              <a:gdLst/>
              <a:ahLst/>
              <a:cxnLst/>
              <a:rect l="l" t="t" r="r" b="b"/>
              <a:pathLst>
                <a:path w="12110" h="6014" extrusionOk="0">
                  <a:moveTo>
                    <a:pt x="13" y="4930"/>
                  </a:moveTo>
                  <a:cubicBezTo>
                    <a:pt x="13" y="4751"/>
                    <a:pt x="13" y="4573"/>
                    <a:pt x="1" y="4394"/>
                  </a:cubicBezTo>
                  <a:cubicBezTo>
                    <a:pt x="203" y="3846"/>
                    <a:pt x="1" y="3275"/>
                    <a:pt x="48" y="2727"/>
                  </a:cubicBezTo>
                  <a:cubicBezTo>
                    <a:pt x="60" y="2561"/>
                    <a:pt x="1" y="2263"/>
                    <a:pt x="167" y="2251"/>
                  </a:cubicBezTo>
                  <a:cubicBezTo>
                    <a:pt x="858" y="2203"/>
                    <a:pt x="1096" y="1251"/>
                    <a:pt x="1870" y="1394"/>
                  </a:cubicBezTo>
                  <a:cubicBezTo>
                    <a:pt x="2037" y="1418"/>
                    <a:pt x="2191" y="1346"/>
                    <a:pt x="2251" y="1179"/>
                  </a:cubicBezTo>
                  <a:cubicBezTo>
                    <a:pt x="2465" y="596"/>
                    <a:pt x="3084" y="501"/>
                    <a:pt x="3525" y="263"/>
                  </a:cubicBezTo>
                  <a:cubicBezTo>
                    <a:pt x="3930" y="48"/>
                    <a:pt x="4454" y="298"/>
                    <a:pt x="4930" y="275"/>
                  </a:cubicBezTo>
                  <a:cubicBezTo>
                    <a:pt x="5192" y="537"/>
                    <a:pt x="5466" y="715"/>
                    <a:pt x="5704" y="227"/>
                  </a:cubicBezTo>
                  <a:cubicBezTo>
                    <a:pt x="5775" y="84"/>
                    <a:pt x="5894" y="1"/>
                    <a:pt x="6061" y="13"/>
                  </a:cubicBezTo>
                  <a:lnTo>
                    <a:pt x="8097" y="13"/>
                  </a:lnTo>
                  <a:cubicBezTo>
                    <a:pt x="8264" y="1"/>
                    <a:pt x="8371" y="36"/>
                    <a:pt x="8418" y="227"/>
                  </a:cubicBezTo>
                  <a:cubicBezTo>
                    <a:pt x="8454" y="394"/>
                    <a:pt x="8442" y="632"/>
                    <a:pt x="8645" y="632"/>
                  </a:cubicBezTo>
                  <a:cubicBezTo>
                    <a:pt x="8918" y="632"/>
                    <a:pt x="8835" y="346"/>
                    <a:pt x="8895" y="179"/>
                  </a:cubicBezTo>
                  <a:cubicBezTo>
                    <a:pt x="8942" y="60"/>
                    <a:pt x="9014" y="25"/>
                    <a:pt x="9133" y="25"/>
                  </a:cubicBezTo>
                  <a:lnTo>
                    <a:pt x="10300" y="25"/>
                  </a:lnTo>
                  <a:cubicBezTo>
                    <a:pt x="10669" y="203"/>
                    <a:pt x="10776" y="810"/>
                    <a:pt x="11359" y="679"/>
                  </a:cubicBezTo>
                  <a:cubicBezTo>
                    <a:pt x="11478" y="739"/>
                    <a:pt x="11550" y="822"/>
                    <a:pt x="11597" y="941"/>
                  </a:cubicBezTo>
                  <a:cubicBezTo>
                    <a:pt x="11621" y="1406"/>
                    <a:pt x="11633" y="1870"/>
                    <a:pt x="11062" y="2025"/>
                  </a:cubicBezTo>
                  <a:cubicBezTo>
                    <a:pt x="10919" y="2061"/>
                    <a:pt x="10788" y="2168"/>
                    <a:pt x="10907" y="2311"/>
                  </a:cubicBezTo>
                  <a:cubicBezTo>
                    <a:pt x="11002" y="2430"/>
                    <a:pt x="11097" y="2311"/>
                    <a:pt x="11157" y="2239"/>
                  </a:cubicBezTo>
                  <a:cubicBezTo>
                    <a:pt x="11383" y="1941"/>
                    <a:pt x="11621" y="1953"/>
                    <a:pt x="11871" y="2192"/>
                  </a:cubicBezTo>
                  <a:cubicBezTo>
                    <a:pt x="12109" y="2608"/>
                    <a:pt x="11966" y="3013"/>
                    <a:pt x="11859" y="3430"/>
                  </a:cubicBezTo>
                  <a:cubicBezTo>
                    <a:pt x="11752" y="3620"/>
                    <a:pt x="11502" y="3549"/>
                    <a:pt x="11335" y="3692"/>
                  </a:cubicBezTo>
                  <a:cubicBezTo>
                    <a:pt x="11478" y="3930"/>
                    <a:pt x="11847" y="4037"/>
                    <a:pt x="11788" y="4394"/>
                  </a:cubicBezTo>
                  <a:cubicBezTo>
                    <a:pt x="11657" y="5097"/>
                    <a:pt x="11085" y="5359"/>
                    <a:pt x="10550" y="5656"/>
                  </a:cubicBezTo>
                  <a:cubicBezTo>
                    <a:pt x="10490" y="5680"/>
                    <a:pt x="10431" y="5692"/>
                    <a:pt x="10359" y="5692"/>
                  </a:cubicBezTo>
                  <a:cubicBezTo>
                    <a:pt x="10228" y="5692"/>
                    <a:pt x="10109" y="5656"/>
                    <a:pt x="9990" y="5656"/>
                  </a:cubicBezTo>
                  <a:cubicBezTo>
                    <a:pt x="9859" y="5656"/>
                    <a:pt x="9728" y="5644"/>
                    <a:pt x="9609" y="5620"/>
                  </a:cubicBezTo>
                  <a:cubicBezTo>
                    <a:pt x="9526" y="5597"/>
                    <a:pt x="9430" y="5561"/>
                    <a:pt x="9359" y="5501"/>
                  </a:cubicBezTo>
                  <a:cubicBezTo>
                    <a:pt x="9192" y="5394"/>
                    <a:pt x="9192" y="4978"/>
                    <a:pt x="8835" y="5228"/>
                  </a:cubicBezTo>
                  <a:cubicBezTo>
                    <a:pt x="8716" y="5323"/>
                    <a:pt x="8645" y="5573"/>
                    <a:pt x="8442" y="5394"/>
                  </a:cubicBezTo>
                  <a:cubicBezTo>
                    <a:pt x="8287" y="5263"/>
                    <a:pt x="8264" y="5049"/>
                    <a:pt x="8264" y="4858"/>
                  </a:cubicBezTo>
                  <a:cubicBezTo>
                    <a:pt x="8264" y="4668"/>
                    <a:pt x="8383" y="4549"/>
                    <a:pt x="8502" y="4406"/>
                  </a:cubicBezTo>
                  <a:cubicBezTo>
                    <a:pt x="8776" y="4108"/>
                    <a:pt x="8930" y="3787"/>
                    <a:pt x="8621" y="3442"/>
                  </a:cubicBezTo>
                  <a:cubicBezTo>
                    <a:pt x="8454" y="3263"/>
                    <a:pt x="8216" y="3275"/>
                    <a:pt x="8002" y="3358"/>
                  </a:cubicBezTo>
                  <a:cubicBezTo>
                    <a:pt x="7787" y="3430"/>
                    <a:pt x="7740" y="3620"/>
                    <a:pt x="7740" y="3835"/>
                  </a:cubicBezTo>
                  <a:cubicBezTo>
                    <a:pt x="7740" y="4025"/>
                    <a:pt x="7811" y="4216"/>
                    <a:pt x="7811" y="4406"/>
                  </a:cubicBezTo>
                  <a:cubicBezTo>
                    <a:pt x="7823" y="4620"/>
                    <a:pt x="7704" y="4763"/>
                    <a:pt x="7585" y="4906"/>
                  </a:cubicBezTo>
                  <a:cubicBezTo>
                    <a:pt x="7406" y="5442"/>
                    <a:pt x="7013" y="5704"/>
                    <a:pt x="6490" y="5835"/>
                  </a:cubicBezTo>
                  <a:cubicBezTo>
                    <a:pt x="6311" y="5882"/>
                    <a:pt x="6121" y="5894"/>
                    <a:pt x="5942" y="5823"/>
                  </a:cubicBezTo>
                  <a:cubicBezTo>
                    <a:pt x="5680" y="5704"/>
                    <a:pt x="5704" y="5501"/>
                    <a:pt x="5787" y="5156"/>
                  </a:cubicBezTo>
                  <a:cubicBezTo>
                    <a:pt x="5501" y="5501"/>
                    <a:pt x="5263" y="5716"/>
                    <a:pt x="4930" y="5799"/>
                  </a:cubicBezTo>
                  <a:cubicBezTo>
                    <a:pt x="4406" y="5656"/>
                    <a:pt x="4692" y="5299"/>
                    <a:pt x="4704" y="5025"/>
                  </a:cubicBezTo>
                  <a:cubicBezTo>
                    <a:pt x="4716" y="4870"/>
                    <a:pt x="4835" y="4728"/>
                    <a:pt x="4668" y="4608"/>
                  </a:cubicBezTo>
                  <a:cubicBezTo>
                    <a:pt x="4585" y="4549"/>
                    <a:pt x="4466" y="4513"/>
                    <a:pt x="4358" y="4561"/>
                  </a:cubicBezTo>
                  <a:cubicBezTo>
                    <a:pt x="4120" y="4680"/>
                    <a:pt x="4287" y="4858"/>
                    <a:pt x="4311" y="5001"/>
                  </a:cubicBezTo>
                  <a:cubicBezTo>
                    <a:pt x="4358" y="5347"/>
                    <a:pt x="4525" y="5692"/>
                    <a:pt x="4120" y="5942"/>
                  </a:cubicBezTo>
                  <a:cubicBezTo>
                    <a:pt x="3930" y="6013"/>
                    <a:pt x="3739" y="6013"/>
                    <a:pt x="3537" y="5978"/>
                  </a:cubicBezTo>
                  <a:cubicBezTo>
                    <a:pt x="3299" y="5882"/>
                    <a:pt x="3025" y="5918"/>
                    <a:pt x="2799" y="5799"/>
                  </a:cubicBezTo>
                  <a:cubicBezTo>
                    <a:pt x="2632" y="5644"/>
                    <a:pt x="2620" y="5466"/>
                    <a:pt x="2822" y="5394"/>
                  </a:cubicBezTo>
                  <a:cubicBezTo>
                    <a:pt x="3239" y="5239"/>
                    <a:pt x="3215" y="4799"/>
                    <a:pt x="3465" y="4525"/>
                  </a:cubicBezTo>
                  <a:cubicBezTo>
                    <a:pt x="3573" y="4406"/>
                    <a:pt x="3561" y="4251"/>
                    <a:pt x="3418" y="4132"/>
                  </a:cubicBezTo>
                  <a:cubicBezTo>
                    <a:pt x="3346" y="4073"/>
                    <a:pt x="3263" y="4073"/>
                    <a:pt x="3168" y="4096"/>
                  </a:cubicBezTo>
                  <a:cubicBezTo>
                    <a:pt x="2989" y="4156"/>
                    <a:pt x="2977" y="4323"/>
                    <a:pt x="3001" y="4466"/>
                  </a:cubicBezTo>
                  <a:cubicBezTo>
                    <a:pt x="3025" y="4573"/>
                    <a:pt x="3061" y="4680"/>
                    <a:pt x="3061" y="4787"/>
                  </a:cubicBezTo>
                  <a:cubicBezTo>
                    <a:pt x="3084" y="5216"/>
                    <a:pt x="2799" y="5418"/>
                    <a:pt x="2394" y="5275"/>
                  </a:cubicBezTo>
                  <a:cubicBezTo>
                    <a:pt x="2215" y="5204"/>
                    <a:pt x="2037" y="5109"/>
                    <a:pt x="1894" y="4989"/>
                  </a:cubicBezTo>
                  <a:cubicBezTo>
                    <a:pt x="1513" y="4799"/>
                    <a:pt x="1620" y="5239"/>
                    <a:pt x="1453" y="5323"/>
                  </a:cubicBezTo>
                  <a:cubicBezTo>
                    <a:pt x="1060" y="5525"/>
                    <a:pt x="763" y="5204"/>
                    <a:pt x="417" y="5097"/>
                  </a:cubicBezTo>
                  <a:cubicBezTo>
                    <a:pt x="263" y="5097"/>
                    <a:pt x="132" y="5025"/>
                    <a:pt x="13" y="493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0" name="Google Shape;790;p18"/>
            <p:cNvSpPr/>
            <p:nvPr/>
          </p:nvSpPr>
          <p:spPr>
            <a:xfrm>
              <a:off x="5065265" y="480806"/>
              <a:ext cx="486779" cy="266176"/>
            </a:xfrm>
            <a:custGeom>
              <a:avLst/>
              <a:gdLst/>
              <a:ahLst/>
              <a:cxnLst/>
              <a:rect l="l" t="t" r="r" b="b"/>
              <a:pathLst>
                <a:path w="14003" h="7657" extrusionOk="0">
                  <a:moveTo>
                    <a:pt x="2977" y="5894"/>
                  </a:moveTo>
                  <a:cubicBezTo>
                    <a:pt x="3203" y="5894"/>
                    <a:pt x="3406" y="5906"/>
                    <a:pt x="3632" y="5906"/>
                  </a:cubicBezTo>
                  <a:cubicBezTo>
                    <a:pt x="3834" y="5751"/>
                    <a:pt x="4049" y="5775"/>
                    <a:pt x="4275" y="5846"/>
                  </a:cubicBezTo>
                  <a:cubicBezTo>
                    <a:pt x="4775" y="6072"/>
                    <a:pt x="4239" y="6275"/>
                    <a:pt x="4275" y="6561"/>
                  </a:cubicBezTo>
                  <a:cubicBezTo>
                    <a:pt x="4525" y="6203"/>
                    <a:pt x="5025" y="6203"/>
                    <a:pt x="5168" y="5763"/>
                  </a:cubicBezTo>
                  <a:cubicBezTo>
                    <a:pt x="5227" y="5727"/>
                    <a:pt x="5263" y="5727"/>
                    <a:pt x="5323" y="5787"/>
                  </a:cubicBezTo>
                  <a:lnTo>
                    <a:pt x="5977" y="5787"/>
                  </a:lnTo>
                  <a:cubicBezTo>
                    <a:pt x="6025" y="5739"/>
                    <a:pt x="6073" y="5727"/>
                    <a:pt x="6132" y="5727"/>
                  </a:cubicBezTo>
                  <a:cubicBezTo>
                    <a:pt x="6311" y="5846"/>
                    <a:pt x="6489" y="5834"/>
                    <a:pt x="6668" y="5727"/>
                  </a:cubicBezTo>
                  <a:cubicBezTo>
                    <a:pt x="6728" y="5727"/>
                    <a:pt x="6787" y="5739"/>
                    <a:pt x="6835" y="5763"/>
                  </a:cubicBezTo>
                  <a:cubicBezTo>
                    <a:pt x="7335" y="6311"/>
                    <a:pt x="7668" y="5763"/>
                    <a:pt x="8037" y="5561"/>
                  </a:cubicBezTo>
                  <a:cubicBezTo>
                    <a:pt x="8299" y="5358"/>
                    <a:pt x="8561" y="5263"/>
                    <a:pt x="8859" y="5525"/>
                  </a:cubicBezTo>
                  <a:cubicBezTo>
                    <a:pt x="8942" y="5525"/>
                    <a:pt x="9037" y="5525"/>
                    <a:pt x="9121" y="5537"/>
                  </a:cubicBezTo>
                  <a:cubicBezTo>
                    <a:pt x="9133" y="5549"/>
                    <a:pt x="9133" y="5584"/>
                    <a:pt x="9156" y="5596"/>
                  </a:cubicBezTo>
                  <a:cubicBezTo>
                    <a:pt x="9287" y="5822"/>
                    <a:pt x="9049" y="6251"/>
                    <a:pt x="9466" y="6275"/>
                  </a:cubicBezTo>
                  <a:cubicBezTo>
                    <a:pt x="9871" y="6311"/>
                    <a:pt x="9752" y="5858"/>
                    <a:pt x="9906" y="5656"/>
                  </a:cubicBezTo>
                  <a:cubicBezTo>
                    <a:pt x="10299" y="5251"/>
                    <a:pt x="10942" y="5108"/>
                    <a:pt x="11085" y="4477"/>
                  </a:cubicBezTo>
                  <a:cubicBezTo>
                    <a:pt x="11300" y="4191"/>
                    <a:pt x="10883" y="3822"/>
                    <a:pt x="11216" y="3560"/>
                  </a:cubicBezTo>
                  <a:lnTo>
                    <a:pt x="11216" y="2251"/>
                  </a:lnTo>
                  <a:cubicBezTo>
                    <a:pt x="11145" y="2167"/>
                    <a:pt x="11145" y="2096"/>
                    <a:pt x="11180" y="2012"/>
                  </a:cubicBezTo>
                  <a:cubicBezTo>
                    <a:pt x="11240" y="1893"/>
                    <a:pt x="11478" y="1929"/>
                    <a:pt x="11430" y="1774"/>
                  </a:cubicBezTo>
                  <a:cubicBezTo>
                    <a:pt x="11395" y="1667"/>
                    <a:pt x="11240" y="1798"/>
                    <a:pt x="11133" y="1762"/>
                  </a:cubicBezTo>
                  <a:cubicBezTo>
                    <a:pt x="10847" y="1596"/>
                    <a:pt x="11145" y="1262"/>
                    <a:pt x="10954" y="1072"/>
                  </a:cubicBezTo>
                  <a:lnTo>
                    <a:pt x="10823" y="810"/>
                  </a:lnTo>
                  <a:cubicBezTo>
                    <a:pt x="10490" y="596"/>
                    <a:pt x="10490" y="369"/>
                    <a:pt x="10823" y="167"/>
                  </a:cubicBezTo>
                  <a:cubicBezTo>
                    <a:pt x="11264" y="155"/>
                    <a:pt x="11752" y="0"/>
                    <a:pt x="12109" y="417"/>
                  </a:cubicBezTo>
                  <a:cubicBezTo>
                    <a:pt x="12085" y="477"/>
                    <a:pt x="12050" y="524"/>
                    <a:pt x="12014" y="572"/>
                  </a:cubicBezTo>
                  <a:cubicBezTo>
                    <a:pt x="11907" y="691"/>
                    <a:pt x="11788" y="822"/>
                    <a:pt x="11931" y="941"/>
                  </a:cubicBezTo>
                  <a:cubicBezTo>
                    <a:pt x="12050" y="1048"/>
                    <a:pt x="12157" y="881"/>
                    <a:pt x="12228" y="786"/>
                  </a:cubicBezTo>
                  <a:cubicBezTo>
                    <a:pt x="12276" y="750"/>
                    <a:pt x="12323" y="703"/>
                    <a:pt x="12383" y="667"/>
                  </a:cubicBezTo>
                  <a:cubicBezTo>
                    <a:pt x="12966" y="1143"/>
                    <a:pt x="13347" y="1727"/>
                    <a:pt x="13419" y="2501"/>
                  </a:cubicBezTo>
                  <a:cubicBezTo>
                    <a:pt x="12526" y="2274"/>
                    <a:pt x="12276" y="3072"/>
                    <a:pt x="11811" y="3548"/>
                  </a:cubicBezTo>
                  <a:cubicBezTo>
                    <a:pt x="12335" y="3275"/>
                    <a:pt x="12943" y="3572"/>
                    <a:pt x="13455" y="3263"/>
                  </a:cubicBezTo>
                  <a:cubicBezTo>
                    <a:pt x="14002" y="5656"/>
                    <a:pt x="12859" y="7418"/>
                    <a:pt x="10823" y="7323"/>
                  </a:cubicBezTo>
                  <a:cubicBezTo>
                    <a:pt x="10740" y="7156"/>
                    <a:pt x="10966" y="7096"/>
                    <a:pt x="10942" y="6942"/>
                  </a:cubicBezTo>
                  <a:cubicBezTo>
                    <a:pt x="10764" y="7013"/>
                    <a:pt x="10799" y="7215"/>
                    <a:pt x="10680" y="7323"/>
                  </a:cubicBezTo>
                  <a:cubicBezTo>
                    <a:pt x="10323" y="7370"/>
                    <a:pt x="9990" y="7418"/>
                    <a:pt x="9633" y="7454"/>
                  </a:cubicBezTo>
                  <a:cubicBezTo>
                    <a:pt x="9371" y="7299"/>
                    <a:pt x="9109" y="7299"/>
                    <a:pt x="8859" y="7454"/>
                  </a:cubicBezTo>
                  <a:lnTo>
                    <a:pt x="6751" y="7454"/>
                  </a:lnTo>
                  <a:cubicBezTo>
                    <a:pt x="6299" y="6846"/>
                    <a:pt x="6299" y="6846"/>
                    <a:pt x="5835" y="7454"/>
                  </a:cubicBezTo>
                  <a:cubicBezTo>
                    <a:pt x="5656" y="7454"/>
                    <a:pt x="5489" y="7454"/>
                    <a:pt x="5311" y="7442"/>
                  </a:cubicBezTo>
                  <a:cubicBezTo>
                    <a:pt x="5263" y="7358"/>
                    <a:pt x="5227" y="7358"/>
                    <a:pt x="5180" y="7442"/>
                  </a:cubicBezTo>
                  <a:cubicBezTo>
                    <a:pt x="3870" y="7394"/>
                    <a:pt x="2525" y="7656"/>
                    <a:pt x="1251" y="7204"/>
                  </a:cubicBezTo>
                  <a:lnTo>
                    <a:pt x="1251" y="7204"/>
                  </a:lnTo>
                  <a:cubicBezTo>
                    <a:pt x="905" y="7120"/>
                    <a:pt x="548" y="7025"/>
                    <a:pt x="203" y="6942"/>
                  </a:cubicBezTo>
                  <a:cubicBezTo>
                    <a:pt x="120" y="6858"/>
                    <a:pt x="0" y="6799"/>
                    <a:pt x="12" y="6656"/>
                  </a:cubicBezTo>
                  <a:cubicBezTo>
                    <a:pt x="24" y="6596"/>
                    <a:pt x="60" y="6549"/>
                    <a:pt x="108" y="6501"/>
                  </a:cubicBezTo>
                  <a:cubicBezTo>
                    <a:pt x="310" y="6465"/>
                    <a:pt x="560" y="6549"/>
                    <a:pt x="667" y="6287"/>
                  </a:cubicBezTo>
                  <a:cubicBezTo>
                    <a:pt x="715" y="6239"/>
                    <a:pt x="774" y="6227"/>
                    <a:pt x="834" y="6203"/>
                  </a:cubicBezTo>
                  <a:cubicBezTo>
                    <a:pt x="1394" y="6489"/>
                    <a:pt x="2013" y="6132"/>
                    <a:pt x="2584" y="6346"/>
                  </a:cubicBezTo>
                  <a:cubicBezTo>
                    <a:pt x="2798" y="6418"/>
                    <a:pt x="2822" y="6084"/>
                    <a:pt x="2906" y="5930"/>
                  </a:cubicBezTo>
                  <a:cubicBezTo>
                    <a:pt x="2929" y="5942"/>
                    <a:pt x="2965" y="5930"/>
                    <a:pt x="2977" y="58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1" name="Google Shape;791;p18"/>
            <p:cNvSpPr/>
            <p:nvPr/>
          </p:nvSpPr>
          <p:spPr>
            <a:xfrm>
              <a:off x="5033807" y="472950"/>
              <a:ext cx="390348" cy="163523"/>
            </a:xfrm>
            <a:custGeom>
              <a:avLst/>
              <a:gdLst/>
              <a:ahLst/>
              <a:cxnLst/>
              <a:rect l="l" t="t" r="r" b="b"/>
              <a:pathLst>
                <a:path w="11229" h="4704" extrusionOk="0">
                  <a:moveTo>
                    <a:pt x="5311" y="643"/>
                  </a:moveTo>
                  <a:cubicBezTo>
                    <a:pt x="4763" y="1048"/>
                    <a:pt x="3953" y="345"/>
                    <a:pt x="3477" y="1060"/>
                  </a:cubicBezTo>
                  <a:cubicBezTo>
                    <a:pt x="2977" y="1846"/>
                    <a:pt x="1679" y="1596"/>
                    <a:pt x="1370" y="2655"/>
                  </a:cubicBezTo>
                  <a:cubicBezTo>
                    <a:pt x="1346" y="2703"/>
                    <a:pt x="1227" y="2739"/>
                    <a:pt x="1191" y="2727"/>
                  </a:cubicBezTo>
                  <a:cubicBezTo>
                    <a:pt x="36" y="2286"/>
                    <a:pt x="417" y="3310"/>
                    <a:pt x="536" y="3572"/>
                  </a:cubicBezTo>
                  <a:cubicBezTo>
                    <a:pt x="727" y="4048"/>
                    <a:pt x="536" y="4346"/>
                    <a:pt x="370" y="4703"/>
                  </a:cubicBezTo>
                  <a:cubicBezTo>
                    <a:pt x="489" y="3620"/>
                    <a:pt x="1" y="2465"/>
                    <a:pt x="727" y="1417"/>
                  </a:cubicBezTo>
                  <a:cubicBezTo>
                    <a:pt x="929" y="1107"/>
                    <a:pt x="1203" y="929"/>
                    <a:pt x="1525" y="798"/>
                  </a:cubicBezTo>
                  <a:cubicBezTo>
                    <a:pt x="1691" y="893"/>
                    <a:pt x="1703" y="1131"/>
                    <a:pt x="1894" y="1226"/>
                  </a:cubicBezTo>
                  <a:cubicBezTo>
                    <a:pt x="2191" y="1012"/>
                    <a:pt x="1929" y="834"/>
                    <a:pt x="1918" y="643"/>
                  </a:cubicBezTo>
                  <a:cubicBezTo>
                    <a:pt x="3180" y="0"/>
                    <a:pt x="4549" y="298"/>
                    <a:pt x="5870" y="274"/>
                  </a:cubicBezTo>
                  <a:cubicBezTo>
                    <a:pt x="7656" y="238"/>
                    <a:pt x="9442" y="333"/>
                    <a:pt x="11228" y="357"/>
                  </a:cubicBezTo>
                  <a:cubicBezTo>
                    <a:pt x="11097" y="500"/>
                    <a:pt x="10966" y="476"/>
                    <a:pt x="10835" y="369"/>
                  </a:cubicBezTo>
                  <a:lnTo>
                    <a:pt x="9383" y="369"/>
                  </a:lnTo>
                  <a:cubicBezTo>
                    <a:pt x="9168" y="536"/>
                    <a:pt x="8954" y="584"/>
                    <a:pt x="8728" y="369"/>
                  </a:cubicBezTo>
                  <a:lnTo>
                    <a:pt x="6251" y="369"/>
                  </a:lnTo>
                  <a:cubicBezTo>
                    <a:pt x="5966" y="619"/>
                    <a:pt x="5656" y="655"/>
                    <a:pt x="5311" y="64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2" name="Google Shape;792;p18"/>
            <p:cNvSpPr/>
            <p:nvPr/>
          </p:nvSpPr>
          <p:spPr>
            <a:xfrm>
              <a:off x="5464662" y="540385"/>
              <a:ext cx="68725" cy="80753"/>
            </a:xfrm>
            <a:custGeom>
              <a:avLst/>
              <a:gdLst/>
              <a:ahLst/>
              <a:cxnLst/>
              <a:rect l="l" t="t" r="r" b="b"/>
              <a:pathLst>
                <a:path w="1977" h="2323" extrusionOk="0">
                  <a:moveTo>
                    <a:pt x="1976" y="1561"/>
                  </a:moveTo>
                  <a:cubicBezTo>
                    <a:pt x="1595" y="2323"/>
                    <a:pt x="714" y="1739"/>
                    <a:pt x="226" y="2203"/>
                  </a:cubicBezTo>
                  <a:cubicBezTo>
                    <a:pt x="143" y="2084"/>
                    <a:pt x="0" y="1930"/>
                    <a:pt x="24" y="1846"/>
                  </a:cubicBezTo>
                  <a:cubicBezTo>
                    <a:pt x="71" y="1680"/>
                    <a:pt x="226" y="1513"/>
                    <a:pt x="357" y="1430"/>
                  </a:cubicBezTo>
                  <a:cubicBezTo>
                    <a:pt x="845" y="1120"/>
                    <a:pt x="1024" y="1"/>
                    <a:pt x="1953" y="799"/>
                  </a:cubicBezTo>
                  <a:cubicBezTo>
                    <a:pt x="1953" y="1060"/>
                    <a:pt x="1965" y="1310"/>
                    <a:pt x="1976" y="1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18"/>
            <p:cNvSpPr/>
            <p:nvPr/>
          </p:nvSpPr>
          <p:spPr>
            <a:xfrm>
              <a:off x="5264338" y="714223"/>
              <a:ext cx="37265" cy="26941"/>
            </a:xfrm>
            <a:custGeom>
              <a:avLst/>
              <a:gdLst/>
              <a:ahLst/>
              <a:cxnLst/>
              <a:rect l="l" t="t" r="r" b="b"/>
              <a:pathLst>
                <a:path w="1072" h="775" extrusionOk="0">
                  <a:moveTo>
                    <a:pt x="119" y="774"/>
                  </a:moveTo>
                  <a:cubicBezTo>
                    <a:pt x="155" y="465"/>
                    <a:pt x="0" y="12"/>
                    <a:pt x="536" y="12"/>
                  </a:cubicBezTo>
                  <a:cubicBezTo>
                    <a:pt x="1048" y="0"/>
                    <a:pt x="1072" y="381"/>
                    <a:pt x="1048" y="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18"/>
            <p:cNvSpPr/>
            <p:nvPr/>
          </p:nvSpPr>
          <p:spPr>
            <a:xfrm>
              <a:off x="5082228" y="494884"/>
              <a:ext cx="33163" cy="33129"/>
            </a:xfrm>
            <a:custGeom>
              <a:avLst/>
              <a:gdLst/>
              <a:ahLst/>
              <a:cxnLst/>
              <a:rect l="l" t="t" r="r" b="b"/>
              <a:pathLst>
                <a:path w="954" h="953" extrusionOk="0">
                  <a:moveTo>
                    <a:pt x="513" y="12"/>
                  </a:moveTo>
                  <a:cubicBezTo>
                    <a:pt x="929" y="0"/>
                    <a:pt x="953" y="262"/>
                    <a:pt x="894" y="584"/>
                  </a:cubicBezTo>
                  <a:cubicBezTo>
                    <a:pt x="846" y="834"/>
                    <a:pt x="644" y="953"/>
                    <a:pt x="417" y="905"/>
                  </a:cubicBezTo>
                  <a:cubicBezTo>
                    <a:pt x="1" y="822"/>
                    <a:pt x="167" y="441"/>
                    <a:pt x="120" y="167"/>
                  </a:cubicBezTo>
                  <a:cubicBezTo>
                    <a:pt x="251" y="107"/>
                    <a:pt x="394" y="60"/>
                    <a:pt x="513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18"/>
            <p:cNvSpPr/>
            <p:nvPr/>
          </p:nvSpPr>
          <p:spPr>
            <a:xfrm>
              <a:off x="5467130" y="494467"/>
              <a:ext cx="30243" cy="32294"/>
            </a:xfrm>
            <a:custGeom>
              <a:avLst/>
              <a:gdLst/>
              <a:ahLst/>
              <a:cxnLst/>
              <a:rect l="l" t="t" r="r" b="b"/>
              <a:pathLst>
                <a:path w="870" h="929" extrusionOk="0">
                  <a:moveTo>
                    <a:pt x="834" y="298"/>
                  </a:moveTo>
                  <a:cubicBezTo>
                    <a:pt x="870" y="607"/>
                    <a:pt x="786" y="869"/>
                    <a:pt x="417" y="905"/>
                  </a:cubicBezTo>
                  <a:cubicBezTo>
                    <a:pt x="120" y="929"/>
                    <a:pt x="60" y="727"/>
                    <a:pt x="48" y="488"/>
                  </a:cubicBezTo>
                  <a:cubicBezTo>
                    <a:pt x="0" y="84"/>
                    <a:pt x="227" y="0"/>
                    <a:pt x="572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18"/>
            <p:cNvSpPr/>
            <p:nvPr/>
          </p:nvSpPr>
          <p:spPr>
            <a:xfrm>
              <a:off x="5407133" y="486194"/>
              <a:ext cx="33963" cy="33546"/>
            </a:xfrm>
            <a:custGeom>
              <a:avLst/>
              <a:gdLst/>
              <a:ahLst/>
              <a:cxnLst/>
              <a:rect l="l" t="t" r="r" b="b"/>
              <a:pathLst>
                <a:path w="977" h="965" extrusionOk="0">
                  <a:moveTo>
                    <a:pt x="71" y="12"/>
                  </a:moveTo>
                  <a:cubicBezTo>
                    <a:pt x="214" y="12"/>
                    <a:pt x="345" y="0"/>
                    <a:pt x="476" y="0"/>
                  </a:cubicBezTo>
                  <a:cubicBezTo>
                    <a:pt x="643" y="12"/>
                    <a:pt x="822" y="12"/>
                    <a:pt x="976" y="24"/>
                  </a:cubicBezTo>
                  <a:cubicBezTo>
                    <a:pt x="833" y="238"/>
                    <a:pt x="845" y="453"/>
                    <a:pt x="976" y="667"/>
                  </a:cubicBezTo>
                  <a:cubicBezTo>
                    <a:pt x="310" y="965"/>
                    <a:pt x="0" y="738"/>
                    <a:pt x="71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7" name="Google Shape;797;p18"/>
            <p:cNvSpPr/>
            <p:nvPr/>
          </p:nvSpPr>
          <p:spPr>
            <a:xfrm>
              <a:off x="5429450" y="709669"/>
              <a:ext cx="35214" cy="26107"/>
            </a:xfrm>
            <a:custGeom>
              <a:avLst/>
              <a:gdLst/>
              <a:ahLst/>
              <a:cxnLst/>
              <a:rect l="l" t="t" r="r" b="b"/>
              <a:pathLst>
                <a:path w="1013" h="751" extrusionOk="0">
                  <a:moveTo>
                    <a:pt x="227" y="751"/>
                  </a:moveTo>
                  <a:cubicBezTo>
                    <a:pt x="144" y="477"/>
                    <a:pt x="1" y="131"/>
                    <a:pt x="430" y="24"/>
                  </a:cubicBezTo>
                  <a:cubicBezTo>
                    <a:pt x="537" y="0"/>
                    <a:pt x="787" y="131"/>
                    <a:pt x="834" y="239"/>
                  </a:cubicBezTo>
                  <a:cubicBezTo>
                    <a:pt x="1013" y="679"/>
                    <a:pt x="537" y="596"/>
                    <a:pt x="358" y="739"/>
                  </a:cubicBezTo>
                  <a:cubicBezTo>
                    <a:pt x="311" y="751"/>
                    <a:pt x="263" y="751"/>
                    <a:pt x="227" y="7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8" name="Google Shape;798;p18"/>
            <p:cNvSpPr/>
            <p:nvPr/>
          </p:nvSpPr>
          <p:spPr>
            <a:xfrm>
              <a:off x="5043331" y="667470"/>
              <a:ext cx="29826" cy="55481"/>
            </a:xfrm>
            <a:custGeom>
              <a:avLst/>
              <a:gdLst/>
              <a:ahLst/>
              <a:cxnLst/>
              <a:rect l="l" t="t" r="r" b="b"/>
              <a:pathLst>
                <a:path w="858" h="1596" extrusionOk="0">
                  <a:moveTo>
                    <a:pt x="715" y="1214"/>
                  </a:moveTo>
                  <a:cubicBezTo>
                    <a:pt x="762" y="1345"/>
                    <a:pt x="810" y="1464"/>
                    <a:pt x="858" y="1595"/>
                  </a:cubicBezTo>
                  <a:cubicBezTo>
                    <a:pt x="0" y="1357"/>
                    <a:pt x="12" y="702"/>
                    <a:pt x="96" y="24"/>
                  </a:cubicBezTo>
                  <a:cubicBezTo>
                    <a:pt x="191" y="0"/>
                    <a:pt x="262" y="60"/>
                    <a:pt x="298" y="155"/>
                  </a:cubicBezTo>
                  <a:cubicBezTo>
                    <a:pt x="358" y="536"/>
                    <a:pt x="631" y="833"/>
                    <a:pt x="715" y="121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18"/>
            <p:cNvSpPr/>
            <p:nvPr/>
          </p:nvSpPr>
          <p:spPr>
            <a:xfrm>
              <a:off x="5046633" y="654608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525" h="525" extrusionOk="0">
                  <a:moveTo>
                    <a:pt x="108" y="525"/>
                  </a:moveTo>
                  <a:cubicBezTo>
                    <a:pt x="72" y="477"/>
                    <a:pt x="25" y="430"/>
                    <a:pt x="1" y="394"/>
                  </a:cubicBezTo>
                  <a:cubicBezTo>
                    <a:pt x="1" y="251"/>
                    <a:pt x="1" y="132"/>
                    <a:pt x="13" y="1"/>
                  </a:cubicBezTo>
                  <a:lnTo>
                    <a:pt x="370" y="1"/>
                  </a:lnTo>
                  <a:cubicBezTo>
                    <a:pt x="525" y="299"/>
                    <a:pt x="501" y="513"/>
                    <a:pt x="108" y="5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18"/>
            <p:cNvSpPr/>
            <p:nvPr/>
          </p:nvSpPr>
          <p:spPr>
            <a:xfrm>
              <a:off x="5373590" y="728301"/>
              <a:ext cx="26941" cy="12445"/>
            </a:xfrm>
            <a:custGeom>
              <a:avLst/>
              <a:gdLst/>
              <a:ahLst/>
              <a:cxnLst/>
              <a:rect l="l" t="t" r="r" b="b"/>
              <a:pathLst>
                <a:path w="775" h="358" extrusionOk="0">
                  <a:moveTo>
                    <a:pt x="1" y="357"/>
                  </a:moveTo>
                  <a:cubicBezTo>
                    <a:pt x="251" y="0"/>
                    <a:pt x="525" y="0"/>
                    <a:pt x="775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18"/>
            <p:cNvSpPr/>
            <p:nvPr/>
          </p:nvSpPr>
          <p:spPr>
            <a:xfrm>
              <a:off x="5244872" y="724581"/>
              <a:ext cx="6257" cy="16582"/>
            </a:xfrm>
            <a:custGeom>
              <a:avLst/>
              <a:gdLst/>
              <a:ahLst/>
              <a:cxnLst/>
              <a:rect l="l" t="t" r="r" b="b"/>
              <a:pathLst>
                <a:path w="180" h="477" extrusionOk="0">
                  <a:moveTo>
                    <a:pt x="25" y="464"/>
                  </a:moveTo>
                  <a:cubicBezTo>
                    <a:pt x="13" y="310"/>
                    <a:pt x="13" y="143"/>
                    <a:pt x="1" y="0"/>
                  </a:cubicBezTo>
                  <a:lnTo>
                    <a:pt x="179" y="0"/>
                  </a:lnTo>
                  <a:cubicBezTo>
                    <a:pt x="156" y="143"/>
                    <a:pt x="156" y="310"/>
                    <a:pt x="144" y="464"/>
                  </a:cubicBezTo>
                  <a:lnTo>
                    <a:pt x="84" y="4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18"/>
            <p:cNvSpPr/>
            <p:nvPr/>
          </p:nvSpPr>
          <p:spPr>
            <a:xfrm>
              <a:off x="5342549" y="566073"/>
              <a:ext cx="93164" cy="85690"/>
            </a:xfrm>
            <a:custGeom>
              <a:avLst/>
              <a:gdLst/>
              <a:ahLst/>
              <a:cxnLst/>
              <a:rect l="l" t="t" r="r" b="b"/>
              <a:pathLst>
                <a:path w="2680" h="2465" extrusionOk="0">
                  <a:moveTo>
                    <a:pt x="1668" y="738"/>
                  </a:moveTo>
                  <a:cubicBezTo>
                    <a:pt x="1489" y="1286"/>
                    <a:pt x="2680" y="2167"/>
                    <a:pt x="1310" y="2381"/>
                  </a:cubicBezTo>
                  <a:cubicBezTo>
                    <a:pt x="834" y="2465"/>
                    <a:pt x="608" y="1941"/>
                    <a:pt x="786" y="1631"/>
                  </a:cubicBezTo>
                  <a:cubicBezTo>
                    <a:pt x="1072" y="1119"/>
                    <a:pt x="1" y="262"/>
                    <a:pt x="1191" y="83"/>
                  </a:cubicBezTo>
                  <a:cubicBezTo>
                    <a:pt x="1668" y="0"/>
                    <a:pt x="1679" y="393"/>
                    <a:pt x="1668" y="7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3" name="Google Shape;803;p18"/>
            <p:cNvSpPr/>
            <p:nvPr/>
          </p:nvSpPr>
          <p:spPr>
            <a:xfrm>
              <a:off x="5300767" y="585505"/>
              <a:ext cx="62920" cy="68760"/>
            </a:xfrm>
            <a:custGeom>
              <a:avLst/>
              <a:gdLst/>
              <a:ahLst/>
              <a:cxnLst/>
              <a:rect l="l" t="t" r="r" b="b"/>
              <a:pathLst>
                <a:path w="1810" h="1978" extrusionOk="0">
                  <a:moveTo>
                    <a:pt x="381" y="1465"/>
                  </a:moveTo>
                  <a:cubicBezTo>
                    <a:pt x="143" y="1025"/>
                    <a:pt x="0" y="536"/>
                    <a:pt x="488" y="239"/>
                  </a:cubicBezTo>
                  <a:cubicBezTo>
                    <a:pt x="798" y="36"/>
                    <a:pt x="1334" y="1"/>
                    <a:pt x="1584" y="441"/>
                  </a:cubicBezTo>
                  <a:cubicBezTo>
                    <a:pt x="1810" y="858"/>
                    <a:pt x="1810" y="1322"/>
                    <a:pt x="1310" y="1608"/>
                  </a:cubicBezTo>
                  <a:cubicBezTo>
                    <a:pt x="976" y="1703"/>
                    <a:pt x="619" y="1977"/>
                    <a:pt x="381" y="1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4" name="Google Shape;804;p18"/>
            <p:cNvSpPr/>
            <p:nvPr/>
          </p:nvSpPr>
          <p:spPr>
            <a:xfrm>
              <a:off x="5140174" y="553629"/>
              <a:ext cx="62121" cy="69977"/>
            </a:xfrm>
            <a:custGeom>
              <a:avLst/>
              <a:gdLst/>
              <a:ahLst/>
              <a:cxnLst/>
              <a:rect l="l" t="t" r="r" b="b"/>
              <a:pathLst>
                <a:path w="1787" h="2013" extrusionOk="0">
                  <a:moveTo>
                    <a:pt x="774" y="1191"/>
                  </a:moveTo>
                  <a:cubicBezTo>
                    <a:pt x="334" y="1227"/>
                    <a:pt x="72" y="1072"/>
                    <a:pt x="36" y="632"/>
                  </a:cubicBezTo>
                  <a:cubicBezTo>
                    <a:pt x="1" y="275"/>
                    <a:pt x="96" y="1"/>
                    <a:pt x="524" y="37"/>
                  </a:cubicBezTo>
                  <a:cubicBezTo>
                    <a:pt x="1191" y="84"/>
                    <a:pt x="1786" y="763"/>
                    <a:pt x="1775" y="1049"/>
                  </a:cubicBezTo>
                  <a:cubicBezTo>
                    <a:pt x="1727" y="2013"/>
                    <a:pt x="1060" y="763"/>
                    <a:pt x="774" y="119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18"/>
            <p:cNvSpPr/>
            <p:nvPr/>
          </p:nvSpPr>
          <p:spPr>
            <a:xfrm>
              <a:off x="5109550" y="611575"/>
              <a:ext cx="71646" cy="72063"/>
            </a:xfrm>
            <a:custGeom>
              <a:avLst/>
              <a:gdLst/>
              <a:ahLst/>
              <a:cxnLst/>
              <a:rect l="l" t="t" r="r" b="b"/>
              <a:pathLst>
                <a:path w="2061" h="2073" extrusionOk="0">
                  <a:moveTo>
                    <a:pt x="120" y="1239"/>
                  </a:moveTo>
                  <a:cubicBezTo>
                    <a:pt x="715" y="1477"/>
                    <a:pt x="1405" y="1846"/>
                    <a:pt x="929" y="644"/>
                  </a:cubicBezTo>
                  <a:cubicBezTo>
                    <a:pt x="858" y="477"/>
                    <a:pt x="893" y="239"/>
                    <a:pt x="1179" y="203"/>
                  </a:cubicBezTo>
                  <a:cubicBezTo>
                    <a:pt x="1405" y="167"/>
                    <a:pt x="1644" y="1"/>
                    <a:pt x="1834" y="275"/>
                  </a:cubicBezTo>
                  <a:cubicBezTo>
                    <a:pt x="2001" y="477"/>
                    <a:pt x="2060" y="763"/>
                    <a:pt x="1894" y="941"/>
                  </a:cubicBezTo>
                  <a:cubicBezTo>
                    <a:pt x="1548" y="1287"/>
                    <a:pt x="1560" y="1941"/>
                    <a:pt x="929" y="2025"/>
                  </a:cubicBezTo>
                  <a:cubicBezTo>
                    <a:pt x="870" y="2060"/>
                    <a:pt x="810" y="2072"/>
                    <a:pt x="751" y="2060"/>
                  </a:cubicBezTo>
                  <a:cubicBezTo>
                    <a:pt x="524" y="1787"/>
                    <a:pt x="0" y="1763"/>
                    <a:pt x="120" y="1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18"/>
            <p:cNvSpPr/>
            <p:nvPr/>
          </p:nvSpPr>
          <p:spPr>
            <a:xfrm>
              <a:off x="5047468" y="654226"/>
              <a:ext cx="51344" cy="54647"/>
            </a:xfrm>
            <a:custGeom>
              <a:avLst/>
              <a:gdLst/>
              <a:ahLst/>
              <a:cxnLst/>
              <a:rect l="l" t="t" r="r" b="b"/>
              <a:pathLst>
                <a:path w="1477" h="1572" extrusionOk="0">
                  <a:moveTo>
                    <a:pt x="84" y="536"/>
                  </a:moveTo>
                  <a:cubicBezTo>
                    <a:pt x="298" y="429"/>
                    <a:pt x="358" y="238"/>
                    <a:pt x="346" y="0"/>
                  </a:cubicBezTo>
                  <a:cubicBezTo>
                    <a:pt x="691" y="131"/>
                    <a:pt x="1048" y="262"/>
                    <a:pt x="1394" y="381"/>
                  </a:cubicBezTo>
                  <a:cubicBezTo>
                    <a:pt x="1429" y="429"/>
                    <a:pt x="1465" y="488"/>
                    <a:pt x="1465" y="560"/>
                  </a:cubicBezTo>
                  <a:cubicBezTo>
                    <a:pt x="1453" y="833"/>
                    <a:pt x="1477" y="1095"/>
                    <a:pt x="1251" y="1310"/>
                  </a:cubicBezTo>
                  <a:lnTo>
                    <a:pt x="1251" y="1310"/>
                  </a:lnTo>
                  <a:cubicBezTo>
                    <a:pt x="1096" y="1548"/>
                    <a:pt x="810" y="1453"/>
                    <a:pt x="620" y="1560"/>
                  </a:cubicBezTo>
                  <a:lnTo>
                    <a:pt x="596" y="1572"/>
                  </a:lnTo>
                  <a:cubicBezTo>
                    <a:pt x="203" y="1345"/>
                    <a:pt x="1" y="1012"/>
                    <a:pt x="84" y="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18"/>
            <p:cNvSpPr/>
            <p:nvPr/>
          </p:nvSpPr>
          <p:spPr>
            <a:xfrm>
              <a:off x="5177437" y="631041"/>
              <a:ext cx="49676" cy="56315"/>
            </a:xfrm>
            <a:custGeom>
              <a:avLst/>
              <a:gdLst/>
              <a:ahLst/>
              <a:cxnLst/>
              <a:rect l="l" t="t" r="r" b="b"/>
              <a:pathLst>
                <a:path w="1429" h="1620" extrusionOk="0">
                  <a:moveTo>
                    <a:pt x="1191" y="1608"/>
                  </a:moveTo>
                  <a:lnTo>
                    <a:pt x="405" y="1608"/>
                  </a:lnTo>
                  <a:cubicBezTo>
                    <a:pt x="393" y="1310"/>
                    <a:pt x="405" y="1012"/>
                    <a:pt x="333" y="727"/>
                  </a:cubicBezTo>
                  <a:cubicBezTo>
                    <a:pt x="274" y="512"/>
                    <a:pt x="0" y="238"/>
                    <a:pt x="274" y="119"/>
                  </a:cubicBezTo>
                  <a:cubicBezTo>
                    <a:pt x="524" y="0"/>
                    <a:pt x="929" y="36"/>
                    <a:pt x="1179" y="155"/>
                  </a:cubicBezTo>
                  <a:cubicBezTo>
                    <a:pt x="1429" y="274"/>
                    <a:pt x="1262" y="536"/>
                    <a:pt x="1143" y="774"/>
                  </a:cubicBezTo>
                  <a:cubicBezTo>
                    <a:pt x="1048" y="977"/>
                    <a:pt x="845" y="1262"/>
                    <a:pt x="1191" y="1489"/>
                  </a:cubicBezTo>
                  <a:cubicBezTo>
                    <a:pt x="1238" y="1417"/>
                    <a:pt x="1286" y="1417"/>
                    <a:pt x="1345" y="1465"/>
                  </a:cubicBezTo>
                  <a:cubicBezTo>
                    <a:pt x="1345" y="1560"/>
                    <a:pt x="1310" y="1620"/>
                    <a:pt x="1191" y="16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18"/>
            <p:cNvSpPr/>
            <p:nvPr/>
          </p:nvSpPr>
          <p:spPr>
            <a:xfrm>
              <a:off x="5305320" y="636429"/>
              <a:ext cx="69977" cy="43488"/>
            </a:xfrm>
            <a:custGeom>
              <a:avLst/>
              <a:gdLst/>
              <a:ahLst/>
              <a:cxnLst/>
              <a:rect l="l" t="t" r="r" b="b"/>
              <a:pathLst>
                <a:path w="2013" h="1251" extrusionOk="0">
                  <a:moveTo>
                    <a:pt x="250" y="0"/>
                  </a:moveTo>
                  <a:cubicBezTo>
                    <a:pt x="524" y="286"/>
                    <a:pt x="857" y="107"/>
                    <a:pt x="1179" y="143"/>
                  </a:cubicBezTo>
                  <a:cubicBezTo>
                    <a:pt x="857" y="345"/>
                    <a:pt x="1000" y="619"/>
                    <a:pt x="1095" y="929"/>
                  </a:cubicBezTo>
                  <a:cubicBezTo>
                    <a:pt x="1226" y="679"/>
                    <a:pt x="1274" y="322"/>
                    <a:pt x="1667" y="417"/>
                  </a:cubicBezTo>
                  <a:cubicBezTo>
                    <a:pt x="2012" y="512"/>
                    <a:pt x="1953" y="810"/>
                    <a:pt x="1965" y="1048"/>
                  </a:cubicBezTo>
                  <a:cubicBezTo>
                    <a:pt x="1655" y="1095"/>
                    <a:pt x="1357" y="1131"/>
                    <a:pt x="1036" y="1179"/>
                  </a:cubicBezTo>
                  <a:cubicBezTo>
                    <a:pt x="965" y="1250"/>
                    <a:pt x="881" y="1238"/>
                    <a:pt x="786" y="1191"/>
                  </a:cubicBezTo>
                  <a:cubicBezTo>
                    <a:pt x="584" y="869"/>
                    <a:pt x="310" y="595"/>
                    <a:pt x="0" y="381"/>
                  </a:cubicBezTo>
                  <a:cubicBezTo>
                    <a:pt x="72" y="262"/>
                    <a:pt x="167" y="143"/>
                    <a:pt x="2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18"/>
            <p:cNvSpPr/>
            <p:nvPr/>
          </p:nvSpPr>
          <p:spPr>
            <a:xfrm>
              <a:off x="5273862" y="648421"/>
              <a:ext cx="60452" cy="39351"/>
            </a:xfrm>
            <a:custGeom>
              <a:avLst/>
              <a:gdLst/>
              <a:ahLst/>
              <a:cxnLst/>
              <a:rect l="l" t="t" r="r" b="b"/>
              <a:pathLst>
                <a:path w="1739" h="1132" extrusionOk="0">
                  <a:moveTo>
                    <a:pt x="905" y="48"/>
                  </a:moveTo>
                  <a:cubicBezTo>
                    <a:pt x="1465" y="0"/>
                    <a:pt x="1739" y="274"/>
                    <a:pt x="1691" y="834"/>
                  </a:cubicBezTo>
                  <a:cubicBezTo>
                    <a:pt x="1679" y="869"/>
                    <a:pt x="1667" y="881"/>
                    <a:pt x="1631" y="905"/>
                  </a:cubicBezTo>
                  <a:cubicBezTo>
                    <a:pt x="1512" y="1012"/>
                    <a:pt x="1369" y="1072"/>
                    <a:pt x="1203" y="1108"/>
                  </a:cubicBezTo>
                  <a:cubicBezTo>
                    <a:pt x="1036" y="1131"/>
                    <a:pt x="893" y="1084"/>
                    <a:pt x="774" y="965"/>
                  </a:cubicBezTo>
                  <a:lnTo>
                    <a:pt x="631" y="965"/>
                  </a:lnTo>
                  <a:cubicBezTo>
                    <a:pt x="476" y="1108"/>
                    <a:pt x="298" y="1108"/>
                    <a:pt x="131" y="965"/>
                  </a:cubicBezTo>
                  <a:lnTo>
                    <a:pt x="0" y="965"/>
                  </a:lnTo>
                  <a:cubicBezTo>
                    <a:pt x="417" y="774"/>
                    <a:pt x="691" y="453"/>
                    <a:pt x="905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0" name="Google Shape;810;p18"/>
            <p:cNvSpPr/>
            <p:nvPr/>
          </p:nvSpPr>
          <p:spPr>
            <a:xfrm>
              <a:off x="5413321" y="518034"/>
              <a:ext cx="44739" cy="60487"/>
            </a:xfrm>
            <a:custGeom>
              <a:avLst/>
              <a:gdLst/>
              <a:ahLst/>
              <a:cxnLst/>
              <a:rect l="l" t="t" r="r" b="b"/>
              <a:pathLst>
                <a:path w="1287" h="1740" extrusionOk="0">
                  <a:moveTo>
                    <a:pt x="941" y="1"/>
                  </a:moveTo>
                  <a:cubicBezTo>
                    <a:pt x="1025" y="227"/>
                    <a:pt x="1108" y="430"/>
                    <a:pt x="1191" y="656"/>
                  </a:cubicBezTo>
                  <a:cubicBezTo>
                    <a:pt x="1263" y="751"/>
                    <a:pt x="1287" y="822"/>
                    <a:pt x="1203" y="906"/>
                  </a:cubicBezTo>
                  <a:lnTo>
                    <a:pt x="1203" y="1180"/>
                  </a:lnTo>
                  <a:cubicBezTo>
                    <a:pt x="953" y="1084"/>
                    <a:pt x="822" y="1168"/>
                    <a:pt x="775" y="1442"/>
                  </a:cubicBezTo>
                  <a:cubicBezTo>
                    <a:pt x="727" y="1668"/>
                    <a:pt x="513" y="1739"/>
                    <a:pt x="310" y="1656"/>
                  </a:cubicBezTo>
                  <a:cubicBezTo>
                    <a:pt x="191" y="1596"/>
                    <a:pt x="96" y="1418"/>
                    <a:pt x="48" y="1263"/>
                  </a:cubicBezTo>
                  <a:cubicBezTo>
                    <a:pt x="1" y="1072"/>
                    <a:pt x="72" y="811"/>
                    <a:pt x="298" y="822"/>
                  </a:cubicBezTo>
                  <a:cubicBezTo>
                    <a:pt x="953" y="882"/>
                    <a:pt x="882" y="394"/>
                    <a:pt x="94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1" name="Google Shape;811;p18"/>
            <p:cNvSpPr/>
            <p:nvPr/>
          </p:nvSpPr>
          <p:spPr>
            <a:xfrm>
              <a:off x="5373172" y="673240"/>
              <a:ext cx="43488" cy="38934"/>
            </a:xfrm>
            <a:custGeom>
              <a:avLst/>
              <a:gdLst/>
              <a:ahLst/>
              <a:cxnLst/>
              <a:rect l="l" t="t" r="r" b="b"/>
              <a:pathLst>
                <a:path w="1251" h="1120" extrusionOk="0">
                  <a:moveTo>
                    <a:pt x="1048" y="120"/>
                  </a:moveTo>
                  <a:cubicBezTo>
                    <a:pt x="1203" y="417"/>
                    <a:pt x="1251" y="691"/>
                    <a:pt x="953" y="929"/>
                  </a:cubicBezTo>
                  <a:cubicBezTo>
                    <a:pt x="739" y="1084"/>
                    <a:pt x="477" y="1120"/>
                    <a:pt x="298" y="941"/>
                  </a:cubicBezTo>
                  <a:cubicBezTo>
                    <a:pt x="1" y="656"/>
                    <a:pt x="120" y="310"/>
                    <a:pt x="263" y="1"/>
                  </a:cubicBezTo>
                  <a:lnTo>
                    <a:pt x="656" y="1"/>
                  </a:lnTo>
                  <a:cubicBezTo>
                    <a:pt x="727" y="72"/>
                    <a:pt x="846" y="48"/>
                    <a:pt x="918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2" name="Google Shape;812;p18"/>
            <p:cNvSpPr/>
            <p:nvPr/>
          </p:nvSpPr>
          <p:spPr>
            <a:xfrm>
              <a:off x="5268474" y="559434"/>
              <a:ext cx="34380" cy="55481"/>
            </a:xfrm>
            <a:custGeom>
              <a:avLst/>
              <a:gdLst/>
              <a:ahLst/>
              <a:cxnLst/>
              <a:rect l="l" t="t" r="r" b="b"/>
              <a:pathLst>
                <a:path w="989" h="1596" extrusionOk="0">
                  <a:moveTo>
                    <a:pt x="250" y="1"/>
                  </a:moveTo>
                  <a:cubicBezTo>
                    <a:pt x="524" y="477"/>
                    <a:pt x="762" y="822"/>
                    <a:pt x="905" y="1179"/>
                  </a:cubicBezTo>
                  <a:cubicBezTo>
                    <a:pt x="989" y="1370"/>
                    <a:pt x="846" y="1596"/>
                    <a:pt x="596" y="1548"/>
                  </a:cubicBezTo>
                  <a:cubicBezTo>
                    <a:pt x="0" y="1441"/>
                    <a:pt x="405" y="762"/>
                    <a:pt x="48" y="512"/>
                  </a:cubicBezTo>
                  <a:cubicBezTo>
                    <a:pt x="12" y="477"/>
                    <a:pt x="131" y="274"/>
                    <a:pt x="25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3" name="Google Shape;813;p18"/>
            <p:cNvSpPr/>
            <p:nvPr/>
          </p:nvSpPr>
          <p:spPr>
            <a:xfrm>
              <a:off x="5089667" y="639731"/>
              <a:ext cx="46825" cy="49293"/>
            </a:xfrm>
            <a:custGeom>
              <a:avLst/>
              <a:gdLst/>
              <a:ahLst/>
              <a:cxnLst/>
              <a:rect l="l" t="t" r="r" b="b"/>
              <a:pathLst>
                <a:path w="1347" h="1418" extrusionOk="0">
                  <a:moveTo>
                    <a:pt x="180" y="953"/>
                  </a:moveTo>
                  <a:lnTo>
                    <a:pt x="180" y="822"/>
                  </a:lnTo>
                  <a:cubicBezTo>
                    <a:pt x="251" y="560"/>
                    <a:pt x="1" y="191"/>
                    <a:pt x="394" y="72"/>
                  </a:cubicBezTo>
                  <a:cubicBezTo>
                    <a:pt x="668" y="0"/>
                    <a:pt x="680" y="238"/>
                    <a:pt x="692" y="429"/>
                  </a:cubicBezTo>
                  <a:cubicBezTo>
                    <a:pt x="918" y="703"/>
                    <a:pt x="1132" y="953"/>
                    <a:pt x="1346" y="1203"/>
                  </a:cubicBezTo>
                  <a:lnTo>
                    <a:pt x="1275" y="1274"/>
                  </a:lnTo>
                  <a:cubicBezTo>
                    <a:pt x="846" y="1417"/>
                    <a:pt x="441" y="1381"/>
                    <a:pt x="180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18"/>
            <p:cNvSpPr/>
            <p:nvPr/>
          </p:nvSpPr>
          <p:spPr>
            <a:xfrm>
              <a:off x="5086782" y="547025"/>
              <a:ext cx="36466" cy="35214"/>
            </a:xfrm>
            <a:custGeom>
              <a:avLst/>
              <a:gdLst/>
              <a:ahLst/>
              <a:cxnLst/>
              <a:rect l="l" t="t" r="r" b="b"/>
              <a:pathLst>
                <a:path w="1049" h="1013" extrusionOk="0">
                  <a:moveTo>
                    <a:pt x="1048" y="429"/>
                  </a:moveTo>
                  <a:cubicBezTo>
                    <a:pt x="1013" y="774"/>
                    <a:pt x="834" y="989"/>
                    <a:pt x="477" y="1000"/>
                  </a:cubicBezTo>
                  <a:cubicBezTo>
                    <a:pt x="239" y="1012"/>
                    <a:pt x="1" y="941"/>
                    <a:pt x="36" y="655"/>
                  </a:cubicBezTo>
                  <a:cubicBezTo>
                    <a:pt x="96" y="250"/>
                    <a:pt x="465" y="131"/>
                    <a:pt x="798" y="60"/>
                  </a:cubicBezTo>
                  <a:cubicBezTo>
                    <a:pt x="1048" y="0"/>
                    <a:pt x="1013" y="250"/>
                    <a:pt x="1048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18"/>
            <p:cNvSpPr/>
            <p:nvPr/>
          </p:nvSpPr>
          <p:spPr>
            <a:xfrm>
              <a:off x="5061546" y="597080"/>
              <a:ext cx="39351" cy="40185"/>
            </a:xfrm>
            <a:custGeom>
              <a:avLst/>
              <a:gdLst/>
              <a:ahLst/>
              <a:cxnLst/>
              <a:rect l="l" t="t" r="r" b="b"/>
              <a:pathLst>
                <a:path w="1132" h="1156" extrusionOk="0">
                  <a:moveTo>
                    <a:pt x="191" y="215"/>
                  </a:moveTo>
                  <a:cubicBezTo>
                    <a:pt x="536" y="275"/>
                    <a:pt x="1048" y="1"/>
                    <a:pt x="1108" y="644"/>
                  </a:cubicBezTo>
                  <a:cubicBezTo>
                    <a:pt x="1131" y="977"/>
                    <a:pt x="953" y="1156"/>
                    <a:pt x="631" y="1120"/>
                  </a:cubicBezTo>
                  <a:cubicBezTo>
                    <a:pt x="0" y="1061"/>
                    <a:pt x="250" y="561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18"/>
            <p:cNvSpPr/>
            <p:nvPr/>
          </p:nvSpPr>
          <p:spPr>
            <a:xfrm>
              <a:off x="5377726" y="513481"/>
              <a:ext cx="31495" cy="31912"/>
            </a:xfrm>
            <a:custGeom>
              <a:avLst/>
              <a:gdLst/>
              <a:ahLst/>
              <a:cxnLst/>
              <a:rect l="l" t="t" r="r" b="b"/>
              <a:pathLst>
                <a:path w="906" h="918" extrusionOk="0">
                  <a:moveTo>
                    <a:pt x="906" y="465"/>
                  </a:moveTo>
                  <a:cubicBezTo>
                    <a:pt x="906" y="787"/>
                    <a:pt x="727" y="918"/>
                    <a:pt x="417" y="906"/>
                  </a:cubicBezTo>
                  <a:cubicBezTo>
                    <a:pt x="120" y="894"/>
                    <a:pt x="1" y="727"/>
                    <a:pt x="1" y="465"/>
                  </a:cubicBezTo>
                  <a:cubicBezTo>
                    <a:pt x="1" y="132"/>
                    <a:pt x="179" y="1"/>
                    <a:pt x="489" y="13"/>
                  </a:cubicBezTo>
                  <a:cubicBezTo>
                    <a:pt x="787" y="13"/>
                    <a:pt x="906" y="180"/>
                    <a:pt x="906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18"/>
            <p:cNvSpPr/>
            <p:nvPr/>
          </p:nvSpPr>
          <p:spPr>
            <a:xfrm>
              <a:off x="5135620" y="509761"/>
              <a:ext cx="54681" cy="35632"/>
            </a:xfrm>
            <a:custGeom>
              <a:avLst/>
              <a:gdLst/>
              <a:ahLst/>
              <a:cxnLst/>
              <a:rect l="l" t="t" r="r" b="b"/>
              <a:pathLst>
                <a:path w="1573" h="1025" extrusionOk="0">
                  <a:moveTo>
                    <a:pt x="477" y="1025"/>
                  </a:moveTo>
                  <a:cubicBezTo>
                    <a:pt x="251" y="1013"/>
                    <a:pt x="1" y="989"/>
                    <a:pt x="84" y="822"/>
                  </a:cubicBezTo>
                  <a:cubicBezTo>
                    <a:pt x="358" y="346"/>
                    <a:pt x="894" y="215"/>
                    <a:pt x="1346" y="13"/>
                  </a:cubicBezTo>
                  <a:cubicBezTo>
                    <a:pt x="1394" y="1"/>
                    <a:pt x="1501" y="120"/>
                    <a:pt x="1572" y="167"/>
                  </a:cubicBezTo>
                  <a:cubicBezTo>
                    <a:pt x="1191" y="465"/>
                    <a:pt x="798" y="775"/>
                    <a:pt x="477" y="10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18"/>
            <p:cNvSpPr/>
            <p:nvPr/>
          </p:nvSpPr>
          <p:spPr>
            <a:xfrm>
              <a:off x="5227075" y="566073"/>
              <a:ext cx="28610" cy="33129"/>
            </a:xfrm>
            <a:custGeom>
              <a:avLst/>
              <a:gdLst/>
              <a:ahLst/>
              <a:cxnLst/>
              <a:rect l="l" t="t" r="r" b="b"/>
              <a:pathLst>
                <a:path w="823" h="953" extrusionOk="0">
                  <a:moveTo>
                    <a:pt x="810" y="476"/>
                  </a:moveTo>
                  <a:cubicBezTo>
                    <a:pt x="810" y="750"/>
                    <a:pt x="727" y="952"/>
                    <a:pt x="418" y="952"/>
                  </a:cubicBezTo>
                  <a:cubicBezTo>
                    <a:pt x="108" y="952"/>
                    <a:pt x="48" y="750"/>
                    <a:pt x="13" y="476"/>
                  </a:cubicBezTo>
                  <a:cubicBezTo>
                    <a:pt x="1" y="179"/>
                    <a:pt x="132" y="36"/>
                    <a:pt x="418" y="24"/>
                  </a:cubicBezTo>
                  <a:cubicBezTo>
                    <a:pt x="751" y="0"/>
                    <a:pt x="822" y="214"/>
                    <a:pt x="810" y="47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18"/>
            <p:cNvSpPr/>
            <p:nvPr/>
          </p:nvSpPr>
          <p:spPr>
            <a:xfrm>
              <a:off x="5342966" y="531695"/>
              <a:ext cx="30243" cy="31912"/>
            </a:xfrm>
            <a:custGeom>
              <a:avLst/>
              <a:gdLst/>
              <a:ahLst/>
              <a:cxnLst/>
              <a:rect l="l" t="t" r="r" b="b"/>
              <a:pathLst>
                <a:path w="870" h="918" extrusionOk="0">
                  <a:moveTo>
                    <a:pt x="417" y="13"/>
                  </a:moveTo>
                  <a:cubicBezTo>
                    <a:pt x="703" y="13"/>
                    <a:pt x="846" y="144"/>
                    <a:pt x="870" y="441"/>
                  </a:cubicBezTo>
                  <a:cubicBezTo>
                    <a:pt x="870" y="715"/>
                    <a:pt x="774" y="918"/>
                    <a:pt x="477" y="906"/>
                  </a:cubicBezTo>
                  <a:cubicBezTo>
                    <a:pt x="155" y="906"/>
                    <a:pt x="36" y="668"/>
                    <a:pt x="12" y="394"/>
                  </a:cubicBezTo>
                  <a:cubicBezTo>
                    <a:pt x="1" y="156"/>
                    <a:pt x="167" y="1"/>
                    <a:pt x="417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18"/>
            <p:cNvSpPr/>
            <p:nvPr/>
          </p:nvSpPr>
          <p:spPr>
            <a:xfrm>
              <a:off x="5329722" y="486611"/>
              <a:ext cx="38517" cy="29826"/>
            </a:xfrm>
            <a:custGeom>
              <a:avLst/>
              <a:gdLst/>
              <a:ahLst/>
              <a:cxnLst/>
              <a:rect l="l" t="t" r="r" b="b"/>
              <a:pathLst>
                <a:path w="1108" h="858" extrusionOk="0">
                  <a:moveTo>
                    <a:pt x="203" y="0"/>
                  </a:moveTo>
                  <a:lnTo>
                    <a:pt x="858" y="0"/>
                  </a:lnTo>
                  <a:cubicBezTo>
                    <a:pt x="917" y="286"/>
                    <a:pt x="1108" y="607"/>
                    <a:pt x="739" y="798"/>
                  </a:cubicBezTo>
                  <a:cubicBezTo>
                    <a:pt x="620" y="857"/>
                    <a:pt x="393" y="833"/>
                    <a:pt x="274" y="762"/>
                  </a:cubicBezTo>
                  <a:cubicBezTo>
                    <a:pt x="1" y="548"/>
                    <a:pt x="60" y="262"/>
                    <a:pt x="20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18"/>
            <p:cNvSpPr/>
            <p:nvPr/>
          </p:nvSpPr>
          <p:spPr>
            <a:xfrm>
              <a:off x="5254396" y="522588"/>
              <a:ext cx="28610" cy="31912"/>
            </a:xfrm>
            <a:custGeom>
              <a:avLst/>
              <a:gdLst/>
              <a:ahLst/>
              <a:cxnLst/>
              <a:rect l="l" t="t" r="r" b="b"/>
              <a:pathLst>
                <a:path w="823" h="918" extrusionOk="0">
                  <a:moveTo>
                    <a:pt x="798" y="501"/>
                  </a:moveTo>
                  <a:cubicBezTo>
                    <a:pt x="775" y="751"/>
                    <a:pt x="655" y="918"/>
                    <a:pt x="394" y="894"/>
                  </a:cubicBezTo>
                  <a:cubicBezTo>
                    <a:pt x="84" y="882"/>
                    <a:pt x="1" y="680"/>
                    <a:pt x="24" y="406"/>
                  </a:cubicBezTo>
                  <a:cubicBezTo>
                    <a:pt x="36" y="179"/>
                    <a:pt x="120" y="1"/>
                    <a:pt x="358" y="37"/>
                  </a:cubicBezTo>
                  <a:cubicBezTo>
                    <a:pt x="632" y="60"/>
                    <a:pt x="822" y="203"/>
                    <a:pt x="798" y="5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18"/>
            <p:cNvSpPr/>
            <p:nvPr/>
          </p:nvSpPr>
          <p:spPr>
            <a:xfrm>
              <a:off x="5218384" y="482057"/>
              <a:ext cx="32746" cy="32294"/>
            </a:xfrm>
            <a:custGeom>
              <a:avLst/>
              <a:gdLst/>
              <a:ahLst/>
              <a:cxnLst/>
              <a:rect l="l" t="t" r="r" b="b"/>
              <a:pathLst>
                <a:path w="942" h="929" extrusionOk="0">
                  <a:moveTo>
                    <a:pt x="1" y="381"/>
                  </a:moveTo>
                  <a:cubicBezTo>
                    <a:pt x="227" y="0"/>
                    <a:pt x="596" y="155"/>
                    <a:pt x="906" y="131"/>
                  </a:cubicBezTo>
                  <a:cubicBezTo>
                    <a:pt x="941" y="500"/>
                    <a:pt x="858" y="845"/>
                    <a:pt x="418" y="893"/>
                  </a:cubicBezTo>
                  <a:cubicBezTo>
                    <a:pt x="72" y="929"/>
                    <a:pt x="1" y="667"/>
                    <a:pt x="1" y="38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18"/>
            <p:cNvSpPr/>
            <p:nvPr/>
          </p:nvSpPr>
          <p:spPr>
            <a:xfrm>
              <a:off x="5218802" y="644285"/>
              <a:ext cx="40603" cy="44739"/>
            </a:xfrm>
            <a:custGeom>
              <a:avLst/>
              <a:gdLst/>
              <a:ahLst/>
              <a:cxnLst/>
              <a:rect l="l" t="t" r="r" b="b"/>
              <a:pathLst>
                <a:path w="1168" h="1287" extrusionOk="0">
                  <a:moveTo>
                    <a:pt x="132" y="1084"/>
                  </a:moveTo>
                  <a:lnTo>
                    <a:pt x="1" y="1084"/>
                  </a:lnTo>
                  <a:cubicBezTo>
                    <a:pt x="191" y="822"/>
                    <a:pt x="465" y="655"/>
                    <a:pt x="644" y="357"/>
                  </a:cubicBezTo>
                  <a:cubicBezTo>
                    <a:pt x="846" y="0"/>
                    <a:pt x="1168" y="179"/>
                    <a:pt x="1132" y="631"/>
                  </a:cubicBezTo>
                  <a:cubicBezTo>
                    <a:pt x="1120" y="786"/>
                    <a:pt x="775" y="834"/>
                    <a:pt x="929" y="1084"/>
                  </a:cubicBezTo>
                  <a:cubicBezTo>
                    <a:pt x="882" y="1084"/>
                    <a:pt x="834" y="1084"/>
                    <a:pt x="787" y="1096"/>
                  </a:cubicBezTo>
                  <a:cubicBezTo>
                    <a:pt x="548" y="1286"/>
                    <a:pt x="346" y="1286"/>
                    <a:pt x="132" y="10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18"/>
            <p:cNvSpPr/>
            <p:nvPr/>
          </p:nvSpPr>
          <p:spPr>
            <a:xfrm>
              <a:off x="5299098" y="542888"/>
              <a:ext cx="29826" cy="29409"/>
            </a:xfrm>
            <a:custGeom>
              <a:avLst/>
              <a:gdLst/>
              <a:ahLst/>
              <a:cxnLst/>
              <a:rect l="l" t="t" r="r" b="b"/>
              <a:pathLst>
                <a:path w="858" h="846" extrusionOk="0">
                  <a:moveTo>
                    <a:pt x="441" y="834"/>
                  </a:moveTo>
                  <a:cubicBezTo>
                    <a:pt x="179" y="846"/>
                    <a:pt x="72" y="715"/>
                    <a:pt x="48" y="488"/>
                  </a:cubicBezTo>
                  <a:cubicBezTo>
                    <a:pt x="1" y="238"/>
                    <a:pt x="120" y="72"/>
                    <a:pt x="370" y="48"/>
                  </a:cubicBezTo>
                  <a:cubicBezTo>
                    <a:pt x="655" y="0"/>
                    <a:pt x="763" y="179"/>
                    <a:pt x="798" y="405"/>
                  </a:cubicBezTo>
                  <a:cubicBezTo>
                    <a:pt x="858" y="691"/>
                    <a:pt x="643" y="762"/>
                    <a:pt x="441" y="8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18"/>
            <p:cNvSpPr/>
            <p:nvPr/>
          </p:nvSpPr>
          <p:spPr>
            <a:xfrm>
              <a:off x="5423262" y="594195"/>
              <a:ext cx="31912" cy="42271"/>
            </a:xfrm>
            <a:custGeom>
              <a:avLst/>
              <a:gdLst/>
              <a:ahLst/>
              <a:cxnLst/>
              <a:rect l="l" t="t" r="r" b="b"/>
              <a:pathLst>
                <a:path w="918" h="1216" extrusionOk="0">
                  <a:moveTo>
                    <a:pt x="917" y="298"/>
                  </a:moveTo>
                  <a:cubicBezTo>
                    <a:pt x="881" y="608"/>
                    <a:pt x="834" y="905"/>
                    <a:pt x="786" y="1215"/>
                  </a:cubicBezTo>
                  <a:cubicBezTo>
                    <a:pt x="727" y="1096"/>
                    <a:pt x="679" y="882"/>
                    <a:pt x="596" y="858"/>
                  </a:cubicBezTo>
                  <a:cubicBezTo>
                    <a:pt x="286" y="798"/>
                    <a:pt x="0" y="703"/>
                    <a:pt x="179" y="346"/>
                  </a:cubicBezTo>
                  <a:cubicBezTo>
                    <a:pt x="358" y="1"/>
                    <a:pt x="667" y="203"/>
                    <a:pt x="917" y="29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6" name="Google Shape;826;p18"/>
            <p:cNvSpPr/>
            <p:nvPr/>
          </p:nvSpPr>
          <p:spPr>
            <a:xfrm>
              <a:off x="5222938" y="608690"/>
              <a:ext cx="26941" cy="27358"/>
            </a:xfrm>
            <a:custGeom>
              <a:avLst/>
              <a:gdLst/>
              <a:ahLst/>
              <a:cxnLst/>
              <a:rect l="l" t="t" r="r" b="b"/>
              <a:pathLst>
                <a:path w="775" h="787" extrusionOk="0">
                  <a:moveTo>
                    <a:pt x="775" y="429"/>
                  </a:moveTo>
                  <a:cubicBezTo>
                    <a:pt x="763" y="655"/>
                    <a:pt x="644" y="786"/>
                    <a:pt x="406" y="786"/>
                  </a:cubicBezTo>
                  <a:cubicBezTo>
                    <a:pt x="132" y="786"/>
                    <a:pt x="1" y="655"/>
                    <a:pt x="13" y="381"/>
                  </a:cubicBezTo>
                  <a:cubicBezTo>
                    <a:pt x="36" y="119"/>
                    <a:pt x="191" y="0"/>
                    <a:pt x="453" y="24"/>
                  </a:cubicBezTo>
                  <a:cubicBezTo>
                    <a:pt x="668" y="48"/>
                    <a:pt x="775" y="203"/>
                    <a:pt x="775" y="42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7" name="Google Shape;827;p18"/>
            <p:cNvSpPr/>
            <p:nvPr/>
          </p:nvSpPr>
          <p:spPr>
            <a:xfrm>
              <a:off x="5291242" y="495301"/>
              <a:ext cx="25272" cy="26524"/>
            </a:xfrm>
            <a:custGeom>
              <a:avLst/>
              <a:gdLst/>
              <a:ahLst/>
              <a:cxnLst/>
              <a:rect l="l" t="t" r="r" b="b"/>
              <a:pathLst>
                <a:path w="727" h="763" extrusionOk="0">
                  <a:moveTo>
                    <a:pt x="369" y="12"/>
                  </a:moveTo>
                  <a:cubicBezTo>
                    <a:pt x="608" y="36"/>
                    <a:pt x="727" y="179"/>
                    <a:pt x="727" y="369"/>
                  </a:cubicBezTo>
                  <a:cubicBezTo>
                    <a:pt x="727" y="631"/>
                    <a:pt x="548" y="762"/>
                    <a:pt x="310" y="762"/>
                  </a:cubicBezTo>
                  <a:cubicBezTo>
                    <a:pt x="72" y="750"/>
                    <a:pt x="12" y="548"/>
                    <a:pt x="12" y="345"/>
                  </a:cubicBezTo>
                  <a:cubicBezTo>
                    <a:pt x="0" y="95"/>
                    <a:pt x="131" y="0"/>
                    <a:pt x="369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8" name="Google Shape;828;p18"/>
            <p:cNvSpPr/>
            <p:nvPr/>
          </p:nvSpPr>
          <p:spPr>
            <a:xfrm>
              <a:off x="5199788" y="522588"/>
              <a:ext cx="23187" cy="26941"/>
            </a:xfrm>
            <a:custGeom>
              <a:avLst/>
              <a:gdLst/>
              <a:ahLst/>
              <a:cxnLst/>
              <a:rect l="l" t="t" r="r" b="b"/>
              <a:pathLst>
                <a:path w="667" h="775" extrusionOk="0">
                  <a:moveTo>
                    <a:pt x="667" y="513"/>
                  </a:moveTo>
                  <a:cubicBezTo>
                    <a:pt x="595" y="572"/>
                    <a:pt x="488" y="739"/>
                    <a:pt x="357" y="751"/>
                  </a:cubicBezTo>
                  <a:cubicBezTo>
                    <a:pt x="119" y="775"/>
                    <a:pt x="0" y="596"/>
                    <a:pt x="48" y="370"/>
                  </a:cubicBezTo>
                  <a:cubicBezTo>
                    <a:pt x="71" y="239"/>
                    <a:pt x="226" y="60"/>
                    <a:pt x="321" y="37"/>
                  </a:cubicBezTo>
                  <a:cubicBezTo>
                    <a:pt x="560" y="1"/>
                    <a:pt x="655" y="203"/>
                    <a:pt x="667" y="5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9" name="Google Shape;829;p18"/>
            <p:cNvSpPr/>
            <p:nvPr/>
          </p:nvSpPr>
          <p:spPr>
            <a:xfrm>
              <a:off x="5107082" y="611158"/>
              <a:ext cx="21970" cy="14531"/>
            </a:xfrm>
            <a:custGeom>
              <a:avLst/>
              <a:gdLst/>
              <a:ahLst/>
              <a:cxnLst/>
              <a:rect l="l" t="t" r="r" b="b"/>
              <a:pathLst>
                <a:path w="632" h="418" extrusionOk="0">
                  <a:moveTo>
                    <a:pt x="631" y="132"/>
                  </a:moveTo>
                  <a:cubicBezTo>
                    <a:pt x="357" y="310"/>
                    <a:pt x="250" y="417"/>
                    <a:pt x="214" y="406"/>
                  </a:cubicBezTo>
                  <a:cubicBezTo>
                    <a:pt x="119" y="358"/>
                    <a:pt x="71" y="239"/>
                    <a:pt x="0" y="156"/>
                  </a:cubicBezTo>
                  <a:cubicBezTo>
                    <a:pt x="71" y="96"/>
                    <a:pt x="167" y="1"/>
                    <a:pt x="250" y="1"/>
                  </a:cubicBezTo>
                  <a:cubicBezTo>
                    <a:pt x="345" y="1"/>
                    <a:pt x="429" y="72"/>
                    <a:pt x="631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0" name="Google Shape;830;p18"/>
            <p:cNvSpPr/>
            <p:nvPr/>
          </p:nvSpPr>
          <p:spPr>
            <a:xfrm>
              <a:off x="5059460" y="581785"/>
              <a:ext cx="21136" cy="22804"/>
            </a:xfrm>
            <a:custGeom>
              <a:avLst/>
              <a:gdLst/>
              <a:ahLst/>
              <a:cxnLst/>
              <a:rect l="l" t="t" r="r" b="b"/>
              <a:pathLst>
                <a:path w="608" h="656" extrusionOk="0">
                  <a:moveTo>
                    <a:pt x="251" y="655"/>
                  </a:moveTo>
                  <a:cubicBezTo>
                    <a:pt x="1" y="358"/>
                    <a:pt x="191" y="227"/>
                    <a:pt x="60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1" name="Google Shape;831;p18"/>
            <p:cNvSpPr/>
            <p:nvPr/>
          </p:nvSpPr>
          <p:spPr>
            <a:xfrm>
              <a:off x="5137288" y="681513"/>
              <a:ext cx="31495" cy="17833"/>
            </a:xfrm>
            <a:custGeom>
              <a:avLst/>
              <a:gdLst/>
              <a:ahLst/>
              <a:cxnLst/>
              <a:rect l="l" t="t" r="r" b="b"/>
              <a:pathLst>
                <a:path w="906" h="513" extrusionOk="0">
                  <a:moveTo>
                    <a:pt x="0" y="1"/>
                  </a:moveTo>
                  <a:lnTo>
                    <a:pt x="131" y="1"/>
                  </a:lnTo>
                  <a:cubicBezTo>
                    <a:pt x="381" y="48"/>
                    <a:pt x="655" y="72"/>
                    <a:pt x="905" y="120"/>
                  </a:cubicBezTo>
                  <a:lnTo>
                    <a:pt x="905" y="132"/>
                  </a:lnTo>
                  <a:cubicBezTo>
                    <a:pt x="548" y="394"/>
                    <a:pt x="214" y="513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2" name="Google Shape;832;p18"/>
            <p:cNvSpPr/>
            <p:nvPr/>
          </p:nvSpPr>
          <p:spPr>
            <a:xfrm>
              <a:off x="5395941" y="672823"/>
              <a:ext cx="9143" cy="4172"/>
            </a:xfrm>
            <a:custGeom>
              <a:avLst/>
              <a:gdLst/>
              <a:ahLst/>
              <a:cxnLst/>
              <a:rect l="l" t="t" r="r" b="b"/>
              <a:pathLst>
                <a:path w="263" h="120" extrusionOk="0">
                  <a:moveTo>
                    <a:pt x="263" y="120"/>
                  </a:moveTo>
                  <a:cubicBezTo>
                    <a:pt x="179" y="72"/>
                    <a:pt x="84" y="48"/>
                    <a:pt x="1" y="1"/>
                  </a:cubicBezTo>
                  <a:cubicBezTo>
                    <a:pt x="84" y="48"/>
                    <a:pt x="179" y="84"/>
                    <a:pt x="263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3" name="Google Shape;833;p18"/>
            <p:cNvSpPr/>
            <p:nvPr/>
          </p:nvSpPr>
          <p:spPr>
            <a:xfrm>
              <a:off x="5090918" y="672823"/>
              <a:ext cx="83639" cy="45991"/>
            </a:xfrm>
            <a:custGeom>
              <a:avLst/>
              <a:gdLst/>
              <a:ahLst/>
              <a:cxnLst/>
              <a:rect l="l" t="t" r="r" b="b"/>
              <a:pathLst>
                <a:path w="2406" h="1323" extrusionOk="0">
                  <a:moveTo>
                    <a:pt x="1310" y="263"/>
                  </a:moveTo>
                  <a:cubicBezTo>
                    <a:pt x="1632" y="310"/>
                    <a:pt x="1929" y="358"/>
                    <a:pt x="2239" y="406"/>
                  </a:cubicBezTo>
                  <a:cubicBezTo>
                    <a:pt x="2382" y="656"/>
                    <a:pt x="2406" y="894"/>
                    <a:pt x="2132" y="1072"/>
                  </a:cubicBezTo>
                  <a:cubicBezTo>
                    <a:pt x="1906" y="1239"/>
                    <a:pt x="1727" y="1120"/>
                    <a:pt x="1489" y="1025"/>
                  </a:cubicBezTo>
                  <a:cubicBezTo>
                    <a:pt x="1025" y="834"/>
                    <a:pt x="429" y="1322"/>
                    <a:pt x="1" y="787"/>
                  </a:cubicBezTo>
                  <a:cubicBezTo>
                    <a:pt x="48" y="513"/>
                    <a:pt x="96" y="263"/>
                    <a:pt x="132" y="1"/>
                  </a:cubicBezTo>
                  <a:cubicBezTo>
                    <a:pt x="536" y="84"/>
                    <a:pt x="929" y="179"/>
                    <a:pt x="1310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4" name="Google Shape;834;p18"/>
            <p:cNvSpPr/>
            <p:nvPr/>
          </p:nvSpPr>
          <p:spPr>
            <a:xfrm>
              <a:off x="5189012" y="681930"/>
              <a:ext cx="63372" cy="55099"/>
            </a:xfrm>
            <a:custGeom>
              <a:avLst/>
              <a:gdLst/>
              <a:ahLst/>
              <a:cxnLst/>
              <a:rect l="l" t="t" r="r" b="b"/>
              <a:pathLst>
                <a:path w="1823" h="1585" extrusionOk="0">
                  <a:moveTo>
                    <a:pt x="989" y="1"/>
                  </a:moveTo>
                  <a:lnTo>
                    <a:pt x="1632" y="1"/>
                  </a:lnTo>
                  <a:cubicBezTo>
                    <a:pt x="1822" y="298"/>
                    <a:pt x="1608" y="644"/>
                    <a:pt x="1429" y="584"/>
                  </a:cubicBezTo>
                  <a:cubicBezTo>
                    <a:pt x="870" y="394"/>
                    <a:pt x="965" y="1584"/>
                    <a:pt x="441" y="1013"/>
                  </a:cubicBezTo>
                  <a:cubicBezTo>
                    <a:pt x="0" y="537"/>
                    <a:pt x="858" y="501"/>
                    <a:pt x="858" y="120"/>
                  </a:cubicBezTo>
                  <a:cubicBezTo>
                    <a:pt x="905" y="96"/>
                    <a:pt x="953" y="48"/>
                    <a:pt x="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5" name="Google Shape;835;p18"/>
            <p:cNvSpPr/>
            <p:nvPr/>
          </p:nvSpPr>
          <p:spPr>
            <a:xfrm>
              <a:off x="5428233" y="672823"/>
              <a:ext cx="31078" cy="31495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893" y="477"/>
                  </a:moveTo>
                  <a:cubicBezTo>
                    <a:pt x="893" y="787"/>
                    <a:pt x="738" y="906"/>
                    <a:pt x="453" y="906"/>
                  </a:cubicBezTo>
                  <a:cubicBezTo>
                    <a:pt x="167" y="906"/>
                    <a:pt x="0" y="775"/>
                    <a:pt x="0" y="477"/>
                  </a:cubicBezTo>
                  <a:cubicBezTo>
                    <a:pt x="0" y="203"/>
                    <a:pt x="84" y="1"/>
                    <a:pt x="393" y="1"/>
                  </a:cubicBezTo>
                  <a:cubicBezTo>
                    <a:pt x="691" y="13"/>
                    <a:pt x="834" y="203"/>
                    <a:pt x="893" y="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6" name="Google Shape;836;p18"/>
            <p:cNvSpPr/>
            <p:nvPr/>
          </p:nvSpPr>
          <p:spPr>
            <a:xfrm>
              <a:off x="5473352" y="644702"/>
              <a:ext cx="31043" cy="33963"/>
            </a:xfrm>
            <a:custGeom>
              <a:avLst/>
              <a:gdLst/>
              <a:ahLst/>
              <a:cxnLst/>
              <a:rect l="l" t="t" r="r" b="b"/>
              <a:pathLst>
                <a:path w="893" h="977" extrusionOk="0">
                  <a:moveTo>
                    <a:pt x="893" y="465"/>
                  </a:moveTo>
                  <a:cubicBezTo>
                    <a:pt x="881" y="715"/>
                    <a:pt x="714" y="893"/>
                    <a:pt x="464" y="929"/>
                  </a:cubicBezTo>
                  <a:cubicBezTo>
                    <a:pt x="119" y="976"/>
                    <a:pt x="12" y="762"/>
                    <a:pt x="0" y="453"/>
                  </a:cubicBezTo>
                  <a:cubicBezTo>
                    <a:pt x="0" y="214"/>
                    <a:pt x="60" y="36"/>
                    <a:pt x="345" y="24"/>
                  </a:cubicBezTo>
                  <a:cubicBezTo>
                    <a:pt x="655" y="0"/>
                    <a:pt x="833" y="143"/>
                    <a:pt x="893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7" name="Google Shape;837;p18"/>
            <p:cNvSpPr/>
            <p:nvPr/>
          </p:nvSpPr>
          <p:spPr>
            <a:xfrm>
              <a:off x="5327254" y="700145"/>
              <a:ext cx="28575" cy="31495"/>
            </a:xfrm>
            <a:custGeom>
              <a:avLst/>
              <a:gdLst/>
              <a:ahLst/>
              <a:cxnLst/>
              <a:rect l="l" t="t" r="r" b="b"/>
              <a:pathLst>
                <a:path w="822" h="906" extrusionOk="0">
                  <a:moveTo>
                    <a:pt x="798" y="370"/>
                  </a:moveTo>
                  <a:cubicBezTo>
                    <a:pt x="822" y="667"/>
                    <a:pt x="679" y="834"/>
                    <a:pt x="405" y="882"/>
                  </a:cubicBezTo>
                  <a:cubicBezTo>
                    <a:pt x="131" y="905"/>
                    <a:pt x="36" y="715"/>
                    <a:pt x="24" y="477"/>
                  </a:cubicBezTo>
                  <a:cubicBezTo>
                    <a:pt x="0" y="215"/>
                    <a:pt x="72" y="1"/>
                    <a:pt x="393" y="1"/>
                  </a:cubicBezTo>
                  <a:cubicBezTo>
                    <a:pt x="667" y="1"/>
                    <a:pt x="810" y="96"/>
                    <a:pt x="798" y="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8" name="Google Shape;838;p18"/>
            <p:cNvSpPr/>
            <p:nvPr/>
          </p:nvSpPr>
          <p:spPr>
            <a:xfrm>
              <a:off x="5513083" y="631458"/>
              <a:ext cx="21970" cy="31495"/>
            </a:xfrm>
            <a:custGeom>
              <a:avLst/>
              <a:gdLst/>
              <a:ahLst/>
              <a:cxnLst/>
              <a:rect l="l" t="t" r="r" b="b"/>
              <a:pathLst>
                <a:path w="632" h="906" extrusionOk="0">
                  <a:moveTo>
                    <a:pt x="572" y="465"/>
                  </a:moveTo>
                  <a:cubicBezTo>
                    <a:pt x="536" y="643"/>
                    <a:pt x="631" y="905"/>
                    <a:pt x="322" y="893"/>
                  </a:cubicBezTo>
                  <a:cubicBezTo>
                    <a:pt x="60" y="881"/>
                    <a:pt x="0" y="655"/>
                    <a:pt x="48" y="465"/>
                  </a:cubicBezTo>
                  <a:cubicBezTo>
                    <a:pt x="83" y="310"/>
                    <a:pt x="179" y="107"/>
                    <a:pt x="298" y="72"/>
                  </a:cubicBezTo>
                  <a:cubicBezTo>
                    <a:pt x="595" y="0"/>
                    <a:pt x="536" y="286"/>
                    <a:pt x="572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9" name="Google Shape;839;p18"/>
            <p:cNvSpPr/>
            <p:nvPr/>
          </p:nvSpPr>
          <p:spPr>
            <a:xfrm>
              <a:off x="5300767" y="677377"/>
              <a:ext cx="40185" cy="18250"/>
            </a:xfrm>
            <a:custGeom>
              <a:avLst/>
              <a:gdLst/>
              <a:ahLst/>
              <a:cxnLst/>
              <a:rect l="l" t="t" r="r" b="b"/>
              <a:pathLst>
                <a:path w="1156" h="525" extrusionOk="0">
                  <a:moveTo>
                    <a:pt x="0" y="132"/>
                  </a:moveTo>
                  <a:cubicBezTo>
                    <a:pt x="179" y="132"/>
                    <a:pt x="357" y="120"/>
                    <a:pt x="512" y="120"/>
                  </a:cubicBezTo>
                  <a:cubicBezTo>
                    <a:pt x="631" y="13"/>
                    <a:pt x="798" y="120"/>
                    <a:pt x="905" y="1"/>
                  </a:cubicBezTo>
                  <a:lnTo>
                    <a:pt x="905" y="1"/>
                  </a:lnTo>
                  <a:lnTo>
                    <a:pt x="1155" y="1"/>
                  </a:lnTo>
                  <a:cubicBezTo>
                    <a:pt x="1107" y="358"/>
                    <a:pt x="893" y="513"/>
                    <a:pt x="536" y="525"/>
                  </a:cubicBezTo>
                  <a:cubicBezTo>
                    <a:pt x="262" y="525"/>
                    <a:pt x="24" y="477"/>
                    <a:pt x="0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0" name="Google Shape;840;p18"/>
            <p:cNvSpPr/>
            <p:nvPr/>
          </p:nvSpPr>
          <p:spPr>
            <a:xfrm>
              <a:off x="5454720" y="525508"/>
              <a:ext cx="20718" cy="38100"/>
            </a:xfrm>
            <a:custGeom>
              <a:avLst/>
              <a:gdLst/>
              <a:ahLst/>
              <a:cxnLst/>
              <a:rect l="l" t="t" r="r" b="b"/>
              <a:pathLst>
                <a:path w="596" h="1096" extrusionOk="0">
                  <a:moveTo>
                    <a:pt x="12" y="715"/>
                  </a:moveTo>
                  <a:cubicBezTo>
                    <a:pt x="12" y="619"/>
                    <a:pt x="12" y="536"/>
                    <a:pt x="0" y="453"/>
                  </a:cubicBezTo>
                  <a:cubicBezTo>
                    <a:pt x="12" y="262"/>
                    <a:pt x="12" y="0"/>
                    <a:pt x="310" y="119"/>
                  </a:cubicBezTo>
                  <a:cubicBezTo>
                    <a:pt x="596" y="215"/>
                    <a:pt x="584" y="500"/>
                    <a:pt x="488" y="738"/>
                  </a:cubicBezTo>
                  <a:cubicBezTo>
                    <a:pt x="346" y="1096"/>
                    <a:pt x="167" y="846"/>
                    <a:pt x="12" y="7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1" name="Google Shape;841;p18"/>
            <p:cNvSpPr/>
            <p:nvPr/>
          </p:nvSpPr>
          <p:spPr>
            <a:xfrm>
              <a:off x="5068984" y="695174"/>
              <a:ext cx="23639" cy="29826"/>
            </a:xfrm>
            <a:custGeom>
              <a:avLst/>
              <a:gdLst/>
              <a:ahLst/>
              <a:cxnLst/>
              <a:rect l="l" t="t" r="r" b="b"/>
              <a:pathLst>
                <a:path w="680" h="858" extrusionOk="0">
                  <a:moveTo>
                    <a:pt x="1" y="394"/>
                  </a:moveTo>
                  <a:cubicBezTo>
                    <a:pt x="84" y="1"/>
                    <a:pt x="417" y="191"/>
                    <a:pt x="632" y="144"/>
                  </a:cubicBezTo>
                  <a:cubicBezTo>
                    <a:pt x="679" y="858"/>
                    <a:pt x="358" y="679"/>
                    <a:pt x="1" y="3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2" name="Google Shape;842;p18"/>
            <p:cNvSpPr/>
            <p:nvPr/>
          </p:nvSpPr>
          <p:spPr>
            <a:xfrm>
              <a:off x="5496502" y="534198"/>
              <a:ext cx="19502" cy="18633"/>
            </a:xfrm>
            <a:custGeom>
              <a:avLst/>
              <a:gdLst/>
              <a:ahLst/>
              <a:cxnLst/>
              <a:rect l="l" t="t" r="r" b="b"/>
              <a:pathLst>
                <a:path w="561" h="536" extrusionOk="0">
                  <a:moveTo>
                    <a:pt x="560" y="286"/>
                  </a:moveTo>
                  <a:cubicBezTo>
                    <a:pt x="441" y="381"/>
                    <a:pt x="334" y="465"/>
                    <a:pt x="239" y="536"/>
                  </a:cubicBezTo>
                  <a:cubicBezTo>
                    <a:pt x="167" y="429"/>
                    <a:pt x="48" y="322"/>
                    <a:pt x="25" y="203"/>
                  </a:cubicBezTo>
                  <a:cubicBezTo>
                    <a:pt x="1" y="143"/>
                    <a:pt x="179" y="0"/>
                    <a:pt x="275" y="0"/>
                  </a:cubicBezTo>
                  <a:cubicBezTo>
                    <a:pt x="358" y="12"/>
                    <a:pt x="441" y="167"/>
                    <a:pt x="560" y="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3" name="Google Shape;843;p18"/>
            <p:cNvSpPr/>
            <p:nvPr/>
          </p:nvSpPr>
          <p:spPr>
            <a:xfrm>
              <a:off x="5109132" y="718359"/>
              <a:ext cx="16582" cy="18250"/>
            </a:xfrm>
            <a:custGeom>
              <a:avLst/>
              <a:gdLst/>
              <a:ahLst/>
              <a:cxnLst/>
              <a:rect l="l" t="t" r="r" b="b"/>
              <a:pathLst>
                <a:path w="477" h="525" extrusionOk="0">
                  <a:moveTo>
                    <a:pt x="1" y="393"/>
                  </a:moveTo>
                  <a:cubicBezTo>
                    <a:pt x="48" y="203"/>
                    <a:pt x="72" y="0"/>
                    <a:pt x="358" y="72"/>
                  </a:cubicBezTo>
                  <a:cubicBezTo>
                    <a:pt x="405" y="84"/>
                    <a:pt x="477" y="179"/>
                    <a:pt x="465" y="203"/>
                  </a:cubicBezTo>
                  <a:cubicBezTo>
                    <a:pt x="405" y="524"/>
                    <a:pt x="155" y="346"/>
                    <a:pt x="1" y="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4" name="Google Shape;844;p18"/>
            <p:cNvSpPr/>
            <p:nvPr/>
          </p:nvSpPr>
          <p:spPr>
            <a:xfrm>
              <a:off x="5277998" y="681930"/>
              <a:ext cx="17416" cy="10394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0" y="1"/>
                  </a:moveTo>
                  <a:lnTo>
                    <a:pt x="500" y="1"/>
                  </a:lnTo>
                  <a:cubicBezTo>
                    <a:pt x="405" y="108"/>
                    <a:pt x="322" y="215"/>
                    <a:pt x="227" y="298"/>
                  </a:cubicBezTo>
                  <a:cubicBezTo>
                    <a:pt x="155" y="215"/>
                    <a:pt x="84" y="10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5" name="Google Shape;845;p18"/>
            <p:cNvSpPr/>
            <p:nvPr/>
          </p:nvSpPr>
          <p:spPr>
            <a:xfrm>
              <a:off x="5318564" y="677377"/>
              <a:ext cx="13662" cy="4172"/>
            </a:xfrm>
            <a:custGeom>
              <a:avLst/>
              <a:gdLst/>
              <a:ahLst/>
              <a:cxnLst/>
              <a:rect l="l" t="t" r="r" b="b"/>
              <a:pathLst>
                <a:path w="393" h="120" extrusionOk="0">
                  <a:moveTo>
                    <a:pt x="393" y="1"/>
                  </a:moveTo>
                  <a:cubicBezTo>
                    <a:pt x="262" y="48"/>
                    <a:pt x="143" y="72"/>
                    <a:pt x="0" y="120"/>
                  </a:cubicBezTo>
                  <a:cubicBezTo>
                    <a:pt x="143" y="72"/>
                    <a:pt x="274" y="48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6" name="Google Shape;846;p18"/>
            <p:cNvSpPr/>
            <p:nvPr/>
          </p:nvSpPr>
          <p:spPr>
            <a:xfrm>
              <a:off x="5464356" y="538320"/>
              <a:ext cx="68725" cy="80753"/>
            </a:xfrm>
            <a:custGeom>
              <a:avLst/>
              <a:gdLst/>
              <a:ahLst/>
              <a:cxnLst/>
              <a:rect l="l" t="t" r="r" b="b"/>
              <a:pathLst>
                <a:path w="1977" h="2323" extrusionOk="0">
                  <a:moveTo>
                    <a:pt x="1976" y="1561"/>
                  </a:moveTo>
                  <a:cubicBezTo>
                    <a:pt x="1595" y="2323"/>
                    <a:pt x="714" y="1739"/>
                    <a:pt x="226" y="2203"/>
                  </a:cubicBezTo>
                  <a:cubicBezTo>
                    <a:pt x="143" y="2084"/>
                    <a:pt x="0" y="1930"/>
                    <a:pt x="24" y="1846"/>
                  </a:cubicBezTo>
                  <a:cubicBezTo>
                    <a:pt x="71" y="1680"/>
                    <a:pt x="226" y="1513"/>
                    <a:pt x="357" y="1430"/>
                  </a:cubicBezTo>
                  <a:cubicBezTo>
                    <a:pt x="845" y="1120"/>
                    <a:pt x="1024" y="1"/>
                    <a:pt x="1953" y="799"/>
                  </a:cubicBezTo>
                  <a:cubicBezTo>
                    <a:pt x="1953" y="1060"/>
                    <a:pt x="1965" y="1310"/>
                    <a:pt x="1976" y="156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7" name="Google Shape;847;p18"/>
            <p:cNvSpPr/>
            <p:nvPr/>
          </p:nvSpPr>
          <p:spPr>
            <a:xfrm>
              <a:off x="5264031" y="712157"/>
              <a:ext cx="37265" cy="26941"/>
            </a:xfrm>
            <a:custGeom>
              <a:avLst/>
              <a:gdLst/>
              <a:ahLst/>
              <a:cxnLst/>
              <a:rect l="l" t="t" r="r" b="b"/>
              <a:pathLst>
                <a:path w="1072" h="775" extrusionOk="0">
                  <a:moveTo>
                    <a:pt x="119" y="774"/>
                  </a:moveTo>
                  <a:cubicBezTo>
                    <a:pt x="155" y="465"/>
                    <a:pt x="0" y="12"/>
                    <a:pt x="536" y="12"/>
                  </a:cubicBezTo>
                  <a:cubicBezTo>
                    <a:pt x="1048" y="0"/>
                    <a:pt x="1072" y="381"/>
                    <a:pt x="1048" y="77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8" name="Google Shape;848;p18"/>
            <p:cNvSpPr/>
            <p:nvPr/>
          </p:nvSpPr>
          <p:spPr>
            <a:xfrm>
              <a:off x="5466824" y="492401"/>
              <a:ext cx="30243" cy="32294"/>
            </a:xfrm>
            <a:custGeom>
              <a:avLst/>
              <a:gdLst/>
              <a:ahLst/>
              <a:cxnLst/>
              <a:rect l="l" t="t" r="r" b="b"/>
              <a:pathLst>
                <a:path w="870" h="929" extrusionOk="0">
                  <a:moveTo>
                    <a:pt x="834" y="298"/>
                  </a:moveTo>
                  <a:cubicBezTo>
                    <a:pt x="870" y="607"/>
                    <a:pt x="786" y="869"/>
                    <a:pt x="417" y="905"/>
                  </a:cubicBezTo>
                  <a:cubicBezTo>
                    <a:pt x="120" y="929"/>
                    <a:pt x="60" y="727"/>
                    <a:pt x="48" y="488"/>
                  </a:cubicBezTo>
                  <a:cubicBezTo>
                    <a:pt x="0" y="84"/>
                    <a:pt x="227" y="0"/>
                    <a:pt x="572" y="2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9" name="Google Shape;849;p18"/>
            <p:cNvSpPr/>
            <p:nvPr/>
          </p:nvSpPr>
          <p:spPr>
            <a:xfrm>
              <a:off x="5429143" y="707604"/>
              <a:ext cx="35214" cy="26107"/>
            </a:xfrm>
            <a:custGeom>
              <a:avLst/>
              <a:gdLst/>
              <a:ahLst/>
              <a:cxnLst/>
              <a:rect l="l" t="t" r="r" b="b"/>
              <a:pathLst>
                <a:path w="1013" h="751" extrusionOk="0">
                  <a:moveTo>
                    <a:pt x="227" y="751"/>
                  </a:moveTo>
                  <a:cubicBezTo>
                    <a:pt x="144" y="477"/>
                    <a:pt x="1" y="131"/>
                    <a:pt x="430" y="24"/>
                  </a:cubicBezTo>
                  <a:cubicBezTo>
                    <a:pt x="537" y="0"/>
                    <a:pt x="787" y="131"/>
                    <a:pt x="834" y="239"/>
                  </a:cubicBezTo>
                  <a:cubicBezTo>
                    <a:pt x="1013" y="679"/>
                    <a:pt x="537" y="596"/>
                    <a:pt x="358" y="739"/>
                  </a:cubicBezTo>
                  <a:cubicBezTo>
                    <a:pt x="311" y="751"/>
                    <a:pt x="263" y="751"/>
                    <a:pt x="227" y="75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5046327" y="652543"/>
              <a:ext cx="18250" cy="18250"/>
            </a:xfrm>
            <a:custGeom>
              <a:avLst/>
              <a:gdLst/>
              <a:ahLst/>
              <a:cxnLst/>
              <a:rect l="l" t="t" r="r" b="b"/>
              <a:pathLst>
                <a:path w="525" h="525" extrusionOk="0">
                  <a:moveTo>
                    <a:pt x="108" y="525"/>
                  </a:moveTo>
                  <a:cubicBezTo>
                    <a:pt x="72" y="477"/>
                    <a:pt x="25" y="430"/>
                    <a:pt x="1" y="394"/>
                  </a:cubicBezTo>
                  <a:cubicBezTo>
                    <a:pt x="1" y="251"/>
                    <a:pt x="1" y="132"/>
                    <a:pt x="13" y="1"/>
                  </a:cubicBezTo>
                  <a:lnTo>
                    <a:pt x="370" y="1"/>
                  </a:lnTo>
                  <a:cubicBezTo>
                    <a:pt x="525" y="299"/>
                    <a:pt x="501" y="513"/>
                    <a:pt x="108" y="52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1" name="Google Shape;851;p18"/>
            <p:cNvSpPr/>
            <p:nvPr/>
          </p:nvSpPr>
          <p:spPr>
            <a:xfrm>
              <a:off x="5373283" y="726235"/>
              <a:ext cx="26941" cy="12445"/>
            </a:xfrm>
            <a:custGeom>
              <a:avLst/>
              <a:gdLst/>
              <a:ahLst/>
              <a:cxnLst/>
              <a:rect l="l" t="t" r="r" b="b"/>
              <a:pathLst>
                <a:path w="775" h="358" extrusionOk="0">
                  <a:moveTo>
                    <a:pt x="1" y="357"/>
                  </a:moveTo>
                  <a:cubicBezTo>
                    <a:pt x="251" y="0"/>
                    <a:pt x="525" y="0"/>
                    <a:pt x="775" y="3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2" name="Google Shape;852;p18"/>
            <p:cNvSpPr/>
            <p:nvPr/>
          </p:nvSpPr>
          <p:spPr>
            <a:xfrm>
              <a:off x="5244566" y="722516"/>
              <a:ext cx="6257" cy="16582"/>
            </a:xfrm>
            <a:custGeom>
              <a:avLst/>
              <a:gdLst/>
              <a:ahLst/>
              <a:cxnLst/>
              <a:rect l="l" t="t" r="r" b="b"/>
              <a:pathLst>
                <a:path w="180" h="477" extrusionOk="0">
                  <a:moveTo>
                    <a:pt x="25" y="464"/>
                  </a:moveTo>
                  <a:cubicBezTo>
                    <a:pt x="13" y="310"/>
                    <a:pt x="13" y="143"/>
                    <a:pt x="1" y="0"/>
                  </a:cubicBezTo>
                  <a:lnTo>
                    <a:pt x="179" y="0"/>
                  </a:lnTo>
                  <a:cubicBezTo>
                    <a:pt x="156" y="143"/>
                    <a:pt x="156" y="310"/>
                    <a:pt x="144" y="464"/>
                  </a:cubicBezTo>
                  <a:lnTo>
                    <a:pt x="84" y="47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3" name="Google Shape;853;p18"/>
            <p:cNvSpPr/>
            <p:nvPr/>
          </p:nvSpPr>
          <p:spPr>
            <a:xfrm>
              <a:off x="5372866" y="671174"/>
              <a:ext cx="43488" cy="38934"/>
            </a:xfrm>
            <a:custGeom>
              <a:avLst/>
              <a:gdLst/>
              <a:ahLst/>
              <a:cxnLst/>
              <a:rect l="l" t="t" r="r" b="b"/>
              <a:pathLst>
                <a:path w="1251" h="1120" extrusionOk="0">
                  <a:moveTo>
                    <a:pt x="1048" y="120"/>
                  </a:moveTo>
                  <a:cubicBezTo>
                    <a:pt x="1203" y="417"/>
                    <a:pt x="1251" y="691"/>
                    <a:pt x="953" y="929"/>
                  </a:cubicBezTo>
                  <a:cubicBezTo>
                    <a:pt x="739" y="1084"/>
                    <a:pt x="477" y="1120"/>
                    <a:pt x="298" y="941"/>
                  </a:cubicBezTo>
                  <a:cubicBezTo>
                    <a:pt x="1" y="656"/>
                    <a:pt x="120" y="310"/>
                    <a:pt x="263" y="1"/>
                  </a:cubicBezTo>
                  <a:lnTo>
                    <a:pt x="656" y="1"/>
                  </a:lnTo>
                  <a:cubicBezTo>
                    <a:pt x="727" y="72"/>
                    <a:pt x="846" y="48"/>
                    <a:pt x="918" y="1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4" name="Google Shape;854;p18"/>
            <p:cNvSpPr/>
            <p:nvPr/>
          </p:nvSpPr>
          <p:spPr>
            <a:xfrm>
              <a:off x="5090612" y="670757"/>
              <a:ext cx="83639" cy="45991"/>
            </a:xfrm>
            <a:custGeom>
              <a:avLst/>
              <a:gdLst/>
              <a:ahLst/>
              <a:cxnLst/>
              <a:rect l="l" t="t" r="r" b="b"/>
              <a:pathLst>
                <a:path w="2406" h="1323" extrusionOk="0">
                  <a:moveTo>
                    <a:pt x="1310" y="263"/>
                  </a:moveTo>
                  <a:cubicBezTo>
                    <a:pt x="1632" y="310"/>
                    <a:pt x="1929" y="358"/>
                    <a:pt x="2239" y="406"/>
                  </a:cubicBezTo>
                  <a:cubicBezTo>
                    <a:pt x="2382" y="656"/>
                    <a:pt x="2406" y="894"/>
                    <a:pt x="2132" y="1072"/>
                  </a:cubicBezTo>
                  <a:cubicBezTo>
                    <a:pt x="1906" y="1239"/>
                    <a:pt x="1727" y="1120"/>
                    <a:pt x="1489" y="1025"/>
                  </a:cubicBezTo>
                  <a:cubicBezTo>
                    <a:pt x="1025" y="834"/>
                    <a:pt x="429" y="1322"/>
                    <a:pt x="1" y="787"/>
                  </a:cubicBezTo>
                  <a:cubicBezTo>
                    <a:pt x="48" y="513"/>
                    <a:pt x="96" y="263"/>
                    <a:pt x="132" y="1"/>
                  </a:cubicBezTo>
                  <a:cubicBezTo>
                    <a:pt x="536" y="84"/>
                    <a:pt x="929" y="179"/>
                    <a:pt x="1310" y="26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5" name="Google Shape;855;p18"/>
            <p:cNvSpPr/>
            <p:nvPr/>
          </p:nvSpPr>
          <p:spPr>
            <a:xfrm>
              <a:off x="5188706" y="679865"/>
              <a:ext cx="63372" cy="55099"/>
            </a:xfrm>
            <a:custGeom>
              <a:avLst/>
              <a:gdLst/>
              <a:ahLst/>
              <a:cxnLst/>
              <a:rect l="l" t="t" r="r" b="b"/>
              <a:pathLst>
                <a:path w="1823" h="1585" extrusionOk="0">
                  <a:moveTo>
                    <a:pt x="989" y="1"/>
                  </a:moveTo>
                  <a:lnTo>
                    <a:pt x="1632" y="1"/>
                  </a:lnTo>
                  <a:cubicBezTo>
                    <a:pt x="1822" y="298"/>
                    <a:pt x="1608" y="644"/>
                    <a:pt x="1429" y="584"/>
                  </a:cubicBezTo>
                  <a:cubicBezTo>
                    <a:pt x="870" y="394"/>
                    <a:pt x="965" y="1584"/>
                    <a:pt x="441" y="1013"/>
                  </a:cubicBezTo>
                  <a:cubicBezTo>
                    <a:pt x="0" y="537"/>
                    <a:pt x="858" y="501"/>
                    <a:pt x="858" y="120"/>
                  </a:cubicBezTo>
                  <a:cubicBezTo>
                    <a:pt x="905" y="96"/>
                    <a:pt x="953" y="48"/>
                    <a:pt x="98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6" name="Google Shape;856;p18"/>
            <p:cNvSpPr/>
            <p:nvPr/>
          </p:nvSpPr>
          <p:spPr>
            <a:xfrm>
              <a:off x="5427927" y="670757"/>
              <a:ext cx="31078" cy="31495"/>
            </a:xfrm>
            <a:custGeom>
              <a:avLst/>
              <a:gdLst/>
              <a:ahLst/>
              <a:cxnLst/>
              <a:rect l="l" t="t" r="r" b="b"/>
              <a:pathLst>
                <a:path w="894" h="906" extrusionOk="0">
                  <a:moveTo>
                    <a:pt x="893" y="477"/>
                  </a:moveTo>
                  <a:cubicBezTo>
                    <a:pt x="893" y="787"/>
                    <a:pt x="738" y="906"/>
                    <a:pt x="453" y="906"/>
                  </a:cubicBezTo>
                  <a:cubicBezTo>
                    <a:pt x="167" y="906"/>
                    <a:pt x="0" y="775"/>
                    <a:pt x="0" y="477"/>
                  </a:cubicBezTo>
                  <a:cubicBezTo>
                    <a:pt x="0" y="203"/>
                    <a:pt x="84" y="1"/>
                    <a:pt x="393" y="1"/>
                  </a:cubicBezTo>
                  <a:cubicBezTo>
                    <a:pt x="691" y="13"/>
                    <a:pt x="834" y="203"/>
                    <a:pt x="893" y="4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7" name="Google Shape;857;p18"/>
            <p:cNvSpPr/>
            <p:nvPr/>
          </p:nvSpPr>
          <p:spPr>
            <a:xfrm>
              <a:off x="5473046" y="642636"/>
              <a:ext cx="31043" cy="33963"/>
            </a:xfrm>
            <a:custGeom>
              <a:avLst/>
              <a:gdLst/>
              <a:ahLst/>
              <a:cxnLst/>
              <a:rect l="l" t="t" r="r" b="b"/>
              <a:pathLst>
                <a:path w="893" h="977" extrusionOk="0">
                  <a:moveTo>
                    <a:pt x="893" y="465"/>
                  </a:moveTo>
                  <a:cubicBezTo>
                    <a:pt x="881" y="715"/>
                    <a:pt x="714" y="893"/>
                    <a:pt x="464" y="929"/>
                  </a:cubicBezTo>
                  <a:cubicBezTo>
                    <a:pt x="119" y="976"/>
                    <a:pt x="12" y="762"/>
                    <a:pt x="0" y="453"/>
                  </a:cubicBezTo>
                  <a:cubicBezTo>
                    <a:pt x="0" y="214"/>
                    <a:pt x="60" y="36"/>
                    <a:pt x="345" y="24"/>
                  </a:cubicBezTo>
                  <a:cubicBezTo>
                    <a:pt x="655" y="0"/>
                    <a:pt x="833" y="143"/>
                    <a:pt x="893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8" name="Google Shape;858;p18"/>
            <p:cNvSpPr/>
            <p:nvPr/>
          </p:nvSpPr>
          <p:spPr>
            <a:xfrm>
              <a:off x="5326948" y="698079"/>
              <a:ext cx="28575" cy="31495"/>
            </a:xfrm>
            <a:custGeom>
              <a:avLst/>
              <a:gdLst/>
              <a:ahLst/>
              <a:cxnLst/>
              <a:rect l="l" t="t" r="r" b="b"/>
              <a:pathLst>
                <a:path w="822" h="906" extrusionOk="0">
                  <a:moveTo>
                    <a:pt x="798" y="370"/>
                  </a:moveTo>
                  <a:cubicBezTo>
                    <a:pt x="822" y="667"/>
                    <a:pt x="679" y="834"/>
                    <a:pt x="405" y="882"/>
                  </a:cubicBezTo>
                  <a:cubicBezTo>
                    <a:pt x="131" y="905"/>
                    <a:pt x="36" y="715"/>
                    <a:pt x="24" y="477"/>
                  </a:cubicBezTo>
                  <a:cubicBezTo>
                    <a:pt x="0" y="215"/>
                    <a:pt x="72" y="1"/>
                    <a:pt x="393" y="1"/>
                  </a:cubicBezTo>
                  <a:cubicBezTo>
                    <a:pt x="667" y="1"/>
                    <a:pt x="810" y="96"/>
                    <a:pt x="798" y="37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9" name="Google Shape;859;p18"/>
            <p:cNvSpPr/>
            <p:nvPr/>
          </p:nvSpPr>
          <p:spPr>
            <a:xfrm>
              <a:off x="5512777" y="629392"/>
              <a:ext cx="21970" cy="31495"/>
            </a:xfrm>
            <a:custGeom>
              <a:avLst/>
              <a:gdLst/>
              <a:ahLst/>
              <a:cxnLst/>
              <a:rect l="l" t="t" r="r" b="b"/>
              <a:pathLst>
                <a:path w="632" h="906" extrusionOk="0">
                  <a:moveTo>
                    <a:pt x="572" y="465"/>
                  </a:moveTo>
                  <a:cubicBezTo>
                    <a:pt x="536" y="643"/>
                    <a:pt x="631" y="905"/>
                    <a:pt x="322" y="893"/>
                  </a:cubicBezTo>
                  <a:cubicBezTo>
                    <a:pt x="60" y="881"/>
                    <a:pt x="0" y="655"/>
                    <a:pt x="48" y="465"/>
                  </a:cubicBezTo>
                  <a:cubicBezTo>
                    <a:pt x="83" y="310"/>
                    <a:pt x="179" y="107"/>
                    <a:pt x="298" y="72"/>
                  </a:cubicBezTo>
                  <a:cubicBezTo>
                    <a:pt x="595" y="0"/>
                    <a:pt x="536" y="286"/>
                    <a:pt x="572" y="4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5300460" y="675311"/>
              <a:ext cx="40185" cy="18250"/>
            </a:xfrm>
            <a:custGeom>
              <a:avLst/>
              <a:gdLst/>
              <a:ahLst/>
              <a:cxnLst/>
              <a:rect l="l" t="t" r="r" b="b"/>
              <a:pathLst>
                <a:path w="1156" h="525" extrusionOk="0">
                  <a:moveTo>
                    <a:pt x="0" y="132"/>
                  </a:moveTo>
                  <a:cubicBezTo>
                    <a:pt x="179" y="132"/>
                    <a:pt x="357" y="120"/>
                    <a:pt x="512" y="120"/>
                  </a:cubicBezTo>
                  <a:cubicBezTo>
                    <a:pt x="631" y="13"/>
                    <a:pt x="798" y="120"/>
                    <a:pt x="905" y="1"/>
                  </a:cubicBezTo>
                  <a:lnTo>
                    <a:pt x="905" y="1"/>
                  </a:lnTo>
                  <a:lnTo>
                    <a:pt x="1155" y="1"/>
                  </a:lnTo>
                  <a:cubicBezTo>
                    <a:pt x="1107" y="358"/>
                    <a:pt x="893" y="513"/>
                    <a:pt x="536" y="525"/>
                  </a:cubicBezTo>
                  <a:cubicBezTo>
                    <a:pt x="262" y="525"/>
                    <a:pt x="24" y="477"/>
                    <a:pt x="0" y="13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5454414" y="523442"/>
              <a:ext cx="20718" cy="38100"/>
            </a:xfrm>
            <a:custGeom>
              <a:avLst/>
              <a:gdLst/>
              <a:ahLst/>
              <a:cxnLst/>
              <a:rect l="l" t="t" r="r" b="b"/>
              <a:pathLst>
                <a:path w="596" h="1096" extrusionOk="0">
                  <a:moveTo>
                    <a:pt x="12" y="715"/>
                  </a:moveTo>
                  <a:cubicBezTo>
                    <a:pt x="12" y="619"/>
                    <a:pt x="12" y="536"/>
                    <a:pt x="0" y="453"/>
                  </a:cubicBezTo>
                  <a:cubicBezTo>
                    <a:pt x="12" y="262"/>
                    <a:pt x="12" y="0"/>
                    <a:pt x="310" y="119"/>
                  </a:cubicBezTo>
                  <a:cubicBezTo>
                    <a:pt x="596" y="215"/>
                    <a:pt x="584" y="500"/>
                    <a:pt x="488" y="738"/>
                  </a:cubicBezTo>
                  <a:cubicBezTo>
                    <a:pt x="346" y="1096"/>
                    <a:pt x="167" y="846"/>
                    <a:pt x="12" y="7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2" name="Google Shape;862;p18"/>
            <p:cNvSpPr/>
            <p:nvPr/>
          </p:nvSpPr>
          <p:spPr>
            <a:xfrm>
              <a:off x="5068678" y="693108"/>
              <a:ext cx="23639" cy="29826"/>
            </a:xfrm>
            <a:custGeom>
              <a:avLst/>
              <a:gdLst/>
              <a:ahLst/>
              <a:cxnLst/>
              <a:rect l="l" t="t" r="r" b="b"/>
              <a:pathLst>
                <a:path w="680" h="858" extrusionOk="0">
                  <a:moveTo>
                    <a:pt x="1" y="394"/>
                  </a:moveTo>
                  <a:cubicBezTo>
                    <a:pt x="84" y="1"/>
                    <a:pt x="417" y="191"/>
                    <a:pt x="632" y="144"/>
                  </a:cubicBezTo>
                  <a:cubicBezTo>
                    <a:pt x="679" y="858"/>
                    <a:pt x="358" y="679"/>
                    <a:pt x="1" y="39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3" name="Google Shape;863;p18"/>
            <p:cNvSpPr/>
            <p:nvPr/>
          </p:nvSpPr>
          <p:spPr>
            <a:xfrm>
              <a:off x="5496196" y="532132"/>
              <a:ext cx="19502" cy="18633"/>
            </a:xfrm>
            <a:custGeom>
              <a:avLst/>
              <a:gdLst/>
              <a:ahLst/>
              <a:cxnLst/>
              <a:rect l="l" t="t" r="r" b="b"/>
              <a:pathLst>
                <a:path w="561" h="536" extrusionOk="0">
                  <a:moveTo>
                    <a:pt x="560" y="286"/>
                  </a:moveTo>
                  <a:cubicBezTo>
                    <a:pt x="441" y="381"/>
                    <a:pt x="334" y="465"/>
                    <a:pt x="239" y="536"/>
                  </a:cubicBezTo>
                  <a:cubicBezTo>
                    <a:pt x="167" y="429"/>
                    <a:pt x="48" y="322"/>
                    <a:pt x="25" y="203"/>
                  </a:cubicBezTo>
                  <a:cubicBezTo>
                    <a:pt x="1" y="143"/>
                    <a:pt x="179" y="0"/>
                    <a:pt x="275" y="0"/>
                  </a:cubicBezTo>
                  <a:cubicBezTo>
                    <a:pt x="358" y="12"/>
                    <a:pt x="441" y="167"/>
                    <a:pt x="560" y="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4" name="Google Shape;864;p18"/>
            <p:cNvSpPr/>
            <p:nvPr/>
          </p:nvSpPr>
          <p:spPr>
            <a:xfrm>
              <a:off x="5108826" y="716294"/>
              <a:ext cx="16582" cy="18250"/>
            </a:xfrm>
            <a:custGeom>
              <a:avLst/>
              <a:gdLst/>
              <a:ahLst/>
              <a:cxnLst/>
              <a:rect l="l" t="t" r="r" b="b"/>
              <a:pathLst>
                <a:path w="477" h="525" extrusionOk="0">
                  <a:moveTo>
                    <a:pt x="1" y="393"/>
                  </a:moveTo>
                  <a:cubicBezTo>
                    <a:pt x="48" y="203"/>
                    <a:pt x="72" y="0"/>
                    <a:pt x="358" y="72"/>
                  </a:cubicBezTo>
                  <a:cubicBezTo>
                    <a:pt x="405" y="84"/>
                    <a:pt x="477" y="179"/>
                    <a:pt x="465" y="203"/>
                  </a:cubicBezTo>
                  <a:cubicBezTo>
                    <a:pt x="405" y="524"/>
                    <a:pt x="155" y="346"/>
                    <a:pt x="1" y="39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5" name="Google Shape;865;p18"/>
            <p:cNvSpPr/>
            <p:nvPr/>
          </p:nvSpPr>
          <p:spPr>
            <a:xfrm>
              <a:off x="5277692" y="679865"/>
              <a:ext cx="17416" cy="10394"/>
            </a:xfrm>
            <a:custGeom>
              <a:avLst/>
              <a:gdLst/>
              <a:ahLst/>
              <a:cxnLst/>
              <a:rect l="l" t="t" r="r" b="b"/>
              <a:pathLst>
                <a:path w="501" h="299" extrusionOk="0">
                  <a:moveTo>
                    <a:pt x="0" y="1"/>
                  </a:moveTo>
                  <a:lnTo>
                    <a:pt x="500" y="1"/>
                  </a:lnTo>
                  <a:cubicBezTo>
                    <a:pt x="405" y="108"/>
                    <a:pt x="322" y="215"/>
                    <a:pt x="227" y="298"/>
                  </a:cubicBezTo>
                  <a:cubicBezTo>
                    <a:pt x="155" y="215"/>
                    <a:pt x="84" y="108"/>
                    <a:pt x="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6" name="Google Shape;866;p18"/>
            <p:cNvSpPr/>
            <p:nvPr/>
          </p:nvSpPr>
          <p:spPr>
            <a:xfrm>
              <a:off x="5318258" y="675311"/>
              <a:ext cx="13662" cy="4172"/>
            </a:xfrm>
            <a:custGeom>
              <a:avLst/>
              <a:gdLst/>
              <a:ahLst/>
              <a:cxnLst/>
              <a:rect l="l" t="t" r="r" b="b"/>
              <a:pathLst>
                <a:path w="393" h="120" extrusionOk="0">
                  <a:moveTo>
                    <a:pt x="393" y="1"/>
                  </a:moveTo>
                  <a:cubicBezTo>
                    <a:pt x="262" y="48"/>
                    <a:pt x="143" y="72"/>
                    <a:pt x="0" y="120"/>
                  </a:cubicBezTo>
                  <a:cubicBezTo>
                    <a:pt x="143" y="72"/>
                    <a:pt x="274" y="48"/>
                    <a:pt x="393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67" name="Google Shape;867;p18"/>
          <p:cNvSpPr/>
          <p:nvPr/>
        </p:nvSpPr>
        <p:spPr>
          <a:xfrm>
            <a:off x="8535400" y="174136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8" name="Google Shape;868;p18"/>
          <p:cNvSpPr/>
          <p:nvPr/>
        </p:nvSpPr>
        <p:spPr>
          <a:xfrm>
            <a:off x="6382750" y="480841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9" name="Google Shape;869;p18"/>
          <p:cNvSpPr/>
          <p:nvPr/>
        </p:nvSpPr>
        <p:spPr>
          <a:xfrm>
            <a:off x="1914575" y="177425"/>
            <a:ext cx="213000" cy="4149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p29"/>
          <p:cNvSpPr/>
          <p:nvPr/>
        </p:nvSpPr>
        <p:spPr>
          <a:xfrm>
            <a:off x="-100" y="125"/>
            <a:ext cx="9144000" cy="5143500"/>
          </a:xfrm>
          <a:prstGeom prst="rect">
            <a:avLst/>
          </a:prstGeom>
          <a:solidFill>
            <a:srgbClr val="F5F9FC">
              <a:alpha val="708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35" name="Google Shape;1435;p29"/>
          <p:cNvGrpSpPr/>
          <p:nvPr/>
        </p:nvGrpSpPr>
        <p:grpSpPr>
          <a:xfrm rot="1929751">
            <a:off x="-733579" y="3893357"/>
            <a:ext cx="4221074" cy="4117681"/>
            <a:chOff x="2210400" y="2101050"/>
            <a:chExt cx="3942750" cy="3846175"/>
          </a:xfrm>
        </p:grpSpPr>
        <p:sp>
          <p:nvSpPr>
            <p:cNvPr id="1436" name="Google Shape;1436;p29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29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29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29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29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41" name="Google Shape;1441;p29"/>
          <p:cNvGrpSpPr/>
          <p:nvPr/>
        </p:nvGrpSpPr>
        <p:grpSpPr>
          <a:xfrm rot="1696241">
            <a:off x="6377147" y="-486859"/>
            <a:ext cx="1173543" cy="1481212"/>
            <a:chOff x="4073843" y="1866013"/>
            <a:chExt cx="522793" cy="659855"/>
          </a:xfrm>
        </p:grpSpPr>
        <p:sp>
          <p:nvSpPr>
            <p:cNvPr id="1442" name="Google Shape;1442;p29"/>
            <p:cNvSpPr/>
            <p:nvPr/>
          </p:nvSpPr>
          <p:spPr>
            <a:xfrm>
              <a:off x="4073843" y="1866013"/>
              <a:ext cx="522793" cy="659792"/>
            </a:xfrm>
            <a:custGeom>
              <a:avLst/>
              <a:gdLst/>
              <a:ahLst/>
              <a:cxnLst/>
              <a:rect l="l" t="t" r="r" b="b"/>
              <a:pathLst>
                <a:path w="15039" h="18980" extrusionOk="0">
                  <a:moveTo>
                    <a:pt x="1036" y="18777"/>
                  </a:moveTo>
                  <a:cubicBezTo>
                    <a:pt x="5168" y="18765"/>
                    <a:pt x="9311" y="18706"/>
                    <a:pt x="13455" y="18658"/>
                  </a:cubicBezTo>
                  <a:cubicBezTo>
                    <a:pt x="13943" y="18634"/>
                    <a:pt x="14467" y="18813"/>
                    <a:pt x="14919" y="18456"/>
                  </a:cubicBezTo>
                  <a:cubicBezTo>
                    <a:pt x="15038" y="17920"/>
                    <a:pt x="14788" y="17455"/>
                    <a:pt x="14598" y="16979"/>
                  </a:cubicBezTo>
                  <a:lnTo>
                    <a:pt x="14598" y="16979"/>
                  </a:lnTo>
                  <a:cubicBezTo>
                    <a:pt x="13693" y="13991"/>
                    <a:pt x="12788" y="10978"/>
                    <a:pt x="11883" y="7990"/>
                  </a:cubicBezTo>
                  <a:cubicBezTo>
                    <a:pt x="11788" y="7680"/>
                    <a:pt x="11514" y="7633"/>
                    <a:pt x="11252" y="7526"/>
                  </a:cubicBezTo>
                  <a:cubicBezTo>
                    <a:pt x="9990" y="6954"/>
                    <a:pt x="8585" y="6716"/>
                    <a:pt x="7394" y="5954"/>
                  </a:cubicBezTo>
                  <a:cubicBezTo>
                    <a:pt x="7454" y="4549"/>
                    <a:pt x="7644" y="3120"/>
                    <a:pt x="7513" y="1739"/>
                  </a:cubicBezTo>
                  <a:cubicBezTo>
                    <a:pt x="7454" y="1013"/>
                    <a:pt x="7192" y="49"/>
                    <a:pt x="6025" y="144"/>
                  </a:cubicBezTo>
                  <a:cubicBezTo>
                    <a:pt x="5537" y="1"/>
                    <a:pt x="5096" y="13"/>
                    <a:pt x="4811" y="525"/>
                  </a:cubicBezTo>
                  <a:cubicBezTo>
                    <a:pt x="4763" y="560"/>
                    <a:pt x="4739" y="620"/>
                    <a:pt x="4692" y="668"/>
                  </a:cubicBezTo>
                  <a:lnTo>
                    <a:pt x="4692" y="668"/>
                  </a:lnTo>
                  <a:cubicBezTo>
                    <a:pt x="4346" y="941"/>
                    <a:pt x="4037" y="1215"/>
                    <a:pt x="4108" y="1727"/>
                  </a:cubicBezTo>
                  <a:cubicBezTo>
                    <a:pt x="4299" y="3049"/>
                    <a:pt x="4501" y="4370"/>
                    <a:pt x="4703" y="5704"/>
                  </a:cubicBezTo>
                  <a:cubicBezTo>
                    <a:pt x="4715" y="5787"/>
                    <a:pt x="4715" y="5883"/>
                    <a:pt x="4739" y="5966"/>
                  </a:cubicBezTo>
                  <a:cubicBezTo>
                    <a:pt x="4799" y="6061"/>
                    <a:pt x="4811" y="6145"/>
                    <a:pt x="4715" y="6240"/>
                  </a:cubicBezTo>
                  <a:lnTo>
                    <a:pt x="4715" y="6240"/>
                  </a:lnTo>
                  <a:cubicBezTo>
                    <a:pt x="4120" y="6549"/>
                    <a:pt x="3513" y="6835"/>
                    <a:pt x="2918" y="7168"/>
                  </a:cubicBezTo>
                  <a:cubicBezTo>
                    <a:pt x="2334" y="7502"/>
                    <a:pt x="1525" y="7633"/>
                    <a:pt x="1405" y="8466"/>
                  </a:cubicBezTo>
                  <a:cubicBezTo>
                    <a:pt x="1024" y="10978"/>
                    <a:pt x="715" y="13503"/>
                    <a:pt x="370" y="16015"/>
                  </a:cubicBezTo>
                  <a:cubicBezTo>
                    <a:pt x="274" y="16741"/>
                    <a:pt x="167" y="17455"/>
                    <a:pt x="60" y="18182"/>
                  </a:cubicBezTo>
                  <a:cubicBezTo>
                    <a:pt x="1" y="18979"/>
                    <a:pt x="703" y="18777"/>
                    <a:pt x="1036" y="18777"/>
                  </a:cubicBezTo>
                  <a:close/>
                  <a:moveTo>
                    <a:pt x="6061" y="7049"/>
                  </a:moveTo>
                  <a:cubicBezTo>
                    <a:pt x="6049" y="7037"/>
                    <a:pt x="6037" y="7037"/>
                    <a:pt x="6001" y="7026"/>
                  </a:cubicBezTo>
                  <a:cubicBezTo>
                    <a:pt x="6001" y="7014"/>
                    <a:pt x="6013" y="6990"/>
                    <a:pt x="6013" y="6978"/>
                  </a:cubicBezTo>
                  <a:cubicBezTo>
                    <a:pt x="6037" y="7026"/>
                    <a:pt x="6049" y="7037"/>
                    <a:pt x="6061" y="7049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29"/>
            <p:cNvSpPr/>
            <p:nvPr/>
          </p:nvSpPr>
          <p:spPr>
            <a:xfrm>
              <a:off x="4074455" y="2113925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29"/>
            <p:cNvSpPr/>
            <p:nvPr/>
          </p:nvSpPr>
          <p:spPr>
            <a:xfrm>
              <a:off x="4273527" y="2108537"/>
              <a:ext cx="318737" cy="412283"/>
            </a:xfrm>
            <a:custGeom>
              <a:avLst/>
              <a:gdLst/>
              <a:ahLst/>
              <a:cxnLst/>
              <a:rect l="l" t="t" r="r" b="b"/>
              <a:pathLst>
                <a:path w="9169" h="11860" extrusionOk="0">
                  <a:moveTo>
                    <a:pt x="7728" y="11692"/>
                  </a:moveTo>
                  <a:cubicBezTo>
                    <a:pt x="5347" y="8240"/>
                    <a:pt x="2965" y="4787"/>
                    <a:pt x="596" y="1322"/>
                  </a:cubicBezTo>
                  <a:cubicBezTo>
                    <a:pt x="406" y="1048"/>
                    <a:pt x="298" y="727"/>
                    <a:pt x="156" y="429"/>
                  </a:cubicBezTo>
                  <a:cubicBezTo>
                    <a:pt x="37" y="274"/>
                    <a:pt x="1" y="131"/>
                    <a:pt x="168" y="1"/>
                  </a:cubicBezTo>
                  <a:cubicBezTo>
                    <a:pt x="775" y="393"/>
                    <a:pt x="1525" y="358"/>
                    <a:pt x="2168" y="655"/>
                  </a:cubicBezTo>
                  <a:cubicBezTo>
                    <a:pt x="2227" y="667"/>
                    <a:pt x="2287" y="667"/>
                    <a:pt x="2323" y="679"/>
                  </a:cubicBezTo>
                  <a:cubicBezTo>
                    <a:pt x="2430" y="715"/>
                    <a:pt x="2549" y="715"/>
                    <a:pt x="2656" y="715"/>
                  </a:cubicBezTo>
                  <a:cubicBezTo>
                    <a:pt x="2775" y="715"/>
                    <a:pt x="2870" y="751"/>
                    <a:pt x="2954" y="834"/>
                  </a:cubicBezTo>
                  <a:cubicBezTo>
                    <a:pt x="3037" y="905"/>
                    <a:pt x="3144" y="929"/>
                    <a:pt x="3263" y="965"/>
                  </a:cubicBezTo>
                  <a:cubicBezTo>
                    <a:pt x="3323" y="977"/>
                    <a:pt x="3382" y="1013"/>
                    <a:pt x="3442" y="1024"/>
                  </a:cubicBezTo>
                  <a:cubicBezTo>
                    <a:pt x="4859" y="1191"/>
                    <a:pt x="5525" y="2084"/>
                    <a:pt x="5966" y="3358"/>
                  </a:cubicBezTo>
                  <a:cubicBezTo>
                    <a:pt x="6787" y="5680"/>
                    <a:pt x="7811" y="7918"/>
                    <a:pt x="8740" y="10192"/>
                  </a:cubicBezTo>
                  <a:cubicBezTo>
                    <a:pt x="8907" y="10609"/>
                    <a:pt x="8990" y="11049"/>
                    <a:pt x="9169" y="11466"/>
                  </a:cubicBezTo>
                  <a:cubicBezTo>
                    <a:pt x="8728" y="11859"/>
                    <a:pt x="8204" y="11669"/>
                    <a:pt x="7728" y="1169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29"/>
            <p:cNvSpPr/>
            <p:nvPr/>
          </p:nvSpPr>
          <p:spPr>
            <a:xfrm>
              <a:off x="4224689" y="1949612"/>
              <a:ext cx="358054" cy="509132"/>
            </a:xfrm>
            <a:custGeom>
              <a:avLst/>
              <a:gdLst/>
              <a:ahLst/>
              <a:cxnLst/>
              <a:rect l="l" t="t" r="r" b="b"/>
              <a:pathLst>
                <a:path w="10300" h="14646" extrusionOk="0">
                  <a:moveTo>
                    <a:pt x="1680" y="4596"/>
                  </a:moveTo>
                  <a:lnTo>
                    <a:pt x="1549" y="5001"/>
                  </a:lnTo>
                  <a:cubicBezTo>
                    <a:pt x="1192" y="5061"/>
                    <a:pt x="834" y="5120"/>
                    <a:pt x="477" y="5192"/>
                  </a:cubicBezTo>
                  <a:cubicBezTo>
                    <a:pt x="96" y="4763"/>
                    <a:pt x="1" y="4311"/>
                    <a:pt x="394" y="3822"/>
                  </a:cubicBezTo>
                  <a:lnTo>
                    <a:pt x="394" y="3822"/>
                  </a:lnTo>
                  <a:cubicBezTo>
                    <a:pt x="489" y="3739"/>
                    <a:pt x="477" y="3644"/>
                    <a:pt x="418" y="3560"/>
                  </a:cubicBezTo>
                  <a:cubicBezTo>
                    <a:pt x="394" y="3465"/>
                    <a:pt x="394" y="3382"/>
                    <a:pt x="382" y="3287"/>
                  </a:cubicBezTo>
                  <a:cubicBezTo>
                    <a:pt x="430" y="2501"/>
                    <a:pt x="215" y="1703"/>
                    <a:pt x="275" y="905"/>
                  </a:cubicBezTo>
                  <a:cubicBezTo>
                    <a:pt x="299" y="667"/>
                    <a:pt x="275" y="417"/>
                    <a:pt x="418" y="203"/>
                  </a:cubicBezTo>
                  <a:cubicBezTo>
                    <a:pt x="668" y="1"/>
                    <a:pt x="799" y="227"/>
                    <a:pt x="870" y="382"/>
                  </a:cubicBezTo>
                  <a:cubicBezTo>
                    <a:pt x="1144" y="977"/>
                    <a:pt x="1573" y="1155"/>
                    <a:pt x="2180" y="953"/>
                  </a:cubicBezTo>
                  <a:cubicBezTo>
                    <a:pt x="2239" y="929"/>
                    <a:pt x="2323" y="977"/>
                    <a:pt x="2358" y="1024"/>
                  </a:cubicBezTo>
                  <a:cubicBezTo>
                    <a:pt x="2656" y="1513"/>
                    <a:pt x="2537" y="2072"/>
                    <a:pt x="2596" y="2584"/>
                  </a:cubicBezTo>
                  <a:cubicBezTo>
                    <a:pt x="2644" y="2977"/>
                    <a:pt x="2680" y="3346"/>
                    <a:pt x="3097" y="3537"/>
                  </a:cubicBezTo>
                  <a:cubicBezTo>
                    <a:pt x="4287" y="4311"/>
                    <a:pt x="5680" y="4549"/>
                    <a:pt x="6942" y="5120"/>
                  </a:cubicBezTo>
                  <a:cubicBezTo>
                    <a:pt x="7180" y="5227"/>
                    <a:pt x="7466" y="5263"/>
                    <a:pt x="7573" y="5585"/>
                  </a:cubicBezTo>
                  <a:cubicBezTo>
                    <a:pt x="8478" y="8573"/>
                    <a:pt x="9383" y="11573"/>
                    <a:pt x="10300" y="14574"/>
                  </a:cubicBezTo>
                  <a:cubicBezTo>
                    <a:pt x="9943" y="14645"/>
                    <a:pt x="9955" y="14312"/>
                    <a:pt x="9895" y="14157"/>
                  </a:cubicBezTo>
                  <a:cubicBezTo>
                    <a:pt x="8990" y="11978"/>
                    <a:pt x="8002" y="9823"/>
                    <a:pt x="7216" y="7609"/>
                  </a:cubicBezTo>
                  <a:cubicBezTo>
                    <a:pt x="6823" y="6501"/>
                    <a:pt x="6228" y="5858"/>
                    <a:pt x="5073" y="5739"/>
                  </a:cubicBezTo>
                  <a:cubicBezTo>
                    <a:pt x="4918" y="5727"/>
                    <a:pt x="4763" y="5715"/>
                    <a:pt x="4621" y="5620"/>
                  </a:cubicBezTo>
                  <a:lnTo>
                    <a:pt x="4644" y="5620"/>
                  </a:lnTo>
                  <a:cubicBezTo>
                    <a:pt x="4561" y="5537"/>
                    <a:pt x="4418" y="5596"/>
                    <a:pt x="4359" y="5489"/>
                  </a:cubicBezTo>
                  <a:cubicBezTo>
                    <a:pt x="4263" y="5465"/>
                    <a:pt x="4168" y="5418"/>
                    <a:pt x="4073" y="5382"/>
                  </a:cubicBezTo>
                  <a:cubicBezTo>
                    <a:pt x="3989" y="5477"/>
                    <a:pt x="3894" y="5477"/>
                    <a:pt x="3811" y="5382"/>
                  </a:cubicBezTo>
                  <a:lnTo>
                    <a:pt x="3823" y="5382"/>
                  </a:lnTo>
                  <a:cubicBezTo>
                    <a:pt x="3108" y="5073"/>
                    <a:pt x="2287" y="5084"/>
                    <a:pt x="1680" y="459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29"/>
            <p:cNvSpPr/>
            <p:nvPr/>
          </p:nvSpPr>
          <p:spPr>
            <a:xfrm>
              <a:off x="4087316" y="2082883"/>
              <a:ext cx="153998" cy="341472"/>
            </a:xfrm>
            <a:custGeom>
              <a:avLst/>
              <a:gdLst/>
              <a:ahLst/>
              <a:cxnLst/>
              <a:rect l="l" t="t" r="r" b="b"/>
              <a:pathLst>
                <a:path w="4430" h="9823" extrusionOk="0">
                  <a:moveTo>
                    <a:pt x="4346" y="0"/>
                  </a:moveTo>
                  <a:cubicBezTo>
                    <a:pt x="4382" y="465"/>
                    <a:pt x="4405" y="917"/>
                    <a:pt x="4429" y="1370"/>
                  </a:cubicBezTo>
                  <a:cubicBezTo>
                    <a:pt x="1774" y="2715"/>
                    <a:pt x="1822" y="5620"/>
                    <a:pt x="702" y="7847"/>
                  </a:cubicBezTo>
                  <a:cubicBezTo>
                    <a:pt x="798" y="7942"/>
                    <a:pt x="798" y="8025"/>
                    <a:pt x="714" y="8120"/>
                  </a:cubicBezTo>
                  <a:lnTo>
                    <a:pt x="714" y="8120"/>
                  </a:lnTo>
                  <a:cubicBezTo>
                    <a:pt x="560" y="8597"/>
                    <a:pt x="417" y="9085"/>
                    <a:pt x="262" y="9561"/>
                  </a:cubicBezTo>
                  <a:cubicBezTo>
                    <a:pt x="214" y="9680"/>
                    <a:pt x="202" y="9823"/>
                    <a:pt x="0" y="9787"/>
                  </a:cubicBezTo>
                  <a:cubicBezTo>
                    <a:pt x="345" y="7263"/>
                    <a:pt x="679" y="4751"/>
                    <a:pt x="1036" y="2239"/>
                  </a:cubicBezTo>
                  <a:cubicBezTo>
                    <a:pt x="1155" y="1405"/>
                    <a:pt x="1965" y="1274"/>
                    <a:pt x="2548" y="941"/>
                  </a:cubicBezTo>
                  <a:cubicBezTo>
                    <a:pt x="3131" y="596"/>
                    <a:pt x="3739" y="322"/>
                    <a:pt x="43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29"/>
            <p:cNvSpPr/>
            <p:nvPr/>
          </p:nvSpPr>
          <p:spPr>
            <a:xfrm>
              <a:off x="4264003" y="1867264"/>
              <a:ext cx="75782" cy="215667"/>
            </a:xfrm>
            <a:custGeom>
              <a:avLst/>
              <a:gdLst/>
              <a:ahLst/>
              <a:cxnLst/>
              <a:rect l="l" t="t" r="r" b="b"/>
              <a:pathLst>
                <a:path w="2180" h="6204" extrusionOk="0">
                  <a:moveTo>
                    <a:pt x="1942" y="5929"/>
                  </a:moveTo>
                  <a:cubicBezTo>
                    <a:pt x="1394" y="6203"/>
                    <a:pt x="1311" y="5810"/>
                    <a:pt x="1275" y="5429"/>
                  </a:cubicBezTo>
                  <a:cubicBezTo>
                    <a:pt x="1215" y="4763"/>
                    <a:pt x="1204" y="4072"/>
                    <a:pt x="1156" y="3393"/>
                  </a:cubicBezTo>
                  <a:cubicBezTo>
                    <a:pt x="989" y="3203"/>
                    <a:pt x="1025" y="2977"/>
                    <a:pt x="1025" y="2751"/>
                  </a:cubicBezTo>
                  <a:cubicBezTo>
                    <a:pt x="1037" y="2179"/>
                    <a:pt x="870" y="1655"/>
                    <a:pt x="561" y="1167"/>
                  </a:cubicBezTo>
                  <a:cubicBezTo>
                    <a:pt x="430" y="810"/>
                    <a:pt x="1" y="453"/>
                    <a:pt x="572" y="107"/>
                  </a:cubicBezTo>
                  <a:cubicBezTo>
                    <a:pt x="1751" y="0"/>
                    <a:pt x="2001" y="965"/>
                    <a:pt x="2061" y="1691"/>
                  </a:cubicBezTo>
                  <a:cubicBezTo>
                    <a:pt x="2180" y="3096"/>
                    <a:pt x="2001" y="4513"/>
                    <a:pt x="1942" y="5929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29"/>
            <p:cNvSpPr/>
            <p:nvPr/>
          </p:nvSpPr>
          <p:spPr>
            <a:xfrm>
              <a:off x="4384031" y="2146182"/>
              <a:ext cx="212364" cy="362190"/>
            </a:xfrm>
            <a:custGeom>
              <a:avLst/>
              <a:gdLst/>
              <a:ahLst/>
              <a:cxnLst/>
              <a:rect l="l" t="t" r="r" b="b"/>
              <a:pathLst>
                <a:path w="6109" h="10419" extrusionOk="0">
                  <a:moveTo>
                    <a:pt x="1" y="1"/>
                  </a:moveTo>
                  <a:cubicBezTo>
                    <a:pt x="1251" y="60"/>
                    <a:pt x="2180" y="406"/>
                    <a:pt x="2680" y="1799"/>
                  </a:cubicBezTo>
                  <a:cubicBezTo>
                    <a:pt x="3537" y="4228"/>
                    <a:pt x="4668" y="6561"/>
                    <a:pt x="5680" y="8943"/>
                  </a:cubicBezTo>
                  <a:cubicBezTo>
                    <a:pt x="5859" y="9419"/>
                    <a:pt x="6109" y="9883"/>
                    <a:pt x="5990" y="10419"/>
                  </a:cubicBezTo>
                  <a:cubicBezTo>
                    <a:pt x="5537" y="9419"/>
                    <a:pt x="5061" y="8442"/>
                    <a:pt x="4620" y="7430"/>
                  </a:cubicBezTo>
                  <a:cubicBezTo>
                    <a:pt x="4085" y="6180"/>
                    <a:pt x="3573" y="4930"/>
                    <a:pt x="3096" y="3656"/>
                  </a:cubicBezTo>
                  <a:cubicBezTo>
                    <a:pt x="2477" y="2085"/>
                    <a:pt x="2120" y="299"/>
                    <a:pt x="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29"/>
            <p:cNvSpPr/>
            <p:nvPr/>
          </p:nvSpPr>
          <p:spPr>
            <a:xfrm>
              <a:off x="4214782" y="1889615"/>
              <a:ext cx="41819" cy="174682"/>
            </a:xfrm>
            <a:custGeom>
              <a:avLst/>
              <a:gdLst/>
              <a:ahLst/>
              <a:cxnLst/>
              <a:rect l="l" t="t" r="r" b="b"/>
              <a:pathLst>
                <a:path w="1203" h="5025" extrusionOk="0">
                  <a:moveTo>
                    <a:pt x="893" y="1893"/>
                  </a:moveTo>
                  <a:cubicBezTo>
                    <a:pt x="822" y="2929"/>
                    <a:pt x="738" y="3989"/>
                    <a:pt x="667" y="5025"/>
                  </a:cubicBezTo>
                  <a:cubicBezTo>
                    <a:pt x="476" y="3703"/>
                    <a:pt x="286" y="2381"/>
                    <a:pt x="72" y="1060"/>
                  </a:cubicBezTo>
                  <a:cubicBezTo>
                    <a:pt x="0" y="548"/>
                    <a:pt x="310" y="262"/>
                    <a:pt x="655" y="0"/>
                  </a:cubicBezTo>
                  <a:cubicBezTo>
                    <a:pt x="1155" y="191"/>
                    <a:pt x="941" y="726"/>
                    <a:pt x="1131" y="1072"/>
                  </a:cubicBezTo>
                  <a:cubicBezTo>
                    <a:pt x="1191" y="1369"/>
                    <a:pt x="1203" y="1679"/>
                    <a:pt x="893" y="189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29"/>
            <p:cNvSpPr/>
            <p:nvPr/>
          </p:nvSpPr>
          <p:spPr>
            <a:xfrm>
              <a:off x="4237516" y="1866430"/>
              <a:ext cx="51796" cy="60035"/>
            </a:xfrm>
            <a:custGeom>
              <a:avLst/>
              <a:gdLst/>
              <a:ahLst/>
              <a:cxnLst/>
              <a:rect l="l" t="t" r="r" b="b"/>
              <a:pathLst>
                <a:path w="1490" h="1727" extrusionOk="0">
                  <a:moveTo>
                    <a:pt x="311" y="1727"/>
                  </a:moveTo>
                  <a:cubicBezTo>
                    <a:pt x="203" y="1370"/>
                    <a:pt x="108" y="1012"/>
                    <a:pt x="1" y="667"/>
                  </a:cubicBezTo>
                  <a:lnTo>
                    <a:pt x="1" y="667"/>
                  </a:lnTo>
                  <a:cubicBezTo>
                    <a:pt x="49" y="619"/>
                    <a:pt x="72" y="560"/>
                    <a:pt x="120" y="512"/>
                  </a:cubicBezTo>
                  <a:cubicBezTo>
                    <a:pt x="418" y="12"/>
                    <a:pt x="846" y="0"/>
                    <a:pt x="1334" y="143"/>
                  </a:cubicBezTo>
                  <a:cubicBezTo>
                    <a:pt x="977" y="548"/>
                    <a:pt x="1430" y="810"/>
                    <a:pt x="1489" y="1155"/>
                  </a:cubicBezTo>
                  <a:cubicBezTo>
                    <a:pt x="1120" y="1381"/>
                    <a:pt x="703" y="1501"/>
                    <a:pt x="311" y="172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29"/>
            <p:cNvSpPr/>
            <p:nvPr/>
          </p:nvSpPr>
          <p:spPr>
            <a:xfrm>
              <a:off x="4076123" y="2364305"/>
              <a:ext cx="36049" cy="133731"/>
            </a:xfrm>
            <a:custGeom>
              <a:avLst/>
              <a:gdLst/>
              <a:ahLst/>
              <a:cxnLst/>
              <a:rect l="l" t="t" r="r" b="b"/>
              <a:pathLst>
                <a:path w="1037" h="3847" extrusionOk="0">
                  <a:moveTo>
                    <a:pt x="310" y="1691"/>
                  </a:moveTo>
                  <a:cubicBezTo>
                    <a:pt x="548" y="1120"/>
                    <a:pt x="786" y="572"/>
                    <a:pt x="1036" y="1"/>
                  </a:cubicBezTo>
                  <a:cubicBezTo>
                    <a:pt x="727" y="1298"/>
                    <a:pt x="560" y="2620"/>
                    <a:pt x="1" y="3846"/>
                  </a:cubicBezTo>
                  <a:cubicBezTo>
                    <a:pt x="108" y="3132"/>
                    <a:pt x="203" y="2418"/>
                    <a:pt x="310" y="169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29"/>
            <p:cNvSpPr/>
            <p:nvPr/>
          </p:nvSpPr>
          <p:spPr>
            <a:xfrm>
              <a:off x="4237933" y="2073776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3" y="0"/>
                  </a:moveTo>
                  <a:cubicBezTo>
                    <a:pt x="13" y="84"/>
                    <a:pt x="13" y="179"/>
                    <a:pt x="1" y="262"/>
                  </a:cubicBezTo>
                  <a:cubicBezTo>
                    <a:pt x="13" y="179"/>
                    <a:pt x="13" y="84"/>
                    <a:pt x="13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29"/>
            <p:cNvSpPr/>
            <p:nvPr/>
          </p:nvSpPr>
          <p:spPr>
            <a:xfrm>
              <a:off x="4237516" y="1883810"/>
              <a:ext cx="4206" cy="5423"/>
            </a:xfrm>
            <a:custGeom>
              <a:avLst/>
              <a:gdLst/>
              <a:ahLst/>
              <a:cxnLst/>
              <a:rect l="l" t="t" r="r" b="b"/>
              <a:pathLst>
                <a:path w="121" h="156" extrusionOk="0">
                  <a:moveTo>
                    <a:pt x="120" y="0"/>
                  </a:moveTo>
                  <a:cubicBezTo>
                    <a:pt x="72" y="48"/>
                    <a:pt x="49" y="108"/>
                    <a:pt x="1" y="155"/>
                  </a:cubicBezTo>
                  <a:cubicBezTo>
                    <a:pt x="49" y="108"/>
                    <a:pt x="72" y="60"/>
                    <a:pt x="120" y="0"/>
                  </a:cubicBezTo>
                  <a:close/>
                </a:path>
              </a:pathLst>
            </a:custGeom>
            <a:solidFill>
              <a:srgbClr val="86B1B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29"/>
            <p:cNvSpPr/>
            <p:nvPr/>
          </p:nvSpPr>
          <p:spPr>
            <a:xfrm>
              <a:off x="4111718" y="2355197"/>
              <a:ext cx="452" cy="9143"/>
            </a:xfrm>
            <a:custGeom>
              <a:avLst/>
              <a:gdLst/>
              <a:ahLst/>
              <a:cxnLst/>
              <a:rect l="l" t="t" r="r" b="b"/>
              <a:pathLst>
                <a:path w="13" h="263" extrusionOk="0">
                  <a:moveTo>
                    <a:pt x="12" y="263"/>
                  </a:moveTo>
                  <a:cubicBezTo>
                    <a:pt x="12" y="179"/>
                    <a:pt x="0" y="84"/>
                    <a:pt x="0" y="1"/>
                  </a:cubicBezTo>
                  <a:cubicBezTo>
                    <a:pt x="0" y="84"/>
                    <a:pt x="0" y="179"/>
                    <a:pt x="12" y="26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29"/>
            <p:cNvSpPr/>
            <p:nvPr/>
          </p:nvSpPr>
          <p:spPr>
            <a:xfrm>
              <a:off x="4283052" y="2109371"/>
              <a:ext cx="72480" cy="30661"/>
            </a:xfrm>
            <a:custGeom>
              <a:avLst/>
              <a:gdLst/>
              <a:ahLst/>
              <a:cxnLst/>
              <a:rect l="l" t="t" r="r" b="b"/>
              <a:pathLst>
                <a:path w="2085" h="882" extrusionOk="0">
                  <a:moveTo>
                    <a:pt x="1" y="0"/>
                  </a:moveTo>
                  <a:cubicBezTo>
                    <a:pt x="703" y="274"/>
                    <a:pt x="1382" y="548"/>
                    <a:pt x="2084" y="822"/>
                  </a:cubicBezTo>
                  <a:cubicBezTo>
                    <a:pt x="1418" y="488"/>
                    <a:pt x="465" y="881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29"/>
            <p:cNvSpPr/>
            <p:nvPr/>
          </p:nvSpPr>
          <p:spPr>
            <a:xfrm>
              <a:off x="4374124" y="2141629"/>
              <a:ext cx="10359" cy="9143"/>
            </a:xfrm>
            <a:custGeom>
              <a:avLst/>
              <a:gdLst/>
              <a:ahLst/>
              <a:cxnLst/>
              <a:rect l="l" t="t" r="r" b="b"/>
              <a:pathLst>
                <a:path w="298" h="263" extrusionOk="0">
                  <a:moveTo>
                    <a:pt x="12" y="1"/>
                  </a:moveTo>
                  <a:cubicBezTo>
                    <a:pt x="107" y="37"/>
                    <a:pt x="202" y="84"/>
                    <a:pt x="298" y="132"/>
                  </a:cubicBezTo>
                  <a:cubicBezTo>
                    <a:pt x="191" y="84"/>
                    <a:pt x="0" y="263"/>
                    <a:pt x="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29"/>
            <p:cNvSpPr/>
            <p:nvPr/>
          </p:nvSpPr>
          <p:spPr>
            <a:xfrm>
              <a:off x="4355075" y="2137909"/>
              <a:ext cx="9143" cy="452"/>
            </a:xfrm>
            <a:custGeom>
              <a:avLst/>
              <a:gdLst/>
              <a:ahLst/>
              <a:cxnLst/>
              <a:rect l="l" t="t" r="r" b="b"/>
              <a:pathLst>
                <a:path w="263" h="13" extrusionOk="0">
                  <a:moveTo>
                    <a:pt x="0" y="13"/>
                  </a:moveTo>
                  <a:lnTo>
                    <a:pt x="262" y="13"/>
                  </a:lnTo>
                  <a:cubicBezTo>
                    <a:pt x="179" y="1"/>
                    <a:pt x="84" y="1"/>
                    <a:pt x="0" y="13"/>
                  </a:cubicBezTo>
                  <a:close/>
                </a:path>
              </a:pathLst>
            </a:custGeom>
            <a:solidFill>
              <a:srgbClr val="507A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29"/>
            <p:cNvSpPr/>
            <p:nvPr/>
          </p:nvSpPr>
          <p:spPr>
            <a:xfrm>
              <a:off x="4245406" y="1903658"/>
              <a:ext cx="66674" cy="108077"/>
            </a:xfrm>
            <a:custGeom>
              <a:avLst/>
              <a:gdLst/>
              <a:ahLst/>
              <a:cxnLst/>
              <a:rect l="l" t="t" r="r" b="b"/>
              <a:pathLst>
                <a:path w="1918" h="3109" extrusionOk="0">
                  <a:moveTo>
                    <a:pt x="84" y="656"/>
                  </a:moveTo>
                  <a:cubicBezTo>
                    <a:pt x="298" y="84"/>
                    <a:pt x="738" y="1"/>
                    <a:pt x="1262" y="72"/>
                  </a:cubicBezTo>
                  <a:cubicBezTo>
                    <a:pt x="1917" y="727"/>
                    <a:pt x="1858" y="1525"/>
                    <a:pt x="1691" y="2346"/>
                  </a:cubicBezTo>
                  <a:cubicBezTo>
                    <a:pt x="596" y="3108"/>
                    <a:pt x="274" y="2323"/>
                    <a:pt x="0" y="1489"/>
                  </a:cubicBezTo>
                  <a:cubicBezTo>
                    <a:pt x="36" y="1203"/>
                    <a:pt x="72" y="930"/>
                    <a:pt x="84" y="6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29"/>
            <p:cNvSpPr/>
            <p:nvPr/>
          </p:nvSpPr>
          <p:spPr>
            <a:xfrm>
              <a:off x="4073923" y="2114418"/>
              <a:ext cx="471067" cy="411449"/>
            </a:xfrm>
            <a:custGeom>
              <a:avLst/>
              <a:gdLst/>
              <a:ahLst/>
              <a:cxnLst/>
              <a:rect l="l" t="t" r="r" b="b"/>
              <a:pathLst>
                <a:path w="13551" h="11836" extrusionOk="0">
                  <a:moveTo>
                    <a:pt x="13455" y="11537"/>
                  </a:moveTo>
                  <a:cubicBezTo>
                    <a:pt x="9324" y="11585"/>
                    <a:pt x="5180" y="11656"/>
                    <a:pt x="1025" y="11656"/>
                  </a:cubicBezTo>
                  <a:cubicBezTo>
                    <a:pt x="691" y="11656"/>
                    <a:pt x="1" y="11835"/>
                    <a:pt x="49" y="11049"/>
                  </a:cubicBezTo>
                  <a:cubicBezTo>
                    <a:pt x="406" y="9847"/>
                    <a:pt x="489" y="8597"/>
                    <a:pt x="894" y="7406"/>
                  </a:cubicBezTo>
                  <a:cubicBezTo>
                    <a:pt x="894" y="7346"/>
                    <a:pt x="906" y="7287"/>
                    <a:pt x="930" y="7227"/>
                  </a:cubicBezTo>
                  <a:cubicBezTo>
                    <a:pt x="953" y="7073"/>
                    <a:pt x="953" y="6906"/>
                    <a:pt x="965" y="6751"/>
                  </a:cubicBezTo>
                  <a:cubicBezTo>
                    <a:pt x="1477" y="5060"/>
                    <a:pt x="2132" y="3441"/>
                    <a:pt x="2858" y="1846"/>
                  </a:cubicBezTo>
                  <a:cubicBezTo>
                    <a:pt x="3216" y="1072"/>
                    <a:pt x="3990" y="715"/>
                    <a:pt x="4716" y="357"/>
                  </a:cubicBezTo>
                  <a:cubicBezTo>
                    <a:pt x="5109" y="286"/>
                    <a:pt x="5466" y="0"/>
                    <a:pt x="5883" y="167"/>
                  </a:cubicBezTo>
                  <a:cubicBezTo>
                    <a:pt x="6371" y="643"/>
                    <a:pt x="6621" y="1286"/>
                    <a:pt x="7014" y="1834"/>
                  </a:cubicBezTo>
                  <a:cubicBezTo>
                    <a:pt x="9062" y="4763"/>
                    <a:pt x="11086" y="7716"/>
                    <a:pt x="13134" y="10656"/>
                  </a:cubicBezTo>
                  <a:cubicBezTo>
                    <a:pt x="13312" y="10942"/>
                    <a:pt x="13550" y="11180"/>
                    <a:pt x="13455" y="11537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60" name="Google Shape;1460;p29"/>
          <p:cNvGrpSpPr/>
          <p:nvPr/>
        </p:nvGrpSpPr>
        <p:grpSpPr>
          <a:xfrm rot="2380118">
            <a:off x="7933067" y="3669088"/>
            <a:ext cx="1383720" cy="1698684"/>
            <a:chOff x="4819439" y="3377435"/>
            <a:chExt cx="331131" cy="406469"/>
          </a:xfrm>
        </p:grpSpPr>
        <p:sp>
          <p:nvSpPr>
            <p:cNvPr id="1461" name="Google Shape;1461;p29"/>
            <p:cNvSpPr/>
            <p:nvPr/>
          </p:nvSpPr>
          <p:spPr>
            <a:xfrm>
              <a:off x="4819627" y="3380772"/>
              <a:ext cx="330313" cy="401924"/>
            </a:xfrm>
            <a:custGeom>
              <a:avLst/>
              <a:gdLst/>
              <a:ahLst/>
              <a:cxnLst/>
              <a:rect l="l" t="t" r="r" b="b"/>
              <a:pathLst>
                <a:path w="9502" h="11562" extrusionOk="0">
                  <a:moveTo>
                    <a:pt x="9264" y="7633"/>
                  </a:moveTo>
                  <a:cubicBezTo>
                    <a:pt x="9109" y="6394"/>
                    <a:pt x="8930" y="5168"/>
                    <a:pt x="8764" y="3942"/>
                  </a:cubicBezTo>
                  <a:lnTo>
                    <a:pt x="8764" y="3942"/>
                  </a:lnTo>
                  <a:lnTo>
                    <a:pt x="8764" y="3942"/>
                  </a:lnTo>
                  <a:cubicBezTo>
                    <a:pt x="9121" y="3168"/>
                    <a:pt x="8716" y="2441"/>
                    <a:pt x="7823" y="2322"/>
                  </a:cubicBezTo>
                  <a:cubicBezTo>
                    <a:pt x="7359" y="2263"/>
                    <a:pt x="6906" y="2227"/>
                    <a:pt x="6442" y="2263"/>
                  </a:cubicBezTo>
                  <a:cubicBezTo>
                    <a:pt x="6073" y="2275"/>
                    <a:pt x="5978" y="2156"/>
                    <a:pt x="5966" y="1787"/>
                  </a:cubicBezTo>
                  <a:cubicBezTo>
                    <a:pt x="5930" y="1239"/>
                    <a:pt x="6251" y="596"/>
                    <a:pt x="5632" y="167"/>
                  </a:cubicBezTo>
                  <a:cubicBezTo>
                    <a:pt x="5561" y="108"/>
                    <a:pt x="5501" y="132"/>
                    <a:pt x="5442" y="179"/>
                  </a:cubicBezTo>
                  <a:cubicBezTo>
                    <a:pt x="4918" y="179"/>
                    <a:pt x="4251" y="1"/>
                    <a:pt x="4346" y="894"/>
                  </a:cubicBezTo>
                  <a:cubicBezTo>
                    <a:pt x="4477" y="2072"/>
                    <a:pt x="4084" y="2465"/>
                    <a:pt x="2918" y="2346"/>
                  </a:cubicBezTo>
                  <a:cubicBezTo>
                    <a:pt x="2358" y="2287"/>
                    <a:pt x="1739" y="2465"/>
                    <a:pt x="1548" y="3180"/>
                  </a:cubicBezTo>
                  <a:cubicBezTo>
                    <a:pt x="1191" y="3465"/>
                    <a:pt x="1227" y="3823"/>
                    <a:pt x="1394" y="4192"/>
                  </a:cubicBezTo>
                  <a:cubicBezTo>
                    <a:pt x="1155" y="5085"/>
                    <a:pt x="1155" y="5966"/>
                    <a:pt x="1465" y="6847"/>
                  </a:cubicBezTo>
                  <a:cubicBezTo>
                    <a:pt x="1917" y="8109"/>
                    <a:pt x="1810" y="8359"/>
                    <a:pt x="679" y="9014"/>
                  </a:cubicBezTo>
                  <a:cubicBezTo>
                    <a:pt x="1" y="9418"/>
                    <a:pt x="548" y="9907"/>
                    <a:pt x="596" y="10359"/>
                  </a:cubicBezTo>
                  <a:cubicBezTo>
                    <a:pt x="620" y="10645"/>
                    <a:pt x="834" y="11002"/>
                    <a:pt x="1072" y="10942"/>
                  </a:cubicBezTo>
                  <a:cubicBezTo>
                    <a:pt x="1727" y="10800"/>
                    <a:pt x="2453" y="10942"/>
                    <a:pt x="3037" y="10502"/>
                  </a:cubicBezTo>
                  <a:cubicBezTo>
                    <a:pt x="3072" y="10442"/>
                    <a:pt x="3156" y="10466"/>
                    <a:pt x="3191" y="10419"/>
                  </a:cubicBezTo>
                  <a:lnTo>
                    <a:pt x="3191" y="10419"/>
                  </a:lnTo>
                  <a:cubicBezTo>
                    <a:pt x="3239" y="10454"/>
                    <a:pt x="3311" y="10490"/>
                    <a:pt x="3311" y="10538"/>
                  </a:cubicBezTo>
                  <a:cubicBezTo>
                    <a:pt x="3334" y="11371"/>
                    <a:pt x="3703" y="11562"/>
                    <a:pt x="4501" y="11145"/>
                  </a:cubicBezTo>
                  <a:lnTo>
                    <a:pt x="4501" y="11145"/>
                  </a:lnTo>
                  <a:cubicBezTo>
                    <a:pt x="4537" y="11109"/>
                    <a:pt x="4561" y="11085"/>
                    <a:pt x="4596" y="11073"/>
                  </a:cubicBezTo>
                  <a:cubicBezTo>
                    <a:pt x="4763" y="10942"/>
                    <a:pt x="4906" y="10788"/>
                    <a:pt x="5073" y="10657"/>
                  </a:cubicBezTo>
                  <a:cubicBezTo>
                    <a:pt x="5418" y="10490"/>
                    <a:pt x="5418" y="10109"/>
                    <a:pt x="5620" y="9823"/>
                  </a:cubicBezTo>
                  <a:cubicBezTo>
                    <a:pt x="5716" y="10133"/>
                    <a:pt x="5716" y="10454"/>
                    <a:pt x="5989" y="10669"/>
                  </a:cubicBezTo>
                  <a:cubicBezTo>
                    <a:pt x="6025" y="10669"/>
                    <a:pt x="6037" y="10669"/>
                    <a:pt x="6073" y="10681"/>
                  </a:cubicBezTo>
                  <a:cubicBezTo>
                    <a:pt x="6442" y="11145"/>
                    <a:pt x="6918" y="11371"/>
                    <a:pt x="7478" y="11157"/>
                  </a:cubicBezTo>
                  <a:cubicBezTo>
                    <a:pt x="7894" y="11014"/>
                    <a:pt x="7763" y="10657"/>
                    <a:pt x="7632" y="10347"/>
                  </a:cubicBezTo>
                  <a:lnTo>
                    <a:pt x="7228" y="10169"/>
                  </a:lnTo>
                  <a:lnTo>
                    <a:pt x="7228" y="10169"/>
                  </a:lnTo>
                  <a:cubicBezTo>
                    <a:pt x="6704" y="10014"/>
                    <a:pt x="6799" y="9597"/>
                    <a:pt x="6811" y="9216"/>
                  </a:cubicBezTo>
                  <a:cubicBezTo>
                    <a:pt x="6811" y="9061"/>
                    <a:pt x="6859" y="8930"/>
                    <a:pt x="7049" y="9014"/>
                  </a:cubicBezTo>
                  <a:lnTo>
                    <a:pt x="7049" y="9014"/>
                  </a:lnTo>
                  <a:cubicBezTo>
                    <a:pt x="7109" y="9121"/>
                    <a:pt x="7168" y="9240"/>
                    <a:pt x="7216" y="9347"/>
                  </a:cubicBezTo>
                  <a:cubicBezTo>
                    <a:pt x="7240" y="9371"/>
                    <a:pt x="7263" y="9407"/>
                    <a:pt x="7287" y="9430"/>
                  </a:cubicBezTo>
                  <a:lnTo>
                    <a:pt x="7287" y="9430"/>
                  </a:lnTo>
                  <a:cubicBezTo>
                    <a:pt x="7347" y="9466"/>
                    <a:pt x="7335" y="9549"/>
                    <a:pt x="7382" y="9597"/>
                  </a:cubicBezTo>
                  <a:lnTo>
                    <a:pt x="7382" y="9597"/>
                  </a:lnTo>
                  <a:cubicBezTo>
                    <a:pt x="7406" y="9633"/>
                    <a:pt x="7442" y="9645"/>
                    <a:pt x="7454" y="9692"/>
                  </a:cubicBezTo>
                  <a:lnTo>
                    <a:pt x="7454" y="9692"/>
                  </a:lnTo>
                  <a:cubicBezTo>
                    <a:pt x="7656" y="10085"/>
                    <a:pt x="8037" y="10180"/>
                    <a:pt x="8406" y="10050"/>
                  </a:cubicBezTo>
                  <a:cubicBezTo>
                    <a:pt x="8775" y="9907"/>
                    <a:pt x="8752" y="9585"/>
                    <a:pt x="8597" y="9276"/>
                  </a:cubicBezTo>
                  <a:cubicBezTo>
                    <a:pt x="8490" y="9180"/>
                    <a:pt x="8394" y="9109"/>
                    <a:pt x="8275" y="9014"/>
                  </a:cubicBezTo>
                  <a:lnTo>
                    <a:pt x="8275" y="9014"/>
                  </a:lnTo>
                  <a:cubicBezTo>
                    <a:pt x="8275" y="8990"/>
                    <a:pt x="8275" y="8978"/>
                    <a:pt x="8252" y="8942"/>
                  </a:cubicBezTo>
                  <a:cubicBezTo>
                    <a:pt x="8228" y="8918"/>
                    <a:pt x="8192" y="8895"/>
                    <a:pt x="8180" y="8871"/>
                  </a:cubicBezTo>
                  <a:cubicBezTo>
                    <a:pt x="8180" y="8835"/>
                    <a:pt x="8168" y="8823"/>
                    <a:pt x="8168" y="8799"/>
                  </a:cubicBezTo>
                  <a:cubicBezTo>
                    <a:pt x="9109" y="8752"/>
                    <a:pt x="9502" y="8323"/>
                    <a:pt x="9264" y="7633"/>
                  </a:cubicBezTo>
                  <a:close/>
                  <a:moveTo>
                    <a:pt x="5775" y="5299"/>
                  </a:moveTo>
                  <a:lnTo>
                    <a:pt x="5775" y="5323"/>
                  </a:lnTo>
                  <a:lnTo>
                    <a:pt x="5775" y="5489"/>
                  </a:lnTo>
                  <a:cubicBezTo>
                    <a:pt x="5751" y="5418"/>
                    <a:pt x="5751" y="5347"/>
                    <a:pt x="5775" y="5299"/>
                  </a:cubicBezTo>
                  <a:close/>
                  <a:moveTo>
                    <a:pt x="7835" y="4823"/>
                  </a:moveTo>
                  <a:lnTo>
                    <a:pt x="7835" y="4847"/>
                  </a:lnTo>
                  <a:cubicBezTo>
                    <a:pt x="7835" y="4894"/>
                    <a:pt x="7823" y="4942"/>
                    <a:pt x="7823" y="4989"/>
                  </a:cubicBezTo>
                  <a:cubicBezTo>
                    <a:pt x="7823" y="4930"/>
                    <a:pt x="7823" y="4870"/>
                    <a:pt x="7835" y="4823"/>
                  </a:cubicBezTo>
                  <a:close/>
                  <a:moveTo>
                    <a:pt x="7835" y="7525"/>
                  </a:moveTo>
                  <a:cubicBezTo>
                    <a:pt x="7859" y="7525"/>
                    <a:pt x="7871" y="7525"/>
                    <a:pt x="7883" y="7514"/>
                  </a:cubicBezTo>
                  <a:lnTo>
                    <a:pt x="7883" y="7692"/>
                  </a:lnTo>
                  <a:cubicBezTo>
                    <a:pt x="7871" y="7633"/>
                    <a:pt x="7859" y="7573"/>
                    <a:pt x="7835" y="7525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29"/>
            <p:cNvSpPr/>
            <p:nvPr/>
          </p:nvSpPr>
          <p:spPr>
            <a:xfrm>
              <a:off x="4819439" y="3526036"/>
              <a:ext cx="158552" cy="237185"/>
            </a:xfrm>
            <a:custGeom>
              <a:avLst/>
              <a:gdLst/>
              <a:ahLst/>
              <a:cxnLst/>
              <a:rect l="l" t="t" r="r" b="b"/>
              <a:pathLst>
                <a:path w="4561" h="6823" extrusionOk="0">
                  <a:moveTo>
                    <a:pt x="3036" y="6346"/>
                  </a:moveTo>
                  <a:cubicBezTo>
                    <a:pt x="2441" y="6787"/>
                    <a:pt x="1727" y="6632"/>
                    <a:pt x="1072" y="6787"/>
                  </a:cubicBezTo>
                  <a:cubicBezTo>
                    <a:pt x="834" y="6823"/>
                    <a:pt x="631" y="6489"/>
                    <a:pt x="595" y="6203"/>
                  </a:cubicBezTo>
                  <a:cubicBezTo>
                    <a:pt x="548" y="5751"/>
                    <a:pt x="0" y="5263"/>
                    <a:pt x="691" y="4858"/>
                  </a:cubicBezTo>
                  <a:cubicBezTo>
                    <a:pt x="1834" y="4191"/>
                    <a:pt x="1917" y="3941"/>
                    <a:pt x="1477" y="2691"/>
                  </a:cubicBezTo>
                  <a:cubicBezTo>
                    <a:pt x="1167" y="1810"/>
                    <a:pt x="1167" y="929"/>
                    <a:pt x="1405" y="36"/>
                  </a:cubicBezTo>
                  <a:cubicBezTo>
                    <a:pt x="1429" y="12"/>
                    <a:pt x="1465" y="0"/>
                    <a:pt x="1500" y="12"/>
                  </a:cubicBezTo>
                  <a:cubicBezTo>
                    <a:pt x="1667" y="84"/>
                    <a:pt x="1798" y="191"/>
                    <a:pt x="1953" y="262"/>
                  </a:cubicBezTo>
                  <a:cubicBezTo>
                    <a:pt x="2096" y="441"/>
                    <a:pt x="2381" y="334"/>
                    <a:pt x="2500" y="572"/>
                  </a:cubicBezTo>
                  <a:cubicBezTo>
                    <a:pt x="2250" y="1322"/>
                    <a:pt x="2500" y="1989"/>
                    <a:pt x="2751" y="2679"/>
                  </a:cubicBezTo>
                  <a:cubicBezTo>
                    <a:pt x="3084" y="3548"/>
                    <a:pt x="3024" y="4382"/>
                    <a:pt x="2393" y="5144"/>
                  </a:cubicBezTo>
                  <a:cubicBezTo>
                    <a:pt x="2751" y="4846"/>
                    <a:pt x="2834" y="4441"/>
                    <a:pt x="2917" y="4025"/>
                  </a:cubicBezTo>
                  <a:cubicBezTo>
                    <a:pt x="2977" y="3751"/>
                    <a:pt x="3036" y="3453"/>
                    <a:pt x="2977" y="3179"/>
                  </a:cubicBezTo>
                  <a:cubicBezTo>
                    <a:pt x="2774" y="2179"/>
                    <a:pt x="2751" y="1167"/>
                    <a:pt x="2691" y="179"/>
                  </a:cubicBezTo>
                  <a:cubicBezTo>
                    <a:pt x="2798" y="24"/>
                    <a:pt x="2905" y="60"/>
                    <a:pt x="3024" y="179"/>
                  </a:cubicBezTo>
                  <a:cubicBezTo>
                    <a:pt x="3096" y="429"/>
                    <a:pt x="3286" y="512"/>
                    <a:pt x="3548" y="500"/>
                  </a:cubicBezTo>
                  <a:cubicBezTo>
                    <a:pt x="3703" y="488"/>
                    <a:pt x="3905" y="429"/>
                    <a:pt x="4024" y="608"/>
                  </a:cubicBezTo>
                  <a:cubicBezTo>
                    <a:pt x="4036" y="631"/>
                    <a:pt x="4048" y="655"/>
                    <a:pt x="4048" y="679"/>
                  </a:cubicBezTo>
                  <a:cubicBezTo>
                    <a:pt x="4001" y="1977"/>
                    <a:pt x="4560" y="3239"/>
                    <a:pt x="4215" y="4560"/>
                  </a:cubicBezTo>
                  <a:cubicBezTo>
                    <a:pt x="4096" y="5025"/>
                    <a:pt x="4227" y="5549"/>
                    <a:pt x="3870" y="5965"/>
                  </a:cubicBezTo>
                  <a:cubicBezTo>
                    <a:pt x="3846" y="5989"/>
                    <a:pt x="3810" y="6037"/>
                    <a:pt x="3786" y="6072"/>
                  </a:cubicBezTo>
                  <a:cubicBezTo>
                    <a:pt x="3763" y="6084"/>
                    <a:pt x="3751" y="6096"/>
                    <a:pt x="3727" y="6108"/>
                  </a:cubicBezTo>
                  <a:cubicBezTo>
                    <a:pt x="3584" y="6263"/>
                    <a:pt x="3382" y="6251"/>
                    <a:pt x="3203" y="6323"/>
                  </a:cubicBezTo>
                  <a:lnTo>
                    <a:pt x="3203" y="6323"/>
                  </a:lnTo>
                  <a:cubicBezTo>
                    <a:pt x="3155" y="6311"/>
                    <a:pt x="3084" y="6287"/>
                    <a:pt x="3036" y="63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29"/>
            <p:cNvSpPr/>
            <p:nvPr/>
          </p:nvSpPr>
          <p:spPr>
            <a:xfrm>
              <a:off x="4883572" y="3384908"/>
              <a:ext cx="253349" cy="156883"/>
            </a:xfrm>
            <a:custGeom>
              <a:avLst/>
              <a:gdLst/>
              <a:ahLst/>
              <a:cxnLst/>
              <a:rect l="l" t="t" r="r" b="b"/>
              <a:pathLst>
                <a:path w="7288" h="4513" extrusionOk="0">
                  <a:moveTo>
                    <a:pt x="1120" y="4251"/>
                  </a:moveTo>
                  <a:lnTo>
                    <a:pt x="870" y="4251"/>
                  </a:lnTo>
                  <a:cubicBezTo>
                    <a:pt x="834" y="4298"/>
                    <a:pt x="810" y="4322"/>
                    <a:pt x="763" y="4334"/>
                  </a:cubicBezTo>
                  <a:cubicBezTo>
                    <a:pt x="536" y="4370"/>
                    <a:pt x="298" y="4513"/>
                    <a:pt x="96" y="4310"/>
                  </a:cubicBezTo>
                  <a:cubicBezTo>
                    <a:pt x="1" y="3906"/>
                    <a:pt x="108" y="3715"/>
                    <a:pt x="513" y="3644"/>
                  </a:cubicBezTo>
                  <a:cubicBezTo>
                    <a:pt x="929" y="3560"/>
                    <a:pt x="1346" y="3525"/>
                    <a:pt x="1763" y="3536"/>
                  </a:cubicBezTo>
                  <a:cubicBezTo>
                    <a:pt x="2453" y="3536"/>
                    <a:pt x="3168" y="3548"/>
                    <a:pt x="3870" y="3536"/>
                  </a:cubicBezTo>
                  <a:cubicBezTo>
                    <a:pt x="4061" y="3536"/>
                    <a:pt x="4346" y="3608"/>
                    <a:pt x="4382" y="3275"/>
                  </a:cubicBezTo>
                  <a:cubicBezTo>
                    <a:pt x="4406" y="2965"/>
                    <a:pt x="4263" y="2763"/>
                    <a:pt x="3918" y="2679"/>
                  </a:cubicBezTo>
                  <a:cubicBezTo>
                    <a:pt x="3858" y="2667"/>
                    <a:pt x="3787" y="2655"/>
                    <a:pt x="3715" y="2620"/>
                  </a:cubicBezTo>
                  <a:cubicBezTo>
                    <a:pt x="3537" y="2417"/>
                    <a:pt x="3287" y="2286"/>
                    <a:pt x="3120" y="2072"/>
                  </a:cubicBezTo>
                  <a:cubicBezTo>
                    <a:pt x="3453" y="1643"/>
                    <a:pt x="3382" y="1155"/>
                    <a:pt x="3322" y="655"/>
                  </a:cubicBezTo>
                  <a:cubicBezTo>
                    <a:pt x="3299" y="477"/>
                    <a:pt x="3370" y="286"/>
                    <a:pt x="3525" y="155"/>
                  </a:cubicBezTo>
                  <a:cubicBezTo>
                    <a:pt x="3620" y="107"/>
                    <a:pt x="3692" y="0"/>
                    <a:pt x="3811" y="84"/>
                  </a:cubicBezTo>
                  <a:cubicBezTo>
                    <a:pt x="4406" y="512"/>
                    <a:pt x="4096" y="1155"/>
                    <a:pt x="4132" y="1703"/>
                  </a:cubicBezTo>
                  <a:cubicBezTo>
                    <a:pt x="4168" y="2072"/>
                    <a:pt x="4239" y="2191"/>
                    <a:pt x="4608" y="2179"/>
                  </a:cubicBezTo>
                  <a:cubicBezTo>
                    <a:pt x="5073" y="2167"/>
                    <a:pt x="5537" y="2179"/>
                    <a:pt x="6001" y="2239"/>
                  </a:cubicBezTo>
                  <a:cubicBezTo>
                    <a:pt x="6894" y="2358"/>
                    <a:pt x="7287" y="3084"/>
                    <a:pt x="6930" y="3858"/>
                  </a:cubicBezTo>
                  <a:cubicBezTo>
                    <a:pt x="6775" y="4227"/>
                    <a:pt x="6442" y="4346"/>
                    <a:pt x="6085" y="4382"/>
                  </a:cubicBezTo>
                  <a:cubicBezTo>
                    <a:pt x="5716" y="4429"/>
                    <a:pt x="5323" y="4429"/>
                    <a:pt x="4954" y="4394"/>
                  </a:cubicBezTo>
                  <a:lnTo>
                    <a:pt x="4823" y="4394"/>
                  </a:lnTo>
                  <a:cubicBezTo>
                    <a:pt x="4537" y="4429"/>
                    <a:pt x="4251" y="4406"/>
                    <a:pt x="3954" y="4394"/>
                  </a:cubicBezTo>
                  <a:cubicBezTo>
                    <a:pt x="3918" y="4394"/>
                    <a:pt x="3870" y="4382"/>
                    <a:pt x="3834" y="4382"/>
                  </a:cubicBezTo>
                  <a:cubicBezTo>
                    <a:pt x="3799" y="4382"/>
                    <a:pt x="3763" y="4370"/>
                    <a:pt x="3715" y="4370"/>
                  </a:cubicBezTo>
                  <a:cubicBezTo>
                    <a:pt x="3394" y="4370"/>
                    <a:pt x="3061" y="4406"/>
                    <a:pt x="2739" y="4382"/>
                  </a:cubicBezTo>
                  <a:cubicBezTo>
                    <a:pt x="2691" y="4382"/>
                    <a:pt x="2668" y="4382"/>
                    <a:pt x="2620" y="4370"/>
                  </a:cubicBezTo>
                  <a:cubicBezTo>
                    <a:pt x="2584" y="4370"/>
                    <a:pt x="2549" y="4346"/>
                    <a:pt x="2513" y="4346"/>
                  </a:cubicBezTo>
                  <a:cubicBezTo>
                    <a:pt x="2441" y="4334"/>
                    <a:pt x="2370" y="4346"/>
                    <a:pt x="2287" y="4370"/>
                  </a:cubicBezTo>
                  <a:cubicBezTo>
                    <a:pt x="2275" y="4370"/>
                    <a:pt x="2251" y="4370"/>
                    <a:pt x="2227" y="4382"/>
                  </a:cubicBezTo>
                  <a:cubicBezTo>
                    <a:pt x="2191" y="4382"/>
                    <a:pt x="2144" y="4394"/>
                    <a:pt x="2108" y="4394"/>
                  </a:cubicBezTo>
                  <a:cubicBezTo>
                    <a:pt x="1763" y="4370"/>
                    <a:pt x="1417" y="4489"/>
                    <a:pt x="1120" y="425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29"/>
            <p:cNvSpPr/>
            <p:nvPr/>
          </p:nvSpPr>
          <p:spPr>
            <a:xfrm>
              <a:off x="5045382" y="3518180"/>
              <a:ext cx="98969" cy="199919"/>
            </a:xfrm>
            <a:custGeom>
              <a:avLst/>
              <a:gdLst/>
              <a:ahLst/>
              <a:cxnLst/>
              <a:rect l="l" t="t" r="r" b="b"/>
              <a:pathLst>
                <a:path w="2847" h="5751" extrusionOk="0">
                  <a:moveTo>
                    <a:pt x="227" y="417"/>
                  </a:moveTo>
                  <a:cubicBezTo>
                    <a:pt x="930" y="345"/>
                    <a:pt x="1668" y="560"/>
                    <a:pt x="2263" y="0"/>
                  </a:cubicBezTo>
                  <a:cubicBezTo>
                    <a:pt x="2430" y="1238"/>
                    <a:pt x="2608" y="2465"/>
                    <a:pt x="2775" y="3691"/>
                  </a:cubicBezTo>
                  <a:cubicBezTo>
                    <a:pt x="2847" y="4191"/>
                    <a:pt x="2561" y="4715"/>
                    <a:pt x="2180" y="4763"/>
                  </a:cubicBezTo>
                  <a:cubicBezTo>
                    <a:pt x="1787" y="4822"/>
                    <a:pt x="1513" y="4584"/>
                    <a:pt x="1537" y="4167"/>
                  </a:cubicBezTo>
                  <a:cubicBezTo>
                    <a:pt x="1608" y="3358"/>
                    <a:pt x="1477" y="2572"/>
                    <a:pt x="1370" y="1786"/>
                  </a:cubicBezTo>
                  <a:cubicBezTo>
                    <a:pt x="1418" y="1441"/>
                    <a:pt x="1263" y="1095"/>
                    <a:pt x="1323" y="857"/>
                  </a:cubicBezTo>
                  <a:cubicBezTo>
                    <a:pt x="1370" y="1274"/>
                    <a:pt x="1311" y="1786"/>
                    <a:pt x="1442" y="2286"/>
                  </a:cubicBezTo>
                  <a:cubicBezTo>
                    <a:pt x="1501" y="2441"/>
                    <a:pt x="1477" y="2608"/>
                    <a:pt x="1477" y="2750"/>
                  </a:cubicBezTo>
                  <a:lnTo>
                    <a:pt x="1477" y="3155"/>
                  </a:lnTo>
                  <a:cubicBezTo>
                    <a:pt x="1465" y="3322"/>
                    <a:pt x="1501" y="3560"/>
                    <a:pt x="1311" y="3572"/>
                  </a:cubicBezTo>
                  <a:cubicBezTo>
                    <a:pt x="1132" y="3584"/>
                    <a:pt x="1132" y="3334"/>
                    <a:pt x="1084" y="3179"/>
                  </a:cubicBezTo>
                  <a:cubicBezTo>
                    <a:pt x="1061" y="3048"/>
                    <a:pt x="1049" y="2917"/>
                    <a:pt x="1013" y="2786"/>
                  </a:cubicBezTo>
                  <a:cubicBezTo>
                    <a:pt x="989" y="2643"/>
                    <a:pt x="989" y="2512"/>
                    <a:pt x="834" y="2393"/>
                  </a:cubicBezTo>
                  <a:cubicBezTo>
                    <a:pt x="703" y="2584"/>
                    <a:pt x="751" y="2786"/>
                    <a:pt x="775" y="2977"/>
                  </a:cubicBezTo>
                  <a:cubicBezTo>
                    <a:pt x="894" y="3739"/>
                    <a:pt x="953" y="4489"/>
                    <a:pt x="1096" y="5251"/>
                  </a:cubicBezTo>
                  <a:cubicBezTo>
                    <a:pt x="1120" y="5429"/>
                    <a:pt x="1239" y="5667"/>
                    <a:pt x="942" y="5751"/>
                  </a:cubicBezTo>
                  <a:lnTo>
                    <a:pt x="942" y="5751"/>
                  </a:lnTo>
                  <a:cubicBezTo>
                    <a:pt x="930" y="5727"/>
                    <a:pt x="894" y="5691"/>
                    <a:pt x="870" y="5667"/>
                  </a:cubicBezTo>
                  <a:lnTo>
                    <a:pt x="870" y="5667"/>
                  </a:lnTo>
                  <a:cubicBezTo>
                    <a:pt x="823" y="5620"/>
                    <a:pt x="834" y="5548"/>
                    <a:pt x="775" y="5501"/>
                  </a:cubicBezTo>
                  <a:lnTo>
                    <a:pt x="775" y="5501"/>
                  </a:lnTo>
                  <a:cubicBezTo>
                    <a:pt x="751" y="5477"/>
                    <a:pt x="727" y="5441"/>
                    <a:pt x="703" y="5417"/>
                  </a:cubicBezTo>
                  <a:cubicBezTo>
                    <a:pt x="644" y="5310"/>
                    <a:pt x="584" y="5191"/>
                    <a:pt x="537" y="5084"/>
                  </a:cubicBezTo>
                  <a:cubicBezTo>
                    <a:pt x="1" y="4417"/>
                    <a:pt x="37" y="3608"/>
                    <a:pt x="132" y="2834"/>
                  </a:cubicBezTo>
                  <a:cubicBezTo>
                    <a:pt x="168" y="2572"/>
                    <a:pt x="251" y="2322"/>
                    <a:pt x="180" y="2048"/>
                  </a:cubicBezTo>
                  <a:cubicBezTo>
                    <a:pt x="132" y="1584"/>
                    <a:pt x="227" y="1131"/>
                    <a:pt x="120" y="667"/>
                  </a:cubicBezTo>
                  <a:cubicBezTo>
                    <a:pt x="120" y="584"/>
                    <a:pt x="168" y="488"/>
                    <a:pt x="227" y="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29"/>
            <p:cNvSpPr/>
            <p:nvPr/>
          </p:nvSpPr>
          <p:spPr>
            <a:xfrm>
              <a:off x="4930742" y="3532640"/>
              <a:ext cx="76617" cy="251263"/>
            </a:xfrm>
            <a:custGeom>
              <a:avLst/>
              <a:gdLst/>
              <a:ahLst/>
              <a:cxnLst/>
              <a:rect l="l" t="t" r="r" b="b"/>
              <a:pathLst>
                <a:path w="2204" h="7228" extrusionOk="0">
                  <a:moveTo>
                    <a:pt x="1156" y="1"/>
                  </a:moveTo>
                  <a:lnTo>
                    <a:pt x="1239" y="1"/>
                  </a:lnTo>
                  <a:cubicBezTo>
                    <a:pt x="1549" y="287"/>
                    <a:pt x="1715" y="644"/>
                    <a:pt x="1739" y="1072"/>
                  </a:cubicBezTo>
                  <a:cubicBezTo>
                    <a:pt x="1799" y="1751"/>
                    <a:pt x="2061" y="2430"/>
                    <a:pt x="2108" y="3120"/>
                  </a:cubicBezTo>
                  <a:cubicBezTo>
                    <a:pt x="2204" y="4359"/>
                    <a:pt x="1727" y="5466"/>
                    <a:pt x="1370" y="6573"/>
                  </a:cubicBezTo>
                  <a:cubicBezTo>
                    <a:pt x="1334" y="6656"/>
                    <a:pt x="1287" y="6728"/>
                    <a:pt x="1311" y="6811"/>
                  </a:cubicBezTo>
                  <a:cubicBezTo>
                    <a:pt x="501" y="7228"/>
                    <a:pt x="132" y="7037"/>
                    <a:pt x="120" y="6204"/>
                  </a:cubicBezTo>
                  <a:cubicBezTo>
                    <a:pt x="120" y="6156"/>
                    <a:pt x="49" y="6133"/>
                    <a:pt x="1" y="6085"/>
                  </a:cubicBezTo>
                  <a:cubicBezTo>
                    <a:pt x="132" y="6002"/>
                    <a:pt x="263" y="5918"/>
                    <a:pt x="394" y="5835"/>
                  </a:cubicBezTo>
                  <a:cubicBezTo>
                    <a:pt x="858" y="5740"/>
                    <a:pt x="965" y="5359"/>
                    <a:pt x="1096" y="5001"/>
                  </a:cubicBezTo>
                  <a:cubicBezTo>
                    <a:pt x="1215" y="4692"/>
                    <a:pt x="1263" y="4335"/>
                    <a:pt x="1251" y="3989"/>
                  </a:cubicBezTo>
                  <a:cubicBezTo>
                    <a:pt x="1215" y="3263"/>
                    <a:pt x="1203" y="2513"/>
                    <a:pt x="1073" y="1787"/>
                  </a:cubicBezTo>
                  <a:cubicBezTo>
                    <a:pt x="977" y="1311"/>
                    <a:pt x="1013" y="834"/>
                    <a:pt x="1013" y="358"/>
                  </a:cubicBezTo>
                  <a:cubicBezTo>
                    <a:pt x="1025" y="239"/>
                    <a:pt x="1025" y="84"/>
                    <a:pt x="115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29"/>
            <p:cNvSpPr/>
            <p:nvPr/>
          </p:nvSpPr>
          <p:spPr>
            <a:xfrm>
              <a:off x="4866192" y="3377435"/>
              <a:ext cx="149861" cy="159803"/>
            </a:xfrm>
            <a:custGeom>
              <a:avLst/>
              <a:gdLst/>
              <a:ahLst/>
              <a:cxnLst/>
              <a:rect l="l" t="t" r="r" b="b"/>
              <a:pathLst>
                <a:path w="4311" h="4597" extrusionOk="0">
                  <a:moveTo>
                    <a:pt x="4311" y="287"/>
                  </a:moveTo>
                  <a:cubicBezTo>
                    <a:pt x="4239" y="311"/>
                    <a:pt x="4168" y="334"/>
                    <a:pt x="4073" y="370"/>
                  </a:cubicBezTo>
                  <a:cubicBezTo>
                    <a:pt x="3811" y="489"/>
                    <a:pt x="3846" y="727"/>
                    <a:pt x="3822" y="965"/>
                  </a:cubicBezTo>
                  <a:cubicBezTo>
                    <a:pt x="3775" y="1382"/>
                    <a:pt x="3894" y="1811"/>
                    <a:pt x="3644" y="2192"/>
                  </a:cubicBezTo>
                  <a:cubicBezTo>
                    <a:pt x="3584" y="2501"/>
                    <a:pt x="3942" y="2549"/>
                    <a:pt x="4013" y="2787"/>
                  </a:cubicBezTo>
                  <a:cubicBezTo>
                    <a:pt x="3942" y="2989"/>
                    <a:pt x="3763" y="2966"/>
                    <a:pt x="3596" y="2978"/>
                  </a:cubicBezTo>
                  <a:cubicBezTo>
                    <a:pt x="2894" y="3001"/>
                    <a:pt x="2239" y="3239"/>
                    <a:pt x="1560" y="3335"/>
                  </a:cubicBezTo>
                  <a:cubicBezTo>
                    <a:pt x="1155" y="3382"/>
                    <a:pt x="572" y="4097"/>
                    <a:pt x="560" y="4478"/>
                  </a:cubicBezTo>
                  <a:cubicBezTo>
                    <a:pt x="572" y="4525"/>
                    <a:pt x="560" y="4573"/>
                    <a:pt x="548" y="4597"/>
                  </a:cubicBezTo>
                  <a:cubicBezTo>
                    <a:pt x="417" y="4513"/>
                    <a:pt x="263" y="4418"/>
                    <a:pt x="132" y="4311"/>
                  </a:cubicBezTo>
                  <a:cubicBezTo>
                    <a:pt x="1" y="3954"/>
                    <a:pt x="24" y="3632"/>
                    <a:pt x="215" y="3299"/>
                  </a:cubicBezTo>
                  <a:cubicBezTo>
                    <a:pt x="417" y="2585"/>
                    <a:pt x="1036" y="2406"/>
                    <a:pt x="1584" y="2466"/>
                  </a:cubicBezTo>
                  <a:cubicBezTo>
                    <a:pt x="2763" y="2585"/>
                    <a:pt x="3156" y="2192"/>
                    <a:pt x="3013" y="1013"/>
                  </a:cubicBezTo>
                  <a:cubicBezTo>
                    <a:pt x="2918" y="1"/>
                    <a:pt x="3775" y="358"/>
                    <a:pt x="4311" y="28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29"/>
            <p:cNvSpPr/>
            <p:nvPr/>
          </p:nvSpPr>
          <p:spPr>
            <a:xfrm>
              <a:off x="5020146" y="3549604"/>
              <a:ext cx="74114" cy="227694"/>
            </a:xfrm>
            <a:custGeom>
              <a:avLst/>
              <a:gdLst/>
              <a:ahLst/>
              <a:cxnLst/>
              <a:rect l="l" t="t" r="r" b="b"/>
              <a:pathLst>
                <a:path w="2132" h="6550" extrusionOk="0">
                  <a:moveTo>
                    <a:pt x="1048" y="1239"/>
                  </a:moveTo>
                  <a:cubicBezTo>
                    <a:pt x="1203" y="1858"/>
                    <a:pt x="763" y="2477"/>
                    <a:pt x="1025" y="3109"/>
                  </a:cubicBezTo>
                  <a:cubicBezTo>
                    <a:pt x="1156" y="3454"/>
                    <a:pt x="1203" y="3847"/>
                    <a:pt x="1275" y="4204"/>
                  </a:cubicBezTo>
                  <a:cubicBezTo>
                    <a:pt x="1072" y="4109"/>
                    <a:pt x="1037" y="4240"/>
                    <a:pt x="1037" y="4394"/>
                  </a:cubicBezTo>
                  <a:cubicBezTo>
                    <a:pt x="1025" y="4775"/>
                    <a:pt x="941" y="5192"/>
                    <a:pt x="1453" y="5347"/>
                  </a:cubicBezTo>
                  <a:cubicBezTo>
                    <a:pt x="1489" y="5406"/>
                    <a:pt x="1537" y="5454"/>
                    <a:pt x="1560" y="5525"/>
                  </a:cubicBezTo>
                  <a:cubicBezTo>
                    <a:pt x="1656" y="5823"/>
                    <a:pt x="1751" y="5704"/>
                    <a:pt x="1858" y="5537"/>
                  </a:cubicBezTo>
                  <a:cubicBezTo>
                    <a:pt x="1989" y="5847"/>
                    <a:pt x="2132" y="6204"/>
                    <a:pt x="1715" y="6359"/>
                  </a:cubicBezTo>
                  <a:cubicBezTo>
                    <a:pt x="1144" y="6549"/>
                    <a:pt x="667" y="6347"/>
                    <a:pt x="298" y="5883"/>
                  </a:cubicBezTo>
                  <a:cubicBezTo>
                    <a:pt x="298" y="5871"/>
                    <a:pt x="310" y="5835"/>
                    <a:pt x="310" y="5823"/>
                  </a:cubicBezTo>
                  <a:cubicBezTo>
                    <a:pt x="263" y="4740"/>
                    <a:pt x="608" y="3644"/>
                    <a:pt x="417" y="2561"/>
                  </a:cubicBezTo>
                  <a:cubicBezTo>
                    <a:pt x="346" y="2096"/>
                    <a:pt x="144" y="1668"/>
                    <a:pt x="72" y="1204"/>
                  </a:cubicBezTo>
                  <a:cubicBezTo>
                    <a:pt x="25" y="965"/>
                    <a:pt x="1" y="751"/>
                    <a:pt x="13" y="513"/>
                  </a:cubicBezTo>
                  <a:cubicBezTo>
                    <a:pt x="48" y="72"/>
                    <a:pt x="167" y="1"/>
                    <a:pt x="560" y="180"/>
                  </a:cubicBezTo>
                  <a:cubicBezTo>
                    <a:pt x="644" y="215"/>
                    <a:pt x="703" y="263"/>
                    <a:pt x="775" y="299"/>
                  </a:cubicBezTo>
                  <a:cubicBezTo>
                    <a:pt x="953" y="430"/>
                    <a:pt x="906" y="644"/>
                    <a:pt x="917" y="823"/>
                  </a:cubicBezTo>
                  <a:cubicBezTo>
                    <a:pt x="941" y="942"/>
                    <a:pt x="894" y="1120"/>
                    <a:pt x="1048" y="12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29"/>
            <p:cNvSpPr/>
            <p:nvPr/>
          </p:nvSpPr>
          <p:spPr>
            <a:xfrm>
              <a:off x="4968422" y="3532640"/>
              <a:ext cx="53013" cy="236802"/>
            </a:xfrm>
            <a:custGeom>
              <a:avLst/>
              <a:gdLst/>
              <a:ahLst/>
              <a:cxnLst/>
              <a:rect l="l" t="t" r="r" b="b"/>
              <a:pathLst>
                <a:path w="1525" h="6812" extrusionOk="0">
                  <a:moveTo>
                    <a:pt x="227" y="6811"/>
                  </a:moveTo>
                  <a:cubicBezTo>
                    <a:pt x="0" y="6775"/>
                    <a:pt x="119" y="6656"/>
                    <a:pt x="167" y="6549"/>
                  </a:cubicBezTo>
                  <a:cubicBezTo>
                    <a:pt x="893" y="4787"/>
                    <a:pt x="1132" y="3001"/>
                    <a:pt x="548" y="1132"/>
                  </a:cubicBezTo>
                  <a:cubicBezTo>
                    <a:pt x="429" y="739"/>
                    <a:pt x="155" y="418"/>
                    <a:pt x="155" y="1"/>
                  </a:cubicBezTo>
                  <a:lnTo>
                    <a:pt x="1298" y="1"/>
                  </a:lnTo>
                  <a:cubicBezTo>
                    <a:pt x="1227" y="703"/>
                    <a:pt x="1251" y="1394"/>
                    <a:pt x="1370" y="2108"/>
                  </a:cubicBezTo>
                  <a:cubicBezTo>
                    <a:pt x="1524" y="3096"/>
                    <a:pt x="1489" y="4108"/>
                    <a:pt x="1382" y="5085"/>
                  </a:cubicBezTo>
                  <a:cubicBezTo>
                    <a:pt x="1346" y="5525"/>
                    <a:pt x="1120" y="5966"/>
                    <a:pt x="810" y="6323"/>
                  </a:cubicBezTo>
                  <a:cubicBezTo>
                    <a:pt x="643" y="6454"/>
                    <a:pt x="489" y="6609"/>
                    <a:pt x="334" y="6740"/>
                  </a:cubicBezTo>
                  <a:cubicBezTo>
                    <a:pt x="286" y="6752"/>
                    <a:pt x="250" y="6787"/>
                    <a:pt x="227" y="68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29"/>
            <p:cNvSpPr/>
            <p:nvPr/>
          </p:nvSpPr>
          <p:spPr>
            <a:xfrm>
              <a:off x="5062797" y="3591420"/>
              <a:ext cx="62920" cy="144056"/>
            </a:xfrm>
            <a:custGeom>
              <a:avLst/>
              <a:gdLst/>
              <a:ahLst/>
              <a:cxnLst/>
              <a:rect l="l" t="t" r="r" b="b"/>
              <a:pathLst>
                <a:path w="1810" h="4144" extrusionOk="0">
                  <a:moveTo>
                    <a:pt x="476" y="3656"/>
                  </a:moveTo>
                  <a:cubicBezTo>
                    <a:pt x="381" y="2775"/>
                    <a:pt x="274" y="1894"/>
                    <a:pt x="191" y="1013"/>
                  </a:cubicBezTo>
                  <a:cubicBezTo>
                    <a:pt x="155" y="679"/>
                    <a:pt x="0" y="60"/>
                    <a:pt x="262" y="48"/>
                  </a:cubicBezTo>
                  <a:cubicBezTo>
                    <a:pt x="714" y="1"/>
                    <a:pt x="655" y="584"/>
                    <a:pt x="726" y="941"/>
                  </a:cubicBezTo>
                  <a:cubicBezTo>
                    <a:pt x="750" y="1096"/>
                    <a:pt x="798" y="1251"/>
                    <a:pt x="893" y="1655"/>
                  </a:cubicBezTo>
                  <a:lnTo>
                    <a:pt x="893" y="691"/>
                  </a:lnTo>
                  <a:cubicBezTo>
                    <a:pt x="1048" y="691"/>
                    <a:pt x="1036" y="822"/>
                    <a:pt x="1036" y="929"/>
                  </a:cubicBezTo>
                  <a:cubicBezTo>
                    <a:pt x="1048" y="1286"/>
                    <a:pt x="1131" y="1644"/>
                    <a:pt x="1024" y="2013"/>
                  </a:cubicBezTo>
                  <a:cubicBezTo>
                    <a:pt x="953" y="2263"/>
                    <a:pt x="1167" y="2501"/>
                    <a:pt x="1203" y="2751"/>
                  </a:cubicBezTo>
                  <a:cubicBezTo>
                    <a:pt x="1203" y="2787"/>
                    <a:pt x="1214" y="2798"/>
                    <a:pt x="1214" y="2834"/>
                  </a:cubicBezTo>
                  <a:cubicBezTo>
                    <a:pt x="1250" y="2858"/>
                    <a:pt x="1262" y="2894"/>
                    <a:pt x="1286" y="2906"/>
                  </a:cubicBezTo>
                  <a:cubicBezTo>
                    <a:pt x="1286" y="2929"/>
                    <a:pt x="1286" y="2953"/>
                    <a:pt x="1310" y="2977"/>
                  </a:cubicBezTo>
                  <a:cubicBezTo>
                    <a:pt x="1405" y="3370"/>
                    <a:pt x="1429" y="3382"/>
                    <a:pt x="1631" y="3227"/>
                  </a:cubicBezTo>
                  <a:cubicBezTo>
                    <a:pt x="1786" y="3549"/>
                    <a:pt x="1810" y="3870"/>
                    <a:pt x="1441" y="4013"/>
                  </a:cubicBezTo>
                  <a:cubicBezTo>
                    <a:pt x="1036" y="4144"/>
                    <a:pt x="679" y="4049"/>
                    <a:pt x="476" y="365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29"/>
            <p:cNvSpPr/>
            <p:nvPr/>
          </p:nvSpPr>
          <p:spPr>
            <a:xfrm>
              <a:off x="4995744" y="3532640"/>
              <a:ext cx="39351" cy="219838"/>
            </a:xfrm>
            <a:custGeom>
              <a:avLst/>
              <a:gdLst/>
              <a:ahLst/>
              <a:cxnLst/>
              <a:rect l="l" t="t" r="r" b="b"/>
              <a:pathLst>
                <a:path w="1132" h="6324" extrusionOk="0">
                  <a:moveTo>
                    <a:pt x="0" y="6323"/>
                  </a:moveTo>
                  <a:cubicBezTo>
                    <a:pt x="834" y="4823"/>
                    <a:pt x="500" y="3227"/>
                    <a:pt x="393" y="1656"/>
                  </a:cubicBezTo>
                  <a:cubicBezTo>
                    <a:pt x="357" y="1096"/>
                    <a:pt x="167" y="537"/>
                    <a:pt x="512" y="1"/>
                  </a:cubicBezTo>
                  <a:lnTo>
                    <a:pt x="512" y="1"/>
                  </a:lnTo>
                  <a:cubicBezTo>
                    <a:pt x="679" y="168"/>
                    <a:pt x="619" y="382"/>
                    <a:pt x="619" y="584"/>
                  </a:cubicBezTo>
                  <a:cubicBezTo>
                    <a:pt x="619" y="620"/>
                    <a:pt x="596" y="668"/>
                    <a:pt x="596" y="715"/>
                  </a:cubicBezTo>
                  <a:cubicBezTo>
                    <a:pt x="441" y="1322"/>
                    <a:pt x="703" y="1858"/>
                    <a:pt x="869" y="2430"/>
                  </a:cubicBezTo>
                  <a:cubicBezTo>
                    <a:pt x="988" y="2942"/>
                    <a:pt x="1131" y="3454"/>
                    <a:pt x="1036" y="3989"/>
                  </a:cubicBezTo>
                  <a:cubicBezTo>
                    <a:pt x="738" y="4716"/>
                    <a:pt x="715" y="5466"/>
                    <a:pt x="988" y="6204"/>
                  </a:cubicBezTo>
                  <a:cubicBezTo>
                    <a:pt x="977" y="6252"/>
                    <a:pt x="953" y="6299"/>
                    <a:pt x="929" y="6323"/>
                  </a:cubicBezTo>
                  <a:cubicBezTo>
                    <a:pt x="643" y="6133"/>
                    <a:pt x="655" y="5787"/>
                    <a:pt x="560" y="5478"/>
                  </a:cubicBezTo>
                  <a:cubicBezTo>
                    <a:pt x="346" y="5763"/>
                    <a:pt x="357" y="6156"/>
                    <a:pt x="0" y="63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29"/>
            <p:cNvSpPr/>
            <p:nvPr/>
          </p:nvSpPr>
          <p:spPr>
            <a:xfrm>
              <a:off x="5086364" y="3580645"/>
              <a:ext cx="64206" cy="105991"/>
            </a:xfrm>
            <a:custGeom>
              <a:avLst/>
              <a:gdLst/>
              <a:ahLst/>
              <a:cxnLst/>
              <a:rect l="l" t="t" r="r" b="b"/>
              <a:pathLst>
                <a:path w="1847" h="3049" extrusionOk="0">
                  <a:moveTo>
                    <a:pt x="525" y="3049"/>
                  </a:moveTo>
                  <a:cubicBezTo>
                    <a:pt x="1" y="2692"/>
                    <a:pt x="310" y="2192"/>
                    <a:pt x="286" y="1739"/>
                  </a:cubicBezTo>
                  <a:cubicBezTo>
                    <a:pt x="263" y="1489"/>
                    <a:pt x="239" y="1239"/>
                    <a:pt x="215" y="989"/>
                  </a:cubicBezTo>
                  <a:cubicBezTo>
                    <a:pt x="215" y="822"/>
                    <a:pt x="191" y="656"/>
                    <a:pt x="191" y="489"/>
                  </a:cubicBezTo>
                  <a:cubicBezTo>
                    <a:pt x="191" y="334"/>
                    <a:pt x="25" y="120"/>
                    <a:pt x="286" y="1"/>
                  </a:cubicBezTo>
                  <a:cubicBezTo>
                    <a:pt x="465" y="751"/>
                    <a:pt x="548" y="1489"/>
                    <a:pt x="489" y="2263"/>
                  </a:cubicBezTo>
                  <a:cubicBezTo>
                    <a:pt x="477" y="2537"/>
                    <a:pt x="489" y="2906"/>
                    <a:pt x="846" y="2894"/>
                  </a:cubicBezTo>
                  <a:cubicBezTo>
                    <a:pt x="1441" y="2858"/>
                    <a:pt x="1608" y="2418"/>
                    <a:pt x="1608" y="1894"/>
                  </a:cubicBezTo>
                  <a:cubicBezTo>
                    <a:pt x="1846" y="2597"/>
                    <a:pt x="1429" y="3025"/>
                    <a:pt x="525" y="304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29"/>
            <p:cNvSpPr/>
            <p:nvPr/>
          </p:nvSpPr>
          <p:spPr>
            <a:xfrm>
              <a:off x="5068150" y="3735016"/>
              <a:ext cx="19502" cy="24056"/>
            </a:xfrm>
            <a:custGeom>
              <a:avLst/>
              <a:gdLst/>
              <a:ahLst/>
              <a:cxnLst/>
              <a:rect l="l" t="t" r="r" b="b"/>
              <a:pathLst>
                <a:path w="561" h="692" extrusionOk="0">
                  <a:moveTo>
                    <a:pt x="477" y="180"/>
                  </a:moveTo>
                  <a:cubicBezTo>
                    <a:pt x="441" y="334"/>
                    <a:pt x="560" y="692"/>
                    <a:pt x="394" y="656"/>
                  </a:cubicBezTo>
                  <a:cubicBezTo>
                    <a:pt x="168" y="596"/>
                    <a:pt x="1" y="29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29"/>
            <p:cNvSpPr/>
            <p:nvPr/>
          </p:nvSpPr>
          <p:spPr>
            <a:xfrm>
              <a:off x="5102111" y="3694903"/>
              <a:ext cx="16999" cy="28158"/>
            </a:xfrm>
            <a:custGeom>
              <a:avLst/>
              <a:gdLst/>
              <a:ahLst/>
              <a:cxnLst/>
              <a:rect l="l" t="t" r="r" b="b"/>
              <a:pathLst>
                <a:path w="489" h="810" extrusionOk="0">
                  <a:moveTo>
                    <a:pt x="488" y="262"/>
                  </a:moveTo>
                  <a:lnTo>
                    <a:pt x="488" y="810"/>
                  </a:lnTo>
                  <a:cubicBezTo>
                    <a:pt x="250" y="500"/>
                    <a:pt x="0" y="345"/>
                    <a:pt x="155" y="0"/>
                  </a:cubicBezTo>
                  <a:cubicBezTo>
                    <a:pt x="274" y="83"/>
                    <a:pt x="381" y="167"/>
                    <a:pt x="488" y="26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29"/>
            <p:cNvSpPr/>
            <p:nvPr/>
          </p:nvSpPr>
          <p:spPr>
            <a:xfrm>
              <a:off x="4860804" y="3492110"/>
              <a:ext cx="12862" cy="35214"/>
            </a:xfrm>
            <a:custGeom>
              <a:avLst/>
              <a:gdLst/>
              <a:ahLst/>
              <a:cxnLst/>
              <a:rect l="l" t="t" r="r" b="b"/>
              <a:pathLst>
                <a:path w="370" h="1013" extrusionOk="0">
                  <a:moveTo>
                    <a:pt x="370" y="0"/>
                  </a:moveTo>
                  <a:cubicBezTo>
                    <a:pt x="346" y="345"/>
                    <a:pt x="310" y="679"/>
                    <a:pt x="287" y="1012"/>
                  </a:cubicBezTo>
                  <a:lnTo>
                    <a:pt x="215" y="1012"/>
                  </a:lnTo>
                  <a:cubicBezTo>
                    <a:pt x="60" y="643"/>
                    <a:pt x="1" y="286"/>
                    <a:pt x="3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29"/>
            <p:cNvSpPr/>
            <p:nvPr/>
          </p:nvSpPr>
          <p:spPr>
            <a:xfrm>
              <a:off x="5073538" y="3709363"/>
              <a:ext cx="2920" cy="5840"/>
            </a:xfrm>
            <a:custGeom>
              <a:avLst/>
              <a:gdLst/>
              <a:ahLst/>
              <a:cxnLst/>
              <a:rect l="l" t="t" r="r" b="b"/>
              <a:pathLst>
                <a:path w="84" h="168" extrusionOk="0">
                  <a:moveTo>
                    <a:pt x="1" y="1"/>
                  </a:moveTo>
                  <a:cubicBezTo>
                    <a:pt x="24" y="60"/>
                    <a:pt x="60" y="108"/>
                    <a:pt x="84" y="167"/>
                  </a:cubicBezTo>
                  <a:cubicBezTo>
                    <a:pt x="60" y="108"/>
                    <a:pt x="24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29"/>
            <p:cNvSpPr/>
            <p:nvPr/>
          </p:nvSpPr>
          <p:spPr>
            <a:xfrm>
              <a:off x="4924972" y="3743706"/>
              <a:ext cx="5805" cy="2955"/>
            </a:xfrm>
            <a:custGeom>
              <a:avLst/>
              <a:gdLst/>
              <a:ahLst/>
              <a:cxnLst/>
              <a:rect l="l" t="t" r="r" b="b"/>
              <a:pathLst>
                <a:path w="167" h="85" extrusionOk="0">
                  <a:moveTo>
                    <a:pt x="0" y="84"/>
                  </a:moveTo>
                  <a:cubicBezTo>
                    <a:pt x="60" y="61"/>
                    <a:pt x="107" y="25"/>
                    <a:pt x="167" y="1"/>
                  </a:cubicBezTo>
                  <a:cubicBezTo>
                    <a:pt x="119" y="25"/>
                    <a:pt x="60" y="61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29"/>
            <p:cNvSpPr/>
            <p:nvPr/>
          </p:nvSpPr>
          <p:spPr>
            <a:xfrm>
              <a:off x="4976695" y="3766892"/>
              <a:ext cx="3337" cy="2538"/>
            </a:xfrm>
            <a:custGeom>
              <a:avLst/>
              <a:gdLst/>
              <a:ahLst/>
              <a:cxnLst/>
              <a:rect l="l" t="t" r="r" b="b"/>
              <a:pathLst>
                <a:path w="96" h="73" extrusionOk="0">
                  <a:moveTo>
                    <a:pt x="1" y="72"/>
                  </a:moveTo>
                  <a:cubicBezTo>
                    <a:pt x="36" y="48"/>
                    <a:pt x="60" y="36"/>
                    <a:pt x="96" y="1"/>
                  </a:cubicBezTo>
                  <a:cubicBezTo>
                    <a:pt x="60" y="13"/>
                    <a:pt x="36" y="48"/>
                    <a:pt x="1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29"/>
            <p:cNvSpPr/>
            <p:nvPr/>
          </p:nvSpPr>
          <p:spPr>
            <a:xfrm>
              <a:off x="5028002" y="3748260"/>
              <a:ext cx="3789" cy="4206"/>
            </a:xfrm>
            <a:custGeom>
              <a:avLst/>
              <a:gdLst/>
              <a:ahLst/>
              <a:cxnLst/>
              <a:rect l="l" t="t" r="r" b="b"/>
              <a:pathLst>
                <a:path w="109" h="121" extrusionOk="0">
                  <a:moveTo>
                    <a:pt x="1" y="120"/>
                  </a:moveTo>
                  <a:lnTo>
                    <a:pt x="1" y="37"/>
                  </a:lnTo>
                  <a:cubicBezTo>
                    <a:pt x="25" y="1"/>
                    <a:pt x="60" y="1"/>
                    <a:pt x="84" y="13"/>
                  </a:cubicBezTo>
                  <a:cubicBezTo>
                    <a:pt x="108" y="49"/>
                    <a:pt x="108" y="72"/>
                    <a:pt x="84" y="108"/>
                  </a:cubicBezTo>
                  <a:lnTo>
                    <a:pt x="72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29"/>
            <p:cNvSpPr/>
            <p:nvPr/>
          </p:nvSpPr>
          <p:spPr>
            <a:xfrm>
              <a:off x="5104996" y="3689932"/>
              <a:ext cx="2503" cy="2503"/>
            </a:xfrm>
            <a:custGeom>
              <a:avLst/>
              <a:gdLst/>
              <a:ahLst/>
              <a:cxnLst/>
              <a:rect l="l" t="t" r="r" b="b"/>
              <a:pathLst>
                <a:path w="72" h="72" extrusionOk="0">
                  <a:moveTo>
                    <a:pt x="72" y="72"/>
                  </a:moveTo>
                  <a:cubicBezTo>
                    <a:pt x="48" y="48"/>
                    <a:pt x="36" y="12"/>
                    <a:pt x="0" y="0"/>
                  </a:cubicBezTo>
                  <a:cubicBezTo>
                    <a:pt x="36" y="12"/>
                    <a:pt x="60" y="48"/>
                    <a:pt x="72" y="7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29"/>
            <p:cNvSpPr/>
            <p:nvPr/>
          </p:nvSpPr>
          <p:spPr>
            <a:xfrm>
              <a:off x="5071070" y="3706478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0"/>
                  </a:moveTo>
                  <a:cubicBezTo>
                    <a:pt x="24" y="24"/>
                    <a:pt x="36" y="60"/>
                    <a:pt x="72" y="84"/>
                  </a:cubicBezTo>
                  <a:cubicBezTo>
                    <a:pt x="36" y="60"/>
                    <a:pt x="12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29"/>
            <p:cNvSpPr/>
            <p:nvPr/>
          </p:nvSpPr>
          <p:spPr>
            <a:xfrm>
              <a:off x="5076423" y="3715168"/>
              <a:ext cx="2955" cy="3337"/>
            </a:xfrm>
            <a:custGeom>
              <a:avLst/>
              <a:gdLst/>
              <a:ahLst/>
              <a:cxnLst/>
              <a:rect l="l" t="t" r="r" b="b"/>
              <a:pathLst>
                <a:path w="85" h="96" extrusionOk="0">
                  <a:moveTo>
                    <a:pt x="1" y="0"/>
                  </a:moveTo>
                  <a:cubicBezTo>
                    <a:pt x="37" y="36"/>
                    <a:pt x="49" y="60"/>
                    <a:pt x="84" y="96"/>
                  </a:cubicBezTo>
                  <a:cubicBezTo>
                    <a:pt x="49" y="60"/>
                    <a:pt x="25" y="36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29"/>
            <p:cNvSpPr/>
            <p:nvPr/>
          </p:nvSpPr>
          <p:spPr>
            <a:xfrm>
              <a:off x="4945237" y="3531007"/>
              <a:ext cx="33963" cy="210696"/>
            </a:xfrm>
            <a:custGeom>
              <a:avLst/>
              <a:gdLst/>
              <a:ahLst/>
              <a:cxnLst/>
              <a:rect l="l" t="t" r="r" b="b"/>
              <a:pathLst>
                <a:path w="977" h="6061" extrusionOk="0">
                  <a:moveTo>
                    <a:pt x="739" y="48"/>
                  </a:moveTo>
                  <a:cubicBezTo>
                    <a:pt x="822" y="1417"/>
                    <a:pt x="917" y="2786"/>
                    <a:pt x="965" y="4155"/>
                  </a:cubicBezTo>
                  <a:cubicBezTo>
                    <a:pt x="977" y="4703"/>
                    <a:pt x="906" y="5251"/>
                    <a:pt x="536" y="5691"/>
                  </a:cubicBezTo>
                  <a:cubicBezTo>
                    <a:pt x="405" y="5834"/>
                    <a:pt x="263" y="6060"/>
                    <a:pt x="1" y="5882"/>
                  </a:cubicBezTo>
                  <a:lnTo>
                    <a:pt x="1" y="5882"/>
                  </a:lnTo>
                  <a:cubicBezTo>
                    <a:pt x="24" y="5846"/>
                    <a:pt x="60" y="5834"/>
                    <a:pt x="72" y="5810"/>
                  </a:cubicBezTo>
                  <a:cubicBezTo>
                    <a:pt x="620" y="4715"/>
                    <a:pt x="656" y="3560"/>
                    <a:pt x="465" y="2417"/>
                  </a:cubicBezTo>
                  <a:cubicBezTo>
                    <a:pt x="358" y="1727"/>
                    <a:pt x="346" y="1060"/>
                    <a:pt x="322" y="393"/>
                  </a:cubicBezTo>
                  <a:cubicBezTo>
                    <a:pt x="263" y="274"/>
                    <a:pt x="322" y="179"/>
                    <a:pt x="429" y="119"/>
                  </a:cubicBezTo>
                  <a:cubicBezTo>
                    <a:pt x="477" y="107"/>
                    <a:pt x="536" y="107"/>
                    <a:pt x="584" y="60"/>
                  </a:cubicBezTo>
                  <a:lnTo>
                    <a:pt x="584" y="60"/>
                  </a:lnTo>
                  <a:cubicBezTo>
                    <a:pt x="620" y="0"/>
                    <a:pt x="679" y="0"/>
                    <a:pt x="739" y="4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29"/>
            <p:cNvSpPr/>
            <p:nvPr/>
          </p:nvSpPr>
          <p:spPr>
            <a:xfrm>
              <a:off x="4887292" y="3532640"/>
              <a:ext cx="50545" cy="182156"/>
            </a:xfrm>
            <a:custGeom>
              <a:avLst/>
              <a:gdLst/>
              <a:ahLst/>
              <a:cxnLst/>
              <a:rect l="l" t="t" r="r" b="b"/>
              <a:pathLst>
                <a:path w="1454" h="5240" extrusionOk="0">
                  <a:moveTo>
                    <a:pt x="679" y="13"/>
                  </a:moveTo>
                  <a:cubicBezTo>
                    <a:pt x="715" y="1"/>
                    <a:pt x="727" y="1"/>
                    <a:pt x="763" y="1"/>
                  </a:cubicBezTo>
                  <a:cubicBezTo>
                    <a:pt x="799" y="48"/>
                    <a:pt x="906" y="84"/>
                    <a:pt x="906" y="120"/>
                  </a:cubicBezTo>
                  <a:cubicBezTo>
                    <a:pt x="727" y="1501"/>
                    <a:pt x="1453" y="2858"/>
                    <a:pt x="1013" y="4251"/>
                  </a:cubicBezTo>
                  <a:cubicBezTo>
                    <a:pt x="846" y="4728"/>
                    <a:pt x="656" y="5132"/>
                    <a:pt x="1" y="5240"/>
                  </a:cubicBezTo>
                  <a:cubicBezTo>
                    <a:pt x="1191" y="4192"/>
                    <a:pt x="953" y="3049"/>
                    <a:pt x="441" y="1858"/>
                  </a:cubicBezTo>
                  <a:cubicBezTo>
                    <a:pt x="239" y="1346"/>
                    <a:pt x="203" y="834"/>
                    <a:pt x="501" y="322"/>
                  </a:cubicBezTo>
                  <a:cubicBezTo>
                    <a:pt x="441" y="144"/>
                    <a:pt x="560" y="72"/>
                    <a:pt x="679" y="1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29"/>
            <p:cNvSpPr/>
            <p:nvPr/>
          </p:nvSpPr>
          <p:spPr>
            <a:xfrm>
              <a:off x="4922469" y="3532223"/>
              <a:ext cx="40185" cy="29444"/>
            </a:xfrm>
            <a:custGeom>
              <a:avLst/>
              <a:gdLst/>
              <a:ahLst/>
              <a:cxnLst/>
              <a:rect l="l" t="t" r="r" b="b"/>
              <a:pathLst>
                <a:path w="1156" h="847" extrusionOk="0">
                  <a:moveTo>
                    <a:pt x="1144" y="84"/>
                  </a:moveTo>
                  <a:cubicBezTo>
                    <a:pt x="1084" y="180"/>
                    <a:pt x="1037" y="251"/>
                    <a:pt x="977" y="334"/>
                  </a:cubicBezTo>
                  <a:cubicBezTo>
                    <a:pt x="620" y="299"/>
                    <a:pt x="72" y="846"/>
                    <a:pt x="1" y="1"/>
                  </a:cubicBezTo>
                  <a:lnTo>
                    <a:pt x="1132" y="1"/>
                  </a:lnTo>
                  <a:cubicBezTo>
                    <a:pt x="1156" y="13"/>
                    <a:pt x="1156" y="25"/>
                    <a:pt x="1156" y="60"/>
                  </a:cubicBezTo>
                  <a:cubicBezTo>
                    <a:pt x="1156" y="72"/>
                    <a:pt x="1144" y="84"/>
                    <a:pt x="1144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29"/>
            <p:cNvSpPr/>
            <p:nvPr/>
          </p:nvSpPr>
          <p:spPr>
            <a:xfrm>
              <a:off x="4885241" y="3533058"/>
              <a:ext cx="25689" cy="12445"/>
            </a:xfrm>
            <a:custGeom>
              <a:avLst/>
              <a:gdLst/>
              <a:ahLst/>
              <a:cxnLst/>
              <a:rect l="l" t="t" r="r" b="b"/>
              <a:pathLst>
                <a:path w="739" h="358" extrusionOk="0">
                  <a:moveTo>
                    <a:pt x="738" y="1"/>
                  </a:moveTo>
                  <a:lnTo>
                    <a:pt x="560" y="310"/>
                  </a:lnTo>
                  <a:cubicBezTo>
                    <a:pt x="357" y="310"/>
                    <a:pt x="119" y="358"/>
                    <a:pt x="0" y="108"/>
                  </a:cubicBezTo>
                  <a:lnTo>
                    <a:pt x="0" y="60"/>
                  </a:lnTo>
                  <a:cubicBezTo>
                    <a:pt x="24" y="36"/>
                    <a:pt x="60" y="36"/>
                    <a:pt x="84" y="72"/>
                  </a:cubicBezTo>
                  <a:cubicBezTo>
                    <a:pt x="298" y="48"/>
                    <a:pt x="524" y="13"/>
                    <a:pt x="73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29"/>
            <p:cNvSpPr/>
            <p:nvPr/>
          </p:nvSpPr>
          <p:spPr>
            <a:xfrm>
              <a:off x="4945237" y="3732131"/>
              <a:ext cx="2538" cy="2920"/>
            </a:xfrm>
            <a:custGeom>
              <a:avLst/>
              <a:gdLst/>
              <a:ahLst/>
              <a:cxnLst/>
              <a:rect l="l" t="t" r="r" b="b"/>
              <a:pathLst>
                <a:path w="73" h="84" extrusionOk="0">
                  <a:moveTo>
                    <a:pt x="72" y="1"/>
                  </a:moveTo>
                  <a:cubicBezTo>
                    <a:pt x="48" y="36"/>
                    <a:pt x="24" y="60"/>
                    <a:pt x="1" y="84"/>
                  </a:cubicBezTo>
                  <a:cubicBezTo>
                    <a:pt x="24" y="60"/>
                    <a:pt x="48" y="36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29"/>
            <p:cNvSpPr/>
            <p:nvPr/>
          </p:nvSpPr>
          <p:spPr>
            <a:xfrm>
              <a:off x="4879853" y="3466422"/>
              <a:ext cx="165191" cy="69177"/>
            </a:xfrm>
            <a:custGeom>
              <a:avLst/>
              <a:gdLst/>
              <a:ahLst/>
              <a:cxnLst/>
              <a:rect l="l" t="t" r="r" b="b"/>
              <a:pathLst>
                <a:path w="4752" h="1990" extrusionOk="0">
                  <a:moveTo>
                    <a:pt x="227" y="1989"/>
                  </a:moveTo>
                  <a:cubicBezTo>
                    <a:pt x="203" y="1989"/>
                    <a:pt x="167" y="1989"/>
                    <a:pt x="143" y="1977"/>
                  </a:cubicBezTo>
                  <a:cubicBezTo>
                    <a:pt x="0" y="1453"/>
                    <a:pt x="691" y="656"/>
                    <a:pt x="1251" y="584"/>
                  </a:cubicBezTo>
                  <a:cubicBezTo>
                    <a:pt x="2048" y="477"/>
                    <a:pt x="2822" y="310"/>
                    <a:pt x="3596" y="179"/>
                  </a:cubicBezTo>
                  <a:cubicBezTo>
                    <a:pt x="3644" y="132"/>
                    <a:pt x="3715" y="120"/>
                    <a:pt x="3775" y="168"/>
                  </a:cubicBezTo>
                  <a:cubicBezTo>
                    <a:pt x="4049" y="227"/>
                    <a:pt x="4453" y="1"/>
                    <a:pt x="4584" y="489"/>
                  </a:cubicBezTo>
                  <a:cubicBezTo>
                    <a:pt x="4751" y="1072"/>
                    <a:pt x="4703" y="1382"/>
                    <a:pt x="3941" y="1334"/>
                  </a:cubicBezTo>
                  <a:cubicBezTo>
                    <a:pt x="2906" y="1275"/>
                    <a:pt x="1846" y="1382"/>
                    <a:pt x="810" y="1382"/>
                  </a:cubicBezTo>
                  <a:cubicBezTo>
                    <a:pt x="358" y="1394"/>
                    <a:pt x="179" y="1572"/>
                    <a:pt x="227" y="198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29"/>
            <p:cNvSpPr/>
            <p:nvPr/>
          </p:nvSpPr>
          <p:spPr>
            <a:xfrm>
              <a:off x="5003183" y="3532640"/>
              <a:ext cx="52596" cy="227694"/>
            </a:xfrm>
            <a:custGeom>
              <a:avLst/>
              <a:gdLst/>
              <a:ahLst/>
              <a:cxnLst/>
              <a:rect l="l" t="t" r="r" b="b"/>
              <a:pathLst>
                <a:path w="1513" h="6550" extrusionOk="0">
                  <a:moveTo>
                    <a:pt x="798" y="6311"/>
                  </a:moveTo>
                  <a:lnTo>
                    <a:pt x="798" y="6240"/>
                  </a:lnTo>
                  <a:cubicBezTo>
                    <a:pt x="465" y="5728"/>
                    <a:pt x="465" y="5168"/>
                    <a:pt x="584" y="4597"/>
                  </a:cubicBezTo>
                  <a:lnTo>
                    <a:pt x="715" y="4013"/>
                  </a:lnTo>
                  <a:cubicBezTo>
                    <a:pt x="822" y="3466"/>
                    <a:pt x="584" y="2942"/>
                    <a:pt x="548" y="2394"/>
                  </a:cubicBezTo>
                  <a:cubicBezTo>
                    <a:pt x="429" y="1811"/>
                    <a:pt x="143" y="1263"/>
                    <a:pt x="310" y="656"/>
                  </a:cubicBezTo>
                  <a:lnTo>
                    <a:pt x="310" y="656"/>
                  </a:lnTo>
                  <a:cubicBezTo>
                    <a:pt x="429" y="441"/>
                    <a:pt x="274" y="203"/>
                    <a:pt x="393" y="1"/>
                  </a:cubicBezTo>
                  <a:lnTo>
                    <a:pt x="1382" y="1"/>
                  </a:lnTo>
                  <a:cubicBezTo>
                    <a:pt x="1417" y="287"/>
                    <a:pt x="1513" y="560"/>
                    <a:pt x="1286" y="822"/>
                  </a:cubicBezTo>
                  <a:cubicBezTo>
                    <a:pt x="1" y="477"/>
                    <a:pt x="655" y="1513"/>
                    <a:pt x="751" y="1751"/>
                  </a:cubicBezTo>
                  <a:cubicBezTo>
                    <a:pt x="1382" y="3263"/>
                    <a:pt x="905" y="4811"/>
                    <a:pt x="989" y="6323"/>
                  </a:cubicBezTo>
                  <a:cubicBezTo>
                    <a:pt x="1001" y="6549"/>
                    <a:pt x="858" y="6299"/>
                    <a:pt x="798" y="631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29"/>
            <p:cNvSpPr/>
            <p:nvPr/>
          </p:nvSpPr>
          <p:spPr>
            <a:xfrm>
              <a:off x="4990773" y="3388628"/>
              <a:ext cx="20718" cy="68308"/>
            </a:xfrm>
            <a:custGeom>
              <a:avLst/>
              <a:gdLst/>
              <a:ahLst/>
              <a:cxnLst/>
              <a:rect l="l" t="t" r="r" b="b"/>
              <a:pathLst>
                <a:path w="596" h="1965" extrusionOk="0">
                  <a:moveTo>
                    <a:pt x="0" y="1929"/>
                  </a:moveTo>
                  <a:cubicBezTo>
                    <a:pt x="60" y="1405"/>
                    <a:pt x="119" y="882"/>
                    <a:pt x="167" y="358"/>
                  </a:cubicBezTo>
                  <a:cubicBezTo>
                    <a:pt x="179" y="108"/>
                    <a:pt x="250" y="0"/>
                    <a:pt x="500" y="36"/>
                  </a:cubicBezTo>
                  <a:cubicBezTo>
                    <a:pt x="381" y="286"/>
                    <a:pt x="346" y="524"/>
                    <a:pt x="405" y="822"/>
                  </a:cubicBezTo>
                  <a:cubicBezTo>
                    <a:pt x="489" y="1227"/>
                    <a:pt x="596" y="1667"/>
                    <a:pt x="84" y="1917"/>
                  </a:cubicBezTo>
                  <a:cubicBezTo>
                    <a:pt x="48" y="1965"/>
                    <a:pt x="24" y="1965"/>
                    <a:pt x="0" y="192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29"/>
            <p:cNvSpPr/>
            <p:nvPr/>
          </p:nvSpPr>
          <p:spPr>
            <a:xfrm>
              <a:off x="5047468" y="3532640"/>
              <a:ext cx="9560" cy="67509"/>
            </a:xfrm>
            <a:custGeom>
              <a:avLst/>
              <a:gdLst/>
              <a:ahLst/>
              <a:cxnLst/>
              <a:rect l="l" t="t" r="r" b="b"/>
              <a:pathLst>
                <a:path w="275" h="1942" extrusionOk="0">
                  <a:moveTo>
                    <a:pt x="1" y="822"/>
                  </a:moveTo>
                  <a:cubicBezTo>
                    <a:pt x="36" y="549"/>
                    <a:pt x="60" y="263"/>
                    <a:pt x="96" y="1"/>
                  </a:cubicBezTo>
                  <a:lnTo>
                    <a:pt x="179" y="1"/>
                  </a:lnTo>
                  <a:cubicBezTo>
                    <a:pt x="215" y="584"/>
                    <a:pt x="239" y="1144"/>
                    <a:pt x="274" y="1715"/>
                  </a:cubicBezTo>
                  <a:cubicBezTo>
                    <a:pt x="274" y="1751"/>
                    <a:pt x="274" y="1799"/>
                    <a:pt x="262" y="1834"/>
                  </a:cubicBezTo>
                  <a:cubicBezTo>
                    <a:pt x="155" y="1942"/>
                    <a:pt x="155" y="1799"/>
                    <a:pt x="155" y="1775"/>
                  </a:cubicBezTo>
                  <a:cubicBezTo>
                    <a:pt x="84" y="1453"/>
                    <a:pt x="48" y="1144"/>
                    <a:pt x="1" y="82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29"/>
            <p:cNvSpPr/>
            <p:nvPr/>
          </p:nvSpPr>
          <p:spPr>
            <a:xfrm>
              <a:off x="4990356" y="3455681"/>
              <a:ext cx="23221" cy="17416"/>
            </a:xfrm>
            <a:custGeom>
              <a:avLst/>
              <a:gdLst/>
              <a:ahLst/>
              <a:cxnLst/>
              <a:rect l="l" t="t" r="r" b="b"/>
              <a:pathLst>
                <a:path w="668" h="501" extrusionOk="0">
                  <a:moveTo>
                    <a:pt x="12" y="0"/>
                  </a:moveTo>
                  <a:lnTo>
                    <a:pt x="84" y="0"/>
                  </a:lnTo>
                  <a:cubicBezTo>
                    <a:pt x="262" y="143"/>
                    <a:pt x="667" y="72"/>
                    <a:pt x="596" y="488"/>
                  </a:cubicBezTo>
                  <a:cubicBezTo>
                    <a:pt x="536" y="488"/>
                    <a:pt x="465" y="488"/>
                    <a:pt x="417" y="500"/>
                  </a:cubicBezTo>
                  <a:cubicBezTo>
                    <a:pt x="96" y="488"/>
                    <a:pt x="0" y="298"/>
                    <a:pt x="1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29"/>
            <p:cNvSpPr/>
            <p:nvPr/>
          </p:nvSpPr>
          <p:spPr>
            <a:xfrm>
              <a:off x="5013541" y="3532640"/>
              <a:ext cx="5805" cy="22804"/>
            </a:xfrm>
            <a:custGeom>
              <a:avLst/>
              <a:gdLst/>
              <a:ahLst/>
              <a:cxnLst/>
              <a:rect l="l" t="t" r="r" b="b"/>
              <a:pathLst>
                <a:path w="167" h="656" extrusionOk="0">
                  <a:moveTo>
                    <a:pt x="84" y="1"/>
                  </a:moveTo>
                  <a:cubicBezTo>
                    <a:pt x="60" y="227"/>
                    <a:pt x="167" y="465"/>
                    <a:pt x="0" y="656"/>
                  </a:cubicBezTo>
                  <a:cubicBezTo>
                    <a:pt x="0" y="429"/>
                    <a:pt x="0" y="227"/>
                    <a:pt x="1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29"/>
            <p:cNvSpPr/>
            <p:nvPr/>
          </p:nvSpPr>
          <p:spPr>
            <a:xfrm>
              <a:off x="4965120" y="3532640"/>
              <a:ext cx="5805" cy="35"/>
            </a:xfrm>
            <a:custGeom>
              <a:avLst/>
              <a:gdLst/>
              <a:ahLst/>
              <a:cxnLst/>
              <a:rect l="l" t="t" r="r" b="b"/>
              <a:pathLst>
                <a:path w="167" h="1" extrusionOk="0">
                  <a:moveTo>
                    <a:pt x="167" y="1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29"/>
            <p:cNvSpPr/>
            <p:nvPr/>
          </p:nvSpPr>
          <p:spPr>
            <a:xfrm>
              <a:off x="4962200" y="3532640"/>
              <a:ext cx="3372" cy="2538"/>
            </a:xfrm>
            <a:custGeom>
              <a:avLst/>
              <a:gdLst/>
              <a:ahLst/>
              <a:cxnLst/>
              <a:rect l="l" t="t" r="r" b="b"/>
              <a:pathLst>
                <a:path w="97" h="73" extrusionOk="0">
                  <a:moveTo>
                    <a:pt x="1" y="72"/>
                  </a:moveTo>
                  <a:lnTo>
                    <a:pt x="1" y="1"/>
                  </a:lnTo>
                  <a:lnTo>
                    <a:pt x="96" y="1"/>
                  </a:lnTo>
                  <a:cubicBezTo>
                    <a:pt x="48" y="25"/>
                    <a:pt x="13" y="48"/>
                    <a:pt x="1" y="72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29"/>
            <p:cNvSpPr/>
            <p:nvPr/>
          </p:nvSpPr>
          <p:spPr>
            <a:xfrm>
              <a:off x="5090501" y="3542165"/>
              <a:ext cx="5840" cy="56315"/>
            </a:xfrm>
            <a:custGeom>
              <a:avLst/>
              <a:gdLst/>
              <a:ahLst/>
              <a:cxnLst/>
              <a:rect l="l" t="t" r="r" b="b"/>
              <a:pathLst>
                <a:path w="168" h="1620" extrusionOk="0">
                  <a:moveTo>
                    <a:pt x="167" y="1120"/>
                  </a:moveTo>
                  <a:lnTo>
                    <a:pt x="72" y="1620"/>
                  </a:lnTo>
                  <a:cubicBezTo>
                    <a:pt x="48" y="1560"/>
                    <a:pt x="1" y="1501"/>
                    <a:pt x="1" y="1429"/>
                  </a:cubicBezTo>
                  <a:cubicBezTo>
                    <a:pt x="1" y="953"/>
                    <a:pt x="1" y="477"/>
                    <a:pt x="60" y="1"/>
                  </a:cubicBezTo>
                  <a:cubicBezTo>
                    <a:pt x="108" y="382"/>
                    <a:pt x="132" y="751"/>
                    <a:pt x="167" y="1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29"/>
            <p:cNvSpPr/>
            <p:nvPr/>
          </p:nvSpPr>
          <p:spPr>
            <a:xfrm>
              <a:off x="5014376" y="3671717"/>
              <a:ext cx="16165" cy="77833"/>
            </a:xfrm>
            <a:custGeom>
              <a:avLst/>
              <a:gdLst/>
              <a:ahLst/>
              <a:cxnLst/>
              <a:rect l="l" t="t" r="r" b="b"/>
              <a:pathLst>
                <a:path w="465" h="2239" extrusionOk="0">
                  <a:moveTo>
                    <a:pt x="381" y="0"/>
                  </a:moveTo>
                  <a:cubicBezTo>
                    <a:pt x="226" y="750"/>
                    <a:pt x="95" y="1500"/>
                    <a:pt x="464" y="2239"/>
                  </a:cubicBezTo>
                  <a:lnTo>
                    <a:pt x="417" y="2239"/>
                  </a:lnTo>
                  <a:lnTo>
                    <a:pt x="381" y="2239"/>
                  </a:lnTo>
                  <a:cubicBezTo>
                    <a:pt x="0" y="1489"/>
                    <a:pt x="60" y="750"/>
                    <a:pt x="38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29"/>
            <p:cNvSpPr/>
            <p:nvPr/>
          </p:nvSpPr>
          <p:spPr>
            <a:xfrm>
              <a:off x="5006068" y="3555409"/>
              <a:ext cx="15782" cy="60452"/>
            </a:xfrm>
            <a:custGeom>
              <a:avLst/>
              <a:gdLst/>
              <a:ahLst/>
              <a:cxnLst/>
              <a:rect l="l" t="t" r="r" b="b"/>
              <a:pathLst>
                <a:path w="454" h="1739" extrusionOk="0">
                  <a:moveTo>
                    <a:pt x="215" y="1"/>
                  </a:moveTo>
                  <a:cubicBezTo>
                    <a:pt x="144" y="596"/>
                    <a:pt x="441" y="1144"/>
                    <a:pt x="453" y="1739"/>
                  </a:cubicBezTo>
                  <a:cubicBezTo>
                    <a:pt x="239" y="1179"/>
                    <a:pt x="1" y="620"/>
                    <a:pt x="21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98" name="Google Shape;1498;p29"/>
          <p:cNvSpPr/>
          <p:nvPr/>
        </p:nvSpPr>
        <p:spPr>
          <a:xfrm>
            <a:off x="8491275" y="2678063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9" name="Google Shape;1499;p29"/>
          <p:cNvSpPr/>
          <p:nvPr/>
        </p:nvSpPr>
        <p:spPr>
          <a:xfrm>
            <a:off x="1391650" y="684722"/>
            <a:ext cx="189900" cy="3699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500" name="Google Shape;1500;p29"/>
          <p:cNvGrpSpPr/>
          <p:nvPr/>
        </p:nvGrpSpPr>
        <p:grpSpPr>
          <a:xfrm rot="1418364">
            <a:off x="304602" y="-1319687"/>
            <a:ext cx="1072348" cy="3718373"/>
            <a:chOff x="3476854" y="3354701"/>
            <a:chExt cx="376457" cy="1305366"/>
          </a:xfrm>
        </p:grpSpPr>
        <p:sp>
          <p:nvSpPr>
            <p:cNvPr id="1501" name="Google Shape;1501;p29"/>
            <p:cNvSpPr/>
            <p:nvPr/>
          </p:nvSpPr>
          <p:spPr>
            <a:xfrm>
              <a:off x="3477041" y="3354701"/>
              <a:ext cx="376269" cy="1304219"/>
            </a:xfrm>
            <a:custGeom>
              <a:avLst/>
              <a:gdLst/>
              <a:ahLst/>
              <a:cxnLst/>
              <a:rect l="l" t="t" r="r" b="b"/>
              <a:pathLst>
                <a:path w="10824" h="37518" extrusionOk="0">
                  <a:moveTo>
                    <a:pt x="10550" y="36541"/>
                  </a:moveTo>
                  <a:cubicBezTo>
                    <a:pt x="10181" y="35803"/>
                    <a:pt x="9823" y="35064"/>
                    <a:pt x="9454" y="34326"/>
                  </a:cubicBezTo>
                  <a:cubicBezTo>
                    <a:pt x="9454" y="34291"/>
                    <a:pt x="9430" y="34267"/>
                    <a:pt x="9419" y="34255"/>
                  </a:cubicBezTo>
                  <a:cubicBezTo>
                    <a:pt x="9407" y="34219"/>
                    <a:pt x="9371" y="34195"/>
                    <a:pt x="9347" y="34160"/>
                  </a:cubicBezTo>
                  <a:lnTo>
                    <a:pt x="9347" y="34160"/>
                  </a:lnTo>
                  <a:lnTo>
                    <a:pt x="9252" y="34076"/>
                  </a:lnTo>
                  <a:lnTo>
                    <a:pt x="9240" y="34052"/>
                  </a:lnTo>
                  <a:cubicBezTo>
                    <a:pt x="9228" y="34029"/>
                    <a:pt x="9192" y="34017"/>
                    <a:pt x="9180" y="33981"/>
                  </a:cubicBezTo>
                  <a:lnTo>
                    <a:pt x="9180" y="33981"/>
                  </a:lnTo>
                  <a:cubicBezTo>
                    <a:pt x="9169" y="33933"/>
                    <a:pt x="9145" y="33910"/>
                    <a:pt x="9145" y="33862"/>
                  </a:cubicBezTo>
                  <a:cubicBezTo>
                    <a:pt x="9085" y="33529"/>
                    <a:pt x="8823" y="33576"/>
                    <a:pt x="8597" y="33576"/>
                  </a:cubicBezTo>
                  <a:cubicBezTo>
                    <a:pt x="7859" y="33564"/>
                    <a:pt x="7109" y="33564"/>
                    <a:pt x="6371" y="33576"/>
                  </a:cubicBezTo>
                  <a:cubicBezTo>
                    <a:pt x="6013" y="33600"/>
                    <a:pt x="5894" y="33517"/>
                    <a:pt x="5894" y="33124"/>
                  </a:cubicBezTo>
                  <a:cubicBezTo>
                    <a:pt x="5894" y="26170"/>
                    <a:pt x="5870" y="19217"/>
                    <a:pt x="5847" y="12264"/>
                  </a:cubicBezTo>
                  <a:cubicBezTo>
                    <a:pt x="5847" y="12181"/>
                    <a:pt x="5847" y="12085"/>
                    <a:pt x="5835" y="12002"/>
                  </a:cubicBezTo>
                  <a:cubicBezTo>
                    <a:pt x="5835" y="11883"/>
                    <a:pt x="5847" y="11752"/>
                    <a:pt x="5799" y="11633"/>
                  </a:cubicBezTo>
                  <a:cubicBezTo>
                    <a:pt x="5799" y="8002"/>
                    <a:pt x="5787" y="4346"/>
                    <a:pt x="5775" y="715"/>
                  </a:cubicBezTo>
                  <a:cubicBezTo>
                    <a:pt x="5775" y="536"/>
                    <a:pt x="5692" y="382"/>
                    <a:pt x="5656" y="203"/>
                  </a:cubicBezTo>
                  <a:lnTo>
                    <a:pt x="5656" y="203"/>
                  </a:lnTo>
                  <a:cubicBezTo>
                    <a:pt x="5501" y="1"/>
                    <a:pt x="5335" y="84"/>
                    <a:pt x="5180" y="179"/>
                  </a:cubicBezTo>
                  <a:lnTo>
                    <a:pt x="5180" y="179"/>
                  </a:lnTo>
                  <a:cubicBezTo>
                    <a:pt x="5144" y="179"/>
                    <a:pt x="5120" y="179"/>
                    <a:pt x="5073" y="203"/>
                  </a:cubicBezTo>
                  <a:cubicBezTo>
                    <a:pt x="4537" y="96"/>
                    <a:pt x="4561" y="453"/>
                    <a:pt x="4561" y="810"/>
                  </a:cubicBezTo>
                  <a:lnTo>
                    <a:pt x="4561" y="31135"/>
                  </a:lnTo>
                  <a:cubicBezTo>
                    <a:pt x="4561" y="33517"/>
                    <a:pt x="4561" y="33505"/>
                    <a:pt x="2215" y="33564"/>
                  </a:cubicBezTo>
                  <a:cubicBezTo>
                    <a:pt x="1846" y="33576"/>
                    <a:pt x="1382" y="33481"/>
                    <a:pt x="1275" y="34052"/>
                  </a:cubicBezTo>
                  <a:lnTo>
                    <a:pt x="1275" y="34052"/>
                  </a:lnTo>
                  <a:cubicBezTo>
                    <a:pt x="1203" y="34326"/>
                    <a:pt x="1144" y="34588"/>
                    <a:pt x="1072" y="34838"/>
                  </a:cubicBezTo>
                  <a:lnTo>
                    <a:pt x="1072" y="34838"/>
                  </a:lnTo>
                  <a:cubicBezTo>
                    <a:pt x="787" y="35600"/>
                    <a:pt x="1" y="36184"/>
                    <a:pt x="203" y="37136"/>
                  </a:cubicBezTo>
                  <a:cubicBezTo>
                    <a:pt x="1203" y="37517"/>
                    <a:pt x="2239" y="37255"/>
                    <a:pt x="3275" y="37315"/>
                  </a:cubicBezTo>
                  <a:cubicBezTo>
                    <a:pt x="3346" y="37315"/>
                    <a:pt x="3406" y="37327"/>
                    <a:pt x="3477" y="37327"/>
                  </a:cubicBezTo>
                  <a:lnTo>
                    <a:pt x="3584" y="37327"/>
                  </a:lnTo>
                  <a:lnTo>
                    <a:pt x="3584" y="37327"/>
                  </a:lnTo>
                  <a:lnTo>
                    <a:pt x="4073" y="37327"/>
                  </a:lnTo>
                  <a:lnTo>
                    <a:pt x="4477" y="37327"/>
                  </a:lnTo>
                  <a:lnTo>
                    <a:pt x="4775" y="37327"/>
                  </a:lnTo>
                  <a:lnTo>
                    <a:pt x="4966" y="37327"/>
                  </a:lnTo>
                  <a:lnTo>
                    <a:pt x="5013" y="37350"/>
                  </a:lnTo>
                  <a:lnTo>
                    <a:pt x="5061" y="37350"/>
                  </a:lnTo>
                  <a:lnTo>
                    <a:pt x="5251" y="37350"/>
                  </a:lnTo>
                  <a:lnTo>
                    <a:pt x="5442" y="37350"/>
                  </a:lnTo>
                  <a:lnTo>
                    <a:pt x="5632" y="37350"/>
                  </a:lnTo>
                  <a:lnTo>
                    <a:pt x="5835" y="37350"/>
                  </a:lnTo>
                  <a:lnTo>
                    <a:pt x="5930" y="37350"/>
                  </a:lnTo>
                  <a:lnTo>
                    <a:pt x="6132" y="37350"/>
                  </a:lnTo>
                  <a:lnTo>
                    <a:pt x="6228" y="37350"/>
                  </a:lnTo>
                  <a:lnTo>
                    <a:pt x="6525" y="37350"/>
                  </a:lnTo>
                  <a:lnTo>
                    <a:pt x="6728" y="37350"/>
                  </a:lnTo>
                  <a:lnTo>
                    <a:pt x="7025" y="37350"/>
                  </a:lnTo>
                  <a:lnTo>
                    <a:pt x="7121" y="37350"/>
                  </a:lnTo>
                  <a:lnTo>
                    <a:pt x="7418" y="37350"/>
                  </a:lnTo>
                  <a:lnTo>
                    <a:pt x="7525" y="37350"/>
                  </a:lnTo>
                  <a:lnTo>
                    <a:pt x="7930" y="37350"/>
                  </a:lnTo>
                  <a:lnTo>
                    <a:pt x="7930" y="37350"/>
                  </a:lnTo>
                  <a:lnTo>
                    <a:pt x="7978" y="37350"/>
                  </a:lnTo>
                  <a:lnTo>
                    <a:pt x="8014" y="37350"/>
                  </a:lnTo>
                  <a:cubicBezTo>
                    <a:pt x="8073" y="37362"/>
                    <a:pt x="8156" y="37362"/>
                    <a:pt x="8216" y="37374"/>
                  </a:cubicBezTo>
                  <a:lnTo>
                    <a:pt x="8216" y="37374"/>
                  </a:lnTo>
                  <a:cubicBezTo>
                    <a:pt x="8537" y="37386"/>
                    <a:pt x="8883" y="37422"/>
                    <a:pt x="9204" y="37434"/>
                  </a:cubicBezTo>
                  <a:cubicBezTo>
                    <a:pt x="9538" y="37434"/>
                    <a:pt x="9883" y="37434"/>
                    <a:pt x="10204" y="37422"/>
                  </a:cubicBezTo>
                  <a:lnTo>
                    <a:pt x="10204" y="37422"/>
                  </a:lnTo>
                  <a:cubicBezTo>
                    <a:pt x="10264" y="37398"/>
                    <a:pt x="10335" y="37374"/>
                    <a:pt x="10395" y="37362"/>
                  </a:cubicBezTo>
                  <a:lnTo>
                    <a:pt x="10395" y="37362"/>
                  </a:lnTo>
                  <a:cubicBezTo>
                    <a:pt x="10478" y="37303"/>
                    <a:pt x="10550" y="37243"/>
                    <a:pt x="10609" y="37172"/>
                  </a:cubicBezTo>
                  <a:cubicBezTo>
                    <a:pt x="10823" y="36910"/>
                    <a:pt x="10716" y="36719"/>
                    <a:pt x="10550" y="36541"/>
                  </a:cubicBezTo>
                  <a:close/>
                  <a:moveTo>
                    <a:pt x="8049" y="35445"/>
                  </a:moveTo>
                  <a:lnTo>
                    <a:pt x="8049" y="35445"/>
                  </a:lnTo>
                  <a:lnTo>
                    <a:pt x="8049" y="35422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close/>
                  <a:moveTo>
                    <a:pt x="7109" y="34862"/>
                  </a:moveTo>
                  <a:lnTo>
                    <a:pt x="7109" y="34862"/>
                  </a:lnTo>
                  <a:cubicBezTo>
                    <a:pt x="7109" y="34874"/>
                    <a:pt x="7109" y="34862"/>
                    <a:pt x="7109" y="34862"/>
                  </a:cubicBezTo>
                  <a:close/>
                  <a:moveTo>
                    <a:pt x="8859" y="36434"/>
                  </a:moveTo>
                  <a:lnTo>
                    <a:pt x="8859" y="36434"/>
                  </a:lnTo>
                  <a:lnTo>
                    <a:pt x="8859" y="36434"/>
                  </a:lnTo>
                  <a:lnTo>
                    <a:pt x="8859" y="36434"/>
                  </a:lnTo>
                  <a:cubicBezTo>
                    <a:pt x="8835" y="36422"/>
                    <a:pt x="8835" y="36422"/>
                    <a:pt x="8859" y="36434"/>
                  </a:cubicBezTo>
                  <a:lnTo>
                    <a:pt x="8859" y="36434"/>
                  </a:lnTo>
                  <a:lnTo>
                    <a:pt x="8859" y="36434"/>
                  </a:lnTo>
                  <a:close/>
                  <a:moveTo>
                    <a:pt x="8097" y="34672"/>
                  </a:moveTo>
                  <a:lnTo>
                    <a:pt x="8097" y="34672"/>
                  </a:lnTo>
                  <a:cubicBezTo>
                    <a:pt x="8073" y="34672"/>
                    <a:pt x="8073" y="34672"/>
                    <a:pt x="8097" y="34672"/>
                  </a:cubicBezTo>
                  <a:cubicBezTo>
                    <a:pt x="8073" y="34672"/>
                    <a:pt x="8073" y="34672"/>
                    <a:pt x="8097" y="34672"/>
                  </a:cubicBezTo>
                  <a:close/>
                  <a:moveTo>
                    <a:pt x="8109" y="34636"/>
                  </a:moveTo>
                  <a:cubicBezTo>
                    <a:pt x="8109" y="34636"/>
                    <a:pt x="8109" y="34648"/>
                    <a:pt x="8097" y="34672"/>
                  </a:cubicBezTo>
                  <a:lnTo>
                    <a:pt x="8097" y="34672"/>
                  </a:lnTo>
                  <a:cubicBezTo>
                    <a:pt x="8097" y="34636"/>
                    <a:pt x="8097" y="34636"/>
                    <a:pt x="8109" y="34636"/>
                  </a:cubicBezTo>
                  <a:cubicBezTo>
                    <a:pt x="8109" y="34636"/>
                    <a:pt x="8097" y="34624"/>
                    <a:pt x="8097" y="34612"/>
                  </a:cubicBezTo>
                  <a:lnTo>
                    <a:pt x="8097" y="34612"/>
                  </a:lnTo>
                  <a:cubicBezTo>
                    <a:pt x="8097" y="34612"/>
                    <a:pt x="8097" y="34624"/>
                    <a:pt x="8109" y="34636"/>
                  </a:cubicBezTo>
                  <a:close/>
                  <a:moveTo>
                    <a:pt x="3465" y="34850"/>
                  </a:moveTo>
                  <a:cubicBezTo>
                    <a:pt x="3406" y="34862"/>
                    <a:pt x="3465" y="34814"/>
                    <a:pt x="3477" y="34850"/>
                  </a:cubicBezTo>
                  <a:lnTo>
                    <a:pt x="3477" y="34850"/>
                  </a:lnTo>
                  <a:cubicBezTo>
                    <a:pt x="3477" y="34862"/>
                    <a:pt x="3477" y="34850"/>
                    <a:pt x="3465" y="3485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29"/>
            <p:cNvSpPr/>
            <p:nvPr/>
          </p:nvSpPr>
          <p:spPr>
            <a:xfrm>
              <a:off x="3521556" y="3358838"/>
              <a:ext cx="139085" cy="1187487"/>
            </a:xfrm>
            <a:custGeom>
              <a:avLst/>
              <a:gdLst/>
              <a:ahLst/>
              <a:cxnLst/>
              <a:rect l="l" t="t" r="r" b="b"/>
              <a:pathLst>
                <a:path w="4001" h="34160" extrusionOk="0">
                  <a:moveTo>
                    <a:pt x="0" y="33945"/>
                  </a:moveTo>
                  <a:cubicBezTo>
                    <a:pt x="107" y="33385"/>
                    <a:pt x="584" y="33469"/>
                    <a:pt x="941" y="33457"/>
                  </a:cubicBezTo>
                  <a:cubicBezTo>
                    <a:pt x="3286" y="33397"/>
                    <a:pt x="3286" y="33397"/>
                    <a:pt x="3286" y="31028"/>
                  </a:cubicBezTo>
                  <a:lnTo>
                    <a:pt x="3286" y="703"/>
                  </a:lnTo>
                  <a:cubicBezTo>
                    <a:pt x="3286" y="345"/>
                    <a:pt x="3274" y="0"/>
                    <a:pt x="3798" y="84"/>
                  </a:cubicBezTo>
                  <a:cubicBezTo>
                    <a:pt x="4001" y="310"/>
                    <a:pt x="3929" y="596"/>
                    <a:pt x="3929" y="846"/>
                  </a:cubicBezTo>
                  <a:lnTo>
                    <a:pt x="3929" y="13526"/>
                  </a:lnTo>
                  <a:lnTo>
                    <a:pt x="3929" y="32135"/>
                  </a:lnTo>
                  <a:cubicBezTo>
                    <a:pt x="3929" y="32468"/>
                    <a:pt x="3917" y="32826"/>
                    <a:pt x="3953" y="33171"/>
                  </a:cubicBezTo>
                  <a:cubicBezTo>
                    <a:pt x="3989" y="33457"/>
                    <a:pt x="3929" y="33742"/>
                    <a:pt x="3691" y="33945"/>
                  </a:cubicBezTo>
                  <a:cubicBezTo>
                    <a:pt x="3643" y="33992"/>
                    <a:pt x="3584" y="34016"/>
                    <a:pt x="3524" y="34040"/>
                  </a:cubicBezTo>
                  <a:cubicBezTo>
                    <a:pt x="3024" y="34112"/>
                    <a:pt x="2512" y="34052"/>
                    <a:pt x="2012" y="34064"/>
                  </a:cubicBezTo>
                  <a:cubicBezTo>
                    <a:pt x="1357" y="34016"/>
                    <a:pt x="703" y="34159"/>
                    <a:pt x="60" y="33992"/>
                  </a:cubicBezTo>
                  <a:cubicBezTo>
                    <a:pt x="48" y="34004"/>
                    <a:pt x="12" y="33981"/>
                    <a:pt x="0" y="339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29"/>
            <p:cNvSpPr/>
            <p:nvPr/>
          </p:nvSpPr>
          <p:spPr>
            <a:xfrm>
              <a:off x="3654410" y="3358838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29"/>
            <p:cNvSpPr/>
            <p:nvPr/>
          </p:nvSpPr>
          <p:spPr>
            <a:xfrm>
              <a:off x="3646102" y="3359672"/>
              <a:ext cx="148644" cy="1184984"/>
            </a:xfrm>
            <a:custGeom>
              <a:avLst/>
              <a:gdLst/>
              <a:ahLst/>
              <a:cxnLst/>
              <a:rect l="l" t="t" r="r" b="b"/>
              <a:pathLst>
                <a:path w="4276" h="34088" extrusionOk="0">
                  <a:moveTo>
                    <a:pt x="525" y="83"/>
                  </a:moveTo>
                  <a:cubicBezTo>
                    <a:pt x="477" y="286"/>
                    <a:pt x="418" y="500"/>
                    <a:pt x="418" y="702"/>
                  </a:cubicBezTo>
                  <a:lnTo>
                    <a:pt x="418" y="32242"/>
                  </a:lnTo>
                  <a:cubicBezTo>
                    <a:pt x="418" y="32373"/>
                    <a:pt x="406" y="32504"/>
                    <a:pt x="430" y="32647"/>
                  </a:cubicBezTo>
                  <a:cubicBezTo>
                    <a:pt x="477" y="32885"/>
                    <a:pt x="537" y="33183"/>
                    <a:pt x="787" y="33159"/>
                  </a:cubicBezTo>
                  <a:cubicBezTo>
                    <a:pt x="1025" y="33147"/>
                    <a:pt x="906" y="32837"/>
                    <a:pt x="906" y="32659"/>
                  </a:cubicBezTo>
                  <a:cubicBezTo>
                    <a:pt x="906" y="25825"/>
                    <a:pt x="894" y="18990"/>
                    <a:pt x="894" y="12168"/>
                  </a:cubicBezTo>
                  <a:cubicBezTo>
                    <a:pt x="894" y="11954"/>
                    <a:pt x="906" y="11728"/>
                    <a:pt x="930" y="11525"/>
                  </a:cubicBezTo>
                  <a:cubicBezTo>
                    <a:pt x="942" y="11728"/>
                    <a:pt x="965" y="11954"/>
                    <a:pt x="965" y="12168"/>
                  </a:cubicBezTo>
                  <a:lnTo>
                    <a:pt x="1013" y="33016"/>
                  </a:lnTo>
                  <a:cubicBezTo>
                    <a:pt x="1013" y="33421"/>
                    <a:pt x="1144" y="33492"/>
                    <a:pt x="1489" y="33480"/>
                  </a:cubicBezTo>
                  <a:cubicBezTo>
                    <a:pt x="2239" y="33457"/>
                    <a:pt x="2978" y="33457"/>
                    <a:pt x="3728" y="33480"/>
                  </a:cubicBezTo>
                  <a:cubicBezTo>
                    <a:pt x="3942" y="33480"/>
                    <a:pt x="4216" y="33433"/>
                    <a:pt x="4275" y="33754"/>
                  </a:cubicBezTo>
                  <a:cubicBezTo>
                    <a:pt x="3632" y="33838"/>
                    <a:pt x="3013" y="33849"/>
                    <a:pt x="2370" y="33897"/>
                  </a:cubicBezTo>
                  <a:cubicBezTo>
                    <a:pt x="1727" y="33933"/>
                    <a:pt x="1084" y="33873"/>
                    <a:pt x="465" y="34016"/>
                  </a:cubicBezTo>
                  <a:cubicBezTo>
                    <a:pt x="299" y="34040"/>
                    <a:pt x="132" y="34088"/>
                    <a:pt x="1" y="33933"/>
                  </a:cubicBezTo>
                  <a:cubicBezTo>
                    <a:pt x="239" y="33695"/>
                    <a:pt x="215" y="33397"/>
                    <a:pt x="215" y="33099"/>
                  </a:cubicBezTo>
                  <a:lnTo>
                    <a:pt x="215" y="95"/>
                  </a:lnTo>
                  <a:cubicBezTo>
                    <a:pt x="239" y="83"/>
                    <a:pt x="275" y="83"/>
                    <a:pt x="311" y="83"/>
                  </a:cubicBezTo>
                  <a:cubicBezTo>
                    <a:pt x="394" y="0"/>
                    <a:pt x="453" y="0"/>
                    <a:pt x="525" y="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29"/>
            <p:cNvSpPr/>
            <p:nvPr/>
          </p:nvSpPr>
          <p:spPr>
            <a:xfrm>
              <a:off x="3514082" y="4539166"/>
              <a:ext cx="104357" cy="113465"/>
            </a:xfrm>
            <a:custGeom>
              <a:avLst/>
              <a:gdLst/>
              <a:ahLst/>
              <a:cxnLst/>
              <a:rect l="l" t="t" r="r" b="b"/>
              <a:pathLst>
                <a:path w="3002" h="3264" extrusionOk="0">
                  <a:moveTo>
                    <a:pt x="1" y="798"/>
                  </a:moveTo>
                  <a:cubicBezTo>
                    <a:pt x="84" y="525"/>
                    <a:pt x="144" y="263"/>
                    <a:pt x="215" y="1"/>
                  </a:cubicBezTo>
                  <a:lnTo>
                    <a:pt x="227" y="25"/>
                  </a:lnTo>
                  <a:cubicBezTo>
                    <a:pt x="715" y="156"/>
                    <a:pt x="1239" y="36"/>
                    <a:pt x="1751" y="156"/>
                  </a:cubicBezTo>
                  <a:cubicBezTo>
                    <a:pt x="1882" y="322"/>
                    <a:pt x="2049" y="382"/>
                    <a:pt x="2263" y="346"/>
                  </a:cubicBezTo>
                  <a:cubicBezTo>
                    <a:pt x="2489" y="322"/>
                    <a:pt x="2727" y="322"/>
                    <a:pt x="2918" y="465"/>
                  </a:cubicBezTo>
                  <a:cubicBezTo>
                    <a:pt x="2966" y="513"/>
                    <a:pt x="2977" y="560"/>
                    <a:pt x="3001" y="620"/>
                  </a:cubicBezTo>
                  <a:cubicBezTo>
                    <a:pt x="2977" y="1358"/>
                    <a:pt x="2739" y="2061"/>
                    <a:pt x="2608" y="2775"/>
                  </a:cubicBezTo>
                  <a:cubicBezTo>
                    <a:pt x="2585" y="2906"/>
                    <a:pt x="2525" y="3049"/>
                    <a:pt x="2382" y="3144"/>
                  </a:cubicBezTo>
                  <a:cubicBezTo>
                    <a:pt x="2287" y="3204"/>
                    <a:pt x="2180" y="3192"/>
                    <a:pt x="2073" y="3180"/>
                  </a:cubicBezTo>
                  <a:cubicBezTo>
                    <a:pt x="2025" y="3156"/>
                    <a:pt x="1989" y="3120"/>
                    <a:pt x="1953" y="3073"/>
                  </a:cubicBezTo>
                  <a:cubicBezTo>
                    <a:pt x="1953" y="2501"/>
                    <a:pt x="2287" y="2001"/>
                    <a:pt x="2358" y="1453"/>
                  </a:cubicBezTo>
                  <a:cubicBezTo>
                    <a:pt x="2382" y="1239"/>
                    <a:pt x="2465" y="1049"/>
                    <a:pt x="2442" y="822"/>
                  </a:cubicBezTo>
                  <a:cubicBezTo>
                    <a:pt x="2430" y="751"/>
                    <a:pt x="2358" y="822"/>
                    <a:pt x="2418" y="810"/>
                  </a:cubicBezTo>
                  <a:cubicBezTo>
                    <a:pt x="2442" y="810"/>
                    <a:pt x="2465" y="810"/>
                    <a:pt x="2442" y="834"/>
                  </a:cubicBezTo>
                  <a:cubicBezTo>
                    <a:pt x="2382" y="1644"/>
                    <a:pt x="2073" y="2370"/>
                    <a:pt x="1882" y="3144"/>
                  </a:cubicBezTo>
                  <a:cubicBezTo>
                    <a:pt x="1811" y="3251"/>
                    <a:pt x="1715" y="3263"/>
                    <a:pt x="1596" y="3215"/>
                  </a:cubicBezTo>
                  <a:cubicBezTo>
                    <a:pt x="1513" y="3144"/>
                    <a:pt x="1477" y="3037"/>
                    <a:pt x="1465" y="2942"/>
                  </a:cubicBezTo>
                  <a:cubicBezTo>
                    <a:pt x="1453" y="2834"/>
                    <a:pt x="1465" y="2727"/>
                    <a:pt x="1489" y="2620"/>
                  </a:cubicBezTo>
                  <a:cubicBezTo>
                    <a:pt x="1751" y="2287"/>
                    <a:pt x="1775" y="1858"/>
                    <a:pt x="1894" y="1537"/>
                  </a:cubicBezTo>
                  <a:cubicBezTo>
                    <a:pt x="1703" y="1775"/>
                    <a:pt x="1882" y="2227"/>
                    <a:pt x="1513" y="2430"/>
                  </a:cubicBezTo>
                  <a:cubicBezTo>
                    <a:pt x="1465" y="2406"/>
                    <a:pt x="1430" y="2370"/>
                    <a:pt x="1418" y="2322"/>
                  </a:cubicBezTo>
                  <a:cubicBezTo>
                    <a:pt x="1477" y="1894"/>
                    <a:pt x="1644" y="1489"/>
                    <a:pt x="1727" y="1025"/>
                  </a:cubicBezTo>
                  <a:cubicBezTo>
                    <a:pt x="1596" y="1477"/>
                    <a:pt x="1537" y="1894"/>
                    <a:pt x="1370" y="2275"/>
                  </a:cubicBezTo>
                  <a:cubicBezTo>
                    <a:pt x="1346" y="2322"/>
                    <a:pt x="1311" y="2358"/>
                    <a:pt x="1275" y="2382"/>
                  </a:cubicBezTo>
                  <a:cubicBezTo>
                    <a:pt x="1168" y="2418"/>
                    <a:pt x="1072" y="2418"/>
                    <a:pt x="989" y="2346"/>
                  </a:cubicBezTo>
                  <a:cubicBezTo>
                    <a:pt x="918" y="2251"/>
                    <a:pt x="918" y="2156"/>
                    <a:pt x="941" y="2061"/>
                  </a:cubicBezTo>
                  <a:cubicBezTo>
                    <a:pt x="1096" y="1751"/>
                    <a:pt x="1108" y="1394"/>
                    <a:pt x="1227" y="1072"/>
                  </a:cubicBezTo>
                  <a:cubicBezTo>
                    <a:pt x="1120" y="1358"/>
                    <a:pt x="1096" y="1668"/>
                    <a:pt x="977" y="1941"/>
                  </a:cubicBezTo>
                  <a:cubicBezTo>
                    <a:pt x="941" y="1977"/>
                    <a:pt x="918" y="2013"/>
                    <a:pt x="882" y="2049"/>
                  </a:cubicBezTo>
                  <a:cubicBezTo>
                    <a:pt x="632" y="1989"/>
                    <a:pt x="703" y="1751"/>
                    <a:pt x="632" y="1584"/>
                  </a:cubicBezTo>
                  <a:lnTo>
                    <a:pt x="632" y="1453"/>
                  </a:lnTo>
                  <a:cubicBezTo>
                    <a:pt x="703" y="1287"/>
                    <a:pt x="751" y="1108"/>
                    <a:pt x="799" y="965"/>
                  </a:cubicBezTo>
                  <a:cubicBezTo>
                    <a:pt x="715" y="1108"/>
                    <a:pt x="691" y="1310"/>
                    <a:pt x="584" y="1489"/>
                  </a:cubicBezTo>
                  <a:cubicBezTo>
                    <a:pt x="560" y="1525"/>
                    <a:pt x="513" y="1549"/>
                    <a:pt x="465" y="1584"/>
                  </a:cubicBezTo>
                  <a:cubicBezTo>
                    <a:pt x="394" y="1596"/>
                    <a:pt x="334" y="1584"/>
                    <a:pt x="275" y="1537"/>
                  </a:cubicBezTo>
                  <a:cubicBezTo>
                    <a:pt x="239" y="1489"/>
                    <a:pt x="239" y="1453"/>
                    <a:pt x="227" y="1406"/>
                  </a:cubicBezTo>
                  <a:cubicBezTo>
                    <a:pt x="537" y="1013"/>
                    <a:pt x="84" y="989"/>
                    <a:pt x="1" y="7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29"/>
            <p:cNvSpPr/>
            <p:nvPr/>
          </p:nvSpPr>
          <p:spPr>
            <a:xfrm>
              <a:off x="3573279" y="4532979"/>
              <a:ext cx="233048" cy="55064"/>
            </a:xfrm>
            <a:custGeom>
              <a:avLst/>
              <a:gdLst/>
              <a:ahLst/>
              <a:cxnLst/>
              <a:rect l="l" t="t" r="r" b="b"/>
              <a:pathLst>
                <a:path w="6704" h="1584" extrusionOk="0">
                  <a:moveTo>
                    <a:pt x="1203" y="679"/>
                  </a:moveTo>
                  <a:cubicBezTo>
                    <a:pt x="822" y="536"/>
                    <a:pt x="274" y="976"/>
                    <a:pt x="0" y="381"/>
                  </a:cubicBezTo>
                  <a:cubicBezTo>
                    <a:pt x="24" y="334"/>
                    <a:pt x="72" y="298"/>
                    <a:pt x="120" y="286"/>
                  </a:cubicBezTo>
                  <a:cubicBezTo>
                    <a:pt x="262" y="274"/>
                    <a:pt x="417" y="274"/>
                    <a:pt x="560" y="226"/>
                  </a:cubicBezTo>
                  <a:lnTo>
                    <a:pt x="727" y="226"/>
                  </a:lnTo>
                  <a:lnTo>
                    <a:pt x="2084" y="226"/>
                  </a:lnTo>
                  <a:cubicBezTo>
                    <a:pt x="3298" y="119"/>
                    <a:pt x="4537" y="84"/>
                    <a:pt x="5775" y="36"/>
                  </a:cubicBezTo>
                  <a:cubicBezTo>
                    <a:pt x="5954" y="36"/>
                    <a:pt x="6132" y="0"/>
                    <a:pt x="6311" y="95"/>
                  </a:cubicBezTo>
                  <a:cubicBezTo>
                    <a:pt x="6370" y="119"/>
                    <a:pt x="6406" y="155"/>
                    <a:pt x="6466" y="179"/>
                  </a:cubicBezTo>
                  <a:lnTo>
                    <a:pt x="6489" y="203"/>
                  </a:lnTo>
                  <a:lnTo>
                    <a:pt x="6573" y="286"/>
                  </a:lnTo>
                  <a:lnTo>
                    <a:pt x="6573" y="286"/>
                  </a:lnTo>
                  <a:cubicBezTo>
                    <a:pt x="6608" y="322"/>
                    <a:pt x="6632" y="334"/>
                    <a:pt x="6644" y="381"/>
                  </a:cubicBezTo>
                  <a:cubicBezTo>
                    <a:pt x="6680" y="393"/>
                    <a:pt x="6680" y="417"/>
                    <a:pt x="6680" y="453"/>
                  </a:cubicBezTo>
                  <a:cubicBezTo>
                    <a:pt x="6704" y="512"/>
                    <a:pt x="6704" y="560"/>
                    <a:pt x="6668" y="595"/>
                  </a:cubicBezTo>
                  <a:cubicBezTo>
                    <a:pt x="6632" y="619"/>
                    <a:pt x="6608" y="631"/>
                    <a:pt x="6561" y="631"/>
                  </a:cubicBezTo>
                  <a:cubicBezTo>
                    <a:pt x="6513" y="631"/>
                    <a:pt x="6454" y="595"/>
                    <a:pt x="6406" y="584"/>
                  </a:cubicBezTo>
                  <a:cubicBezTo>
                    <a:pt x="6382" y="584"/>
                    <a:pt x="6346" y="572"/>
                    <a:pt x="6323" y="572"/>
                  </a:cubicBezTo>
                  <a:cubicBezTo>
                    <a:pt x="6275" y="572"/>
                    <a:pt x="6216" y="595"/>
                    <a:pt x="6168" y="619"/>
                  </a:cubicBezTo>
                  <a:cubicBezTo>
                    <a:pt x="6132" y="631"/>
                    <a:pt x="6096" y="619"/>
                    <a:pt x="6049" y="619"/>
                  </a:cubicBezTo>
                  <a:cubicBezTo>
                    <a:pt x="6013" y="595"/>
                    <a:pt x="5977" y="584"/>
                    <a:pt x="5954" y="572"/>
                  </a:cubicBezTo>
                  <a:cubicBezTo>
                    <a:pt x="5811" y="465"/>
                    <a:pt x="5692" y="524"/>
                    <a:pt x="5573" y="595"/>
                  </a:cubicBezTo>
                  <a:cubicBezTo>
                    <a:pt x="5549" y="619"/>
                    <a:pt x="5501" y="619"/>
                    <a:pt x="5477" y="619"/>
                  </a:cubicBezTo>
                  <a:cubicBezTo>
                    <a:pt x="5442" y="595"/>
                    <a:pt x="5418" y="595"/>
                    <a:pt x="5382" y="595"/>
                  </a:cubicBezTo>
                  <a:cubicBezTo>
                    <a:pt x="5370" y="631"/>
                    <a:pt x="5334" y="655"/>
                    <a:pt x="5323" y="691"/>
                  </a:cubicBezTo>
                  <a:cubicBezTo>
                    <a:pt x="5311" y="715"/>
                    <a:pt x="5299" y="762"/>
                    <a:pt x="5263" y="798"/>
                  </a:cubicBezTo>
                  <a:cubicBezTo>
                    <a:pt x="5180" y="1060"/>
                    <a:pt x="5501" y="1334"/>
                    <a:pt x="5251" y="1584"/>
                  </a:cubicBezTo>
                  <a:cubicBezTo>
                    <a:pt x="4906" y="1572"/>
                    <a:pt x="4965" y="1191"/>
                    <a:pt x="4787" y="1048"/>
                  </a:cubicBezTo>
                  <a:cubicBezTo>
                    <a:pt x="4775" y="1000"/>
                    <a:pt x="4739" y="976"/>
                    <a:pt x="4739" y="929"/>
                  </a:cubicBezTo>
                  <a:cubicBezTo>
                    <a:pt x="4739" y="893"/>
                    <a:pt x="4739" y="857"/>
                    <a:pt x="4727" y="834"/>
                  </a:cubicBezTo>
                  <a:cubicBezTo>
                    <a:pt x="4656" y="810"/>
                    <a:pt x="4727" y="893"/>
                    <a:pt x="4680" y="893"/>
                  </a:cubicBezTo>
                  <a:cubicBezTo>
                    <a:pt x="4644" y="929"/>
                    <a:pt x="4584" y="941"/>
                    <a:pt x="4525" y="929"/>
                  </a:cubicBezTo>
                  <a:cubicBezTo>
                    <a:pt x="4477" y="929"/>
                    <a:pt x="4453" y="857"/>
                    <a:pt x="4382" y="893"/>
                  </a:cubicBezTo>
                  <a:cubicBezTo>
                    <a:pt x="4358" y="917"/>
                    <a:pt x="4322" y="917"/>
                    <a:pt x="4287" y="917"/>
                  </a:cubicBezTo>
                  <a:cubicBezTo>
                    <a:pt x="4251" y="917"/>
                    <a:pt x="4203" y="893"/>
                    <a:pt x="4180" y="881"/>
                  </a:cubicBezTo>
                  <a:cubicBezTo>
                    <a:pt x="4108" y="893"/>
                    <a:pt x="4049" y="941"/>
                    <a:pt x="3965" y="976"/>
                  </a:cubicBezTo>
                  <a:cubicBezTo>
                    <a:pt x="3727" y="1036"/>
                    <a:pt x="3513" y="1000"/>
                    <a:pt x="3275" y="1000"/>
                  </a:cubicBezTo>
                  <a:cubicBezTo>
                    <a:pt x="3108" y="953"/>
                    <a:pt x="2929" y="988"/>
                    <a:pt x="2763" y="976"/>
                  </a:cubicBezTo>
                  <a:cubicBezTo>
                    <a:pt x="2715" y="976"/>
                    <a:pt x="2656" y="953"/>
                    <a:pt x="2620" y="941"/>
                  </a:cubicBezTo>
                  <a:cubicBezTo>
                    <a:pt x="2167" y="798"/>
                    <a:pt x="1655" y="929"/>
                    <a:pt x="1203" y="6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29"/>
            <p:cNvSpPr/>
            <p:nvPr/>
          </p:nvSpPr>
          <p:spPr>
            <a:xfrm>
              <a:off x="3599767" y="4555747"/>
              <a:ext cx="71228" cy="98100"/>
            </a:xfrm>
            <a:custGeom>
              <a:avLst/>
              <a:gdLst/>
              <a:ahLst/>
              <a:cxnLst/>
              <a:rect l="l" t="t" r="r" b="b"/>
              <a:pathLst>
                <a:path w="2049" h="2822" extrusionOk="0">
                  <a:moveTo>
                    <a:pt x="441" y="24"/>
                  </a:moveTo>
                  <a:cubicBezTo>
                    <a:pt x="977" y="0"/>
                    <a:pt x="1524" y="24"/>
                    <a:pt x="2048" y="214"/>
                  </a:cubicBezTo>
                  <a:cubicBezTo>
                    <a:pt x="1667" y="774"/>
                    <a:pt x="1810" y="1417"/>
                    <a:pt x="1798" y="2036"/>
                  </a:cubicBezTo>
                  <a:cubicBezTo>
                    <a:pt x="1786" y="2322"/>
                    <a:pt x="1822" y="2607"/>
                    <a:pt x="1536" y="2798"/>
                  </a:cubicBezTo>
                  <a:lnTo>
                    <a:pt x="1501" y="2798"/>
                  </a:lnTo>
                  <a:lnTo>
                    <a:pt x="1453" y="2786"/>
                  </a:lnTo>
                  <a:cubicBezTo>
                    <a:pt x="1441" y="2060"/>
                    <a:pt x="1453" y="1334"/>
                    <a:pt x="1453" y="595"/>
                  </a:cubicBezTo>
                  <a:lnTo>
                    <a:pt x="1453" y="2119"/>
                  </a:lnTo>
                  <a:cubicBezTo>
                    <a:pt x="1453" y="2357"/>
                    <a:pt x="1501" y="2619"/>
                    <a:pt x="1263" y="2798"/>
                  </a:cubicBezTo>
                  <a:lnTo>
                    <a:pt x="965" y="2798"/>
                  </a:lnTo>
                  <a:cubicBezTo>
                    <a:pt x="858" y="2691"/>
                    <a:pt x="810" y="2560"/>
                    <a:pt x="846" y="2441"/>
                  </a:cubicBezTo>
                  <a:cubicBezTo>
                    <a:pt x="1024" y="1810"/>
                    <a:pt x="1155" y="1131"/>
                    <a:pt x="1132" y="512"/>
                  </a:cubicBezTo>
                  <a:cubicBezTo>
                    <a:pt x="1036" y="941"/>
                    <a:pt x="1203" y="1476"/>
                    <a:pt x="893" y="2000"/>
                  </a:cubicBezTo>
                  <a:cubicBezTo>
                    <a:pt x="691" y="1476"/>
                    <a:pt x="917" y="1036"/>
                    <a:pt x="905" y="619"/>
                  </a:cubicBezTo>
                  <a:cubicBezTo>
                    <a:pt x="834" y="1155"/>
                    <a:pt x="774" y="1715"/>
                    <a:pt x="774" y="2286"/>
                  </a:cubicBezTo>
                  <a:cubicBezTo>
                    <a:pt x="774" y="2477"/>
                    <a:pt x="691" y="2667"/>
                    <a:pt x="548" y="2822"/>
                  </a:cubicBezTo>
                  <a:lnTo>
                    <a:pt x="60" y="2822"/>
                  </a:lnTo>
                  <a:cubicBezTo>
                    <a:pt x="0" y="2369"/>
                    <a:pt x="179" y="1953"/>
                    <a:pt x="250" y="1524"/>
                  </a:cubicBezTo>
                  <a:cubicBezTo>
                    <a:pt x="334" y="1060"/>
                    <a:pt x="453" y="595"/>
                    <a:pt x="441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29"/>
            <p:cNvSpPr/>
            <p:nvPr/>
          </p:nvSpPr>
          <p:spPr>
            <a:xfrm>
              <a:off x="3483458" y="4578480"/>
              <a:ext cx="108494" cy="81588"/>
            </a:xfrm>
            <a:custGeom>
              <a:avLst/>
              <a:gdLst/>
              <a:ahLst/>
              <a:cxnLst/>
              <a:rect l="l" t="t" r="r" b="b"/>
              <a:pathLst>
                <a:path w="3121" h="2347" extrusionOk="0">
                  <a:moveTo>
                    <a:pt x="2489" y="1453"/>
                  </a:moveTo>
                  <a:lnTo>
                    <a:pt x="2489" y="1751"/>
                  </a:lnTo>
                  <a:cubicBezTo>
                    <a:pt x="2418" y="1846"/>
                    <a:pt x="2418" y="1942"/>
                    <a:pt x="2489" y="2049"/>
                  </a:cubicBezTo>
                  <a:cubicBezTo>
                    <a:pt x="2549" y="2013"/>
                    <a:pt x="2632" y="1989"/>
                    <a:pt x="2680" y="1953"/>
                  </a:cubicBezTo>
                  <a:cubicBezTo>
                    <a:pt x="2751" y="1894"/>
                    <a:pt x="2823" y="1894"/>
                    <a:pt x="2882" y="1953"/>
                  </a:cubicBezTo>
                  <a:lnTo>
                    <a:pt x="2882" y="1953"/>
                  </a:lnTo>
                  <a:cubicBezTo>
                    <a:pt x="2906" y="2049"/>
                    <a:pt x="3120" y="1953"/>
                    <a:pt x="3073" y="2132"/>
                  </a:cubicBezTo>
                  <a:cubicBezTo>
                    <a:pt x="2049" y="2073"/>
                    <a:pt x="1001" y="2346"/>
                    <a:pt x="1" y="1953"/>
                  </a:cubicBezTo>
                  <a:cubicBezTo>
                    <a:pt x="167" y="1322"/>
                    <a:pt x="537" y="810"/>
                    <a:pt x="858" y="239"/>
                  </a:cubicBezTo>
                  <a:cubicBezTo>
                    <a:pt x="918" y="132"/>
                    <a:pt x="1013" y="1"/>
                    <a:pt x="1168" y="60"/>
                  </a:cubicBezTo>
                  <a:cubicBezTo>
                    <a:pt x="1251" y="96"/>
                    <a:pt x="1239" y="179"/>
                    <a:pt x="1191" y="251"/>
                  </a:cubicBezTo>
                  <a:lnTo>
                    <a:pt x="1191" y="346"/>
                  </a:lnTo>
                  <a:cubicBezTo>
                    <a:pt x="1287" y="763"/>
                    <a:pt x="953" y="1061"/>
                    <a:pt x="894" y="1382"/>
                  </a:cubicBezTo>
                  <a:cubicBezTo>
                    <a:pt x="1096" y="1084"/>
                    <a:pt x="1108" y="656"/>
                    <a:pt x="1394" y="358"/>
                  </a:cubicBezTo>
                  <a:lnTo>
                    <a:pt x="1394" y="358"/>
                  </a:lnTo>
                  <a:cubicBezTo>
                    <a:pt x="1453" y="299"/>
                    <a:pt x="1525" y="299"/>
                    <a:pt x="1584" y="358"/>
                  </a:cubicBezTo>
                  <a:lnTo>
                    <a:pt x="1584" y="358"/>
                  </a:lnTo>
                  <a:cubicBezTo>
                    <a:pt x="1644" y="834"/>
                    <a:pt x="1394" y="1239"/>
                    <a:pt x="1251" y="1739"/>
                  </a:cubicBezTo>
                  <a:cubicBezTo>
                    <a:pt x="1513" y="1442"/>
                    <a:pt x="1418" y="1013"/>
                    <a:pt x="1775" y="846"/>
                  </a:cubicBezTo>
                  <a:lnTo>
                    <a:pt x="1775" y="846"/>
                  </a:lnTo>
                  <a:cubicBezTo>
                    <a:pt x="1811" y="822"/>
                    <a:pt x="1846" y="822"/>
                    <a:pt x="1882" y="846"/>
                  </a:cubicBezTo>
                  <a:lnTo>
                    <a:pt x="1882" y="1144"/>
                  </a:lnTo>
                  <a:cubicBezTo>
                    <a:pt x="1942" y="1311"/>
                    <a:pt x="1894" y="1465"/>
                    <a:pt x="1882" y="1644"/>
                  </a:cubicBezTo>
                  <a:cubicBezTo>
                    <a:pt x="1965" y="1465"/>
                    <a:pt x="2013" y="1263"/>
                    <a:pt x="2180" y="1144"/>
                  </a:cubicBezTo>
                  <a:lnTo>
                    <a:pt x="2180" y="1144"/>
                  </a:lnTo>
                  <a:cubicBezTo>
                    <a:pt x="2251" y="1084"/>
                    <a:pt x="2311" y="1084"/>
                    <a:pt x="2382" y="1144"/>
                  </a:cubicBezTo>
                  <a:lnTo>
                    <a:pt x="2382" y="1239"/>
                  </a:lnTo>
                  <a:cubicBezTo>
                    <a:pt x="2465" y="1299"/>
                    <a:pt x="2561" y="1346"/>
                    <a:pt x="2489" y="1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29"/>
            <p:cNvSpPr/>
            <p:nvPr/>
          </p:nvSpPr>
          <p:spPr>
            <a:xfrm>
              <a:off x="3677143" y="4561934"/>
              <a:ext cx="48876" cy="90695"/>
            </a:xfrm>
            <a:custGeom>
              <a:avLst/>
              <a:gdLst/>
              <a:ahLst/>
              <a:cxnLst/>
              <a:rect l="l" t="t" r="r" b="b"/>
              <a:pathLst>
                <a:path w="1406" h="2609" extrusionOk="0">
                  <a:moveTo>
                    <a:pt x="215" y="36"/>
                  </a:moveTo>
                  <a:lnTo>
                    <a:pt x="1108" y="36"/>
                  </a:lnTo>
                  <a:cubicBezTo>
                    <a:pt x="1144" y="1"/>
                    <a:pt x="1192" y="1"/>
                    <a:pt x="1239" y="36"/>
                  </a:cubicBezTo>
                  <a:cubicBezTo>
                    <a:pt x="1299" y="120"/>
                    <a:pt x="1311" y="215"/>
                    <a:pt x="1263" y="298"/>
                  </a:cubicBezTo>
                  <a:cubicBezTo>
                    <a:pt x="1239" y="346"/>
                    <a:pt x="1203" y="382"/>
                    <a:pt x="1180" y="405"/>
                  </a:cubicBezTo>
                  <a:cubicBezTo>
                    <a:pt x="1013" y="536"/>
                    <a:pt x="1108" y="703"/>
                    <a:pt x="1120" y="858"/>
                  </a:cubicBezTo>
                  <a:cubicBezTo>
                    <a:pt x="1168" y="1429"/>
                    <a:pt x="1406" y="2001"/>
                    <a:pt x="1311" y="2608"/>
                  </a:cubicBezTo>
                  <a:lnTo>
                    <a:pt x="1013" y="2608"/>
                  </a:lnTo>
                  <a:cubicBezTo>
                    <a:pt x="846" y="1906"/>
                    <a:pt x="834" y="1179"/>
                    <a:pt x="763" y="536"/>
                  </a:cubicBezTo>
                  <a:cubicBezTo>
                    <a:pt x="751" y="941"/>
                    <a:pt x="882" y="1406"/>
                    <a:pt x="894" y="1894"/>
                  </a:cubicBezTo>
                  <a:cubicBezTo>
                    <a:pt x="906" y="2132"/>
                    <a:pt x="989" y="2382"/>
                    <a:pt x="822" y="2608"/>
                  </a:cubicBezTo>
                  <a:lnTo>
                    <a:pt x="525" y="2608"/>
                  </a:lnTo>
                  <a:cubicBezTo>
                    <a:pt x="525" y="2060"/>
                    <a:pt x="465" y="1513"/>
                    <a:pt x="453" y="1048"/>
                  </a:cubicBezTo>
                  <a:cubicBezTo>
                    <a:pt x="370" y="1513"/>
                    <a:pt x="644" y="2060"/>
                    <a:pt x="418" y="2608"/>
                  </a:cubicBezTo>
                  <a:lnTo>
                    <a:pt x="227" y="2608"/>
                  </a:lnTo>
                  <a:cubicBezTo>
                    <a:pt x="168" y="2549"/>
                    <a:pt x="108" y="2477"/>
                    <a:pt x="108" y="2406"/>
                  </a:cubicBezTo>
                  <a:cubicBezTo>
                    <a:pt x="96" y="1632"/>
                    <a:pt x="1" y="858"/>
                    <a:pt x="156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29"/>
            <p:cNvSpPr/>
            <p:nvPr/>
          </p:nvSpPr>
          <p:spPr>
            <a:xfrm>
              <a:off x="3641549" y="4526339"/>
              <a:ext cx="155249" cy="16165"/>
            </a:xfrm>
            <a:custGeom>
              <a:avLst/>
              <a:gdLst/>
              <a:ahLst/>
              <a:cxnLst/>
              <a:rect l="l" t="t" r="r" b="b"/>
              <a:pathLst>
                <a:path w="4466" h="465" extrusionOk="0">
                  <a:moveTo>
                    <a:pt x="4430" y="358"/>
                  </a:moveTo>
                  <a:cubicBezTo>
                    <a:pt x="2978" y="394"/>
                    <a:pt x="1501" y="429"/>
                    <a:pt x="49" y="465"/>
                  </a:cubicBezTo>
                  <a:cubicBezTo>
                    <a:pt x="13" y="429"/>
                    <a:pt x="1" y="417"/>
                    <a:pt x="13" y="405"/>
                  </a:cubicBezTo>
                  <a:cubicBezTo>
                    <a:pt x="25" y="394"/>
                    <a:pt x="49" y="370"/>
                    <a:pt x="61" y="370"/>
                  </a:cubicBezTo>
                  <a:cubicBezTo>
                    <a:pt x="84" y="370"/>
                    <a:pt x="120" y="358"/>
                    <a:pt x="144" y="358"/>
                  </a:cubicBezTo>
                  <a:cubicBezTo>
                    <a:pt x="1561" y="167"/>
                    <a:pt x="2989" y="1"/>
                    <a:pt x="4418" y="167"/>
                  </a:cubicBezTo>
                  <a:cubicBezTo>
                    <a:pt x="4430" y="215"/>
                    <a:pt x="4454" y="239"/>
                    <a:pt x="4454" y="286"/>
                  </a:cubicBezTo>
                  <a:lnTo>
                    <a:pt x="4466" y="3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29"/>
            <p:cNvSpPr/>
            <p:nvPr/>
          </p:nvSpPr>
          <p:spPr>
            <a:xfrm>
              <a:off x="3476854" y="4561934"/>
              <a:ext cx="57150" cy="84056"/>
            </a:xfrm>
            <a:custGeom>
              <a:avLst/>
              <a:gdLst/>
              <a:ahLst/>
              <a:cxnLst/>
              <a:rect l="l" t="t" r="r" b="b"/>
              <a:pathLst>
                <a:path w="1644" h="2418" extrusionOk="0">
                  <a:moveTo>
                    <a:pt x="1393" y="739"/>
                  </a:moveTo>
                  <a:cubicBezTo>
                    <a:pt x="1215" y="691"/>
                    <a:pt x="1227" y="691"/>
                    <a:pt x="1119" y="858"/>
                  </a:cubicBezTo>
                  <a:cubicBezTo>
                    <a:pt x="822" y="1370"/>
                    <a:pt x="512" y="1894"/>
                    <a:pt x="215" y="2418"/>
                  </a:cubicBezTo>
                  <a:cubicBezTo>
                    <a:pt x="0" y="1465"/>
                    <a:pt x="798" y="882"/>
                    <a:pt x="1072" y="120"/>
                  </a:cubicBezTo>
                  <a:cubicBezTo>
                    <a:pt x="1286" y="227"/>
                    <a:pt x="1465" y="239"/>
                    <a:pt x="1643" y="1"/>
                  </a:cubicBezTo>
                  <a:cubicBezTo>
                    <a:pt x="1560" y="263"/>
                    <a:pt x="1477" y="501"/>
                    <a:pt x="1393" y="7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29"/>
            <p:cNvSpPr/>
            <p:nvPr/>
          </p:nvSpPr>
          <p:spPr>
            <a:xfrm>
              <a:off x="3653576" y="4563186"/>
              <a:ext cx="31495" cy="89826"/>
            </a:xfrm>
            <a:custGeom>
              <a:avLst/>
              <a:gdLst/>
              <a:ahLst/>
              <a:cxnLst/>
              <a:rect l="l" t="t" r="r" b="b"/>
              <a:pathLst>
                <a:path w="906" h="2584" extrusionOk="0">
                  <a:moveTo>
                    <a:pt x="0" y="2584"/>
                  </a:moveTo>
                  <a:cubicBezTo>
                    <a:pt x="24" y="1977"/>
                    <a:pt x="36" y="1370"/>
                    <a:pt x="96" y="774"/>
                  </a:cubicBezTo>
                  <a:cubicBezTo>
                    <a:pt x="131" y="488"/>
                    <a:pt x="12" y="72"/>
                    <a:pt x="500" y="0"/>
                  </a:cubicBezTo>
                  <a:lnTo>
                    <a:pt x="500" y="0"/>
                  </a:lnTo>
                  <a:cubicBezTo>
                    <a:pt x="846" y="572"/>
                    <a:pt x="905" y="2108"/>
                    <a:pt x="596" y="2584"/>
                  </a:cubicBezTo>
                  <a:lnTo>
                    <a:pt x="393" y="2584"/>
                  </a:lnTo>
                  <a:cubicBezTo>
                    <a:pt x="298" y="2227"/>
                    <a:pt x="429" y="1870"/>
                    <a:pt x="393" y="1512"/>
                  </a:cubicBezTo>
                  <a:cubicBezTo>
                    <a:pt x="369" y="1191"/>
                    <a:pt x="417" y="846"/>
                    <a:pt x="357" y="500"/>
                  </a:cubicBezTo>
                  <a:cubicBezTo>
                    <a:pt x="417" y="989"/>
                    <a:pt x="381" y="1489"/>
                    <a:pt x="381" y="1989"/>
                  </a:cubicBezTo>
                  <a:cubicBezTo>
                    <a:pt x="381" y="2215"/>
                    <a:pt x="357" y="2417"/>
                    <a:pt x="191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29"/>
            <p:cNvSpPr/>
            <p:nvPr/>
          </p:nvSpPr>
          <p:spPr>
            <a:xfrm>
              <a:off x="3618815" y="4564020"/>
              <a:ext cx="24021" cy="89826"/>
            </a:xfrm>
            <a:custGeom>
              <a:avLst/>
              <a:gdLst/>
              <a:ahLst/>
              <a:cxnLst/>
              <a:rect l="l" t="t" r="r" b="b"/>
              <a:pathLst>
                <a:path w="691" h="2584" extrusionOk="0">
                  <a:moveTo>
                    <a:pt x="0" y="2560"/>
                  </a:moveTo>
                  <a:cubicBezTo>
                    <a:pt x="107" y="1750"/>
                    <a:pt x="203" y="929"/>
                    <a:pt x="310" y="119"/>
                  </a:cubicBezTo>
                  <a:lnTo>
                    <a:pt x="393" y="119"/>
                  </a:lnTo>
                  <a:cubicBezTo>
                    <a:pt x="369" y="595"/>
                    <a:pt x="322" y="1060"/>
                    <a:pt x="298" y="1536"/>
                  </a:cubicBezTo>
                  <a:cubicBezTo>
                    <a:pt x="322" y="1536"/>
                    <a:pt x="357" y="1536"/>
                    <a:pt x="381" y="1548"/>
                  </a:cubicBezTo>
                  <a:cubicBezTo>
                    <a:pt x="453" y="1036"/>
                    <a:pt x="512" y="524"/>
                    <a:pt x="595" y="0"/>
                  </a:cubicBezTo>
                  <a:cubicBezTo>
                    <a:pt x="619" y="0"/>
                    <a:pt x="667" y="24"/>
                    <a:pt x="691" y="24"/>
                  </a:cubicBezTo>
                  <a:cubicBezTo>
                    <a:pt x="595" y="869"/>
                    <a:pt x="500" y="1727"/>
                    <a:pt x="393" y="2584"/>
                  </a:cubicBezTo>
                  <a:cubicBezTo>
                    <a:pt x="262" y="2560"/>
                    <a:pt x="131" y="2560"/>
                    <a:pt x="0" y="25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29"/>
            <p:cNvSpPr/>
            <p:nvPr/>
          </p:nvSpPr>
          <p:spPr>
            <a:xfrm>
              <a:off x="3735089" y="4563603"/>
              <a:ext cx="64623" cy="92329"/>
            </a:xfrm>
            <a:custGeom>
              <a:avLst/>
              <a:gdLst/>
              <a:ahLst/>
              <a:cxnLst/>
              <a:rect l="l" t="t" r="r" b="b"/>
              <a:pathLst>
                <a:path w="1859" h="2656" extrusionOk="0">
                  <a:moveTo>
                    <a:pt x="1834" y="2655"/>
                  </a:moveTo>
                  <a:cubicBezTo>
                    <a:pt x="1501" y="2632"/>
                    <a:pt x="1168" y="2608"/>
                    <a:pt x="834" y="2596"/>
                  </a:cubicBezTo>
                  <a:cubicBezTo>
                    <a:pt x="310" y="1846"/>
                    <a:pt x="48" y="1012"/>
                    <a:pt x="1" y="119"/>
                  </a:cubicBezTo>
                  <a:cubicBezTo>
                    <a:pt x="96" y="0"/>
                    <a:pt x="167" y="95"/>
                    <a:pt x="251" y="155"/>
                  </a:cubicBezTo>
                  <a:cubicBezTo>
                    <a:pt x="584" y="762"/>
                    <a:pt x="715" y="1465"/>
                    <a:pt x="1013" y="2072"/>
                  </a:cubicBezTo>
                  <a:cubicBezTo>
                    <a:pt x="989" y="1858"/>
                    <a:pt x="810" y="1643"/>
                    <a:pt x="929" y="1381"/>
                  </a:cubicBezTo>
                  <a:cubicBezTo>
                    <a:pt x="1013" y="1310"/>
                    <a:pt x="1108" y="1358"/>
                    <a:pt x="1180" y="1417"/>
                  </a:cubicBezTo>
                  <a:cubicBezTo>
                    <a:pt x="1430" y="1679"/>
                    <a:pt x="1465" y="2072"/>
                    <a:pt x="1656" y="2381"/>
                  </a:cubicBezTo>
                  <a:cubicBezTo>
                    <a:pt x="1680" y="2417"/>
                    <a:pt x="1727" y="2441"/>
                    <a:pt x="1763" y="2453"/>
                  </a:cubicBezTo>
                  <a:cubicBezTo>
                    <a:pt x="1787" y="2489"/>
                    <a:pt x="1834" y="2512"/>
                    <a:pt x="1846" y="2548"/>
                  </a:cubicBezTo>
                  <a:cubicBezTo>
                    <a:pt x="1858" y="2572"/>
                    <a:pt x="1858" y="2620"/>
                    <a:pt x="1834" y="2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29"/>
            <p:cNvSpPr/>
            <p:nvPr/>
          </p:nvSpPr>
          <p:spPr>
            <a:xfrm>
              <a:off x="3778956" y="4572293"/>
              <a:ext cx="54264" cy="83639"/>
            </a:xfrm>
            <a:custGeom>
              <a:avLst/>
              <a:gdLst/>
              <a:ahLst/>
              <a:cxnLst/>
              <a:rect l="l" t="t" r="r" b="b"/>
              <a:pathLst>
                <a:path w="1561" h="2406" extrusionOk="0">
                  <a:moveTo>
                    <a:pt x="572" y="2405"/>
                  </a:moveTo>
                  <a:lnTo>
                    <a:pt x="572" y="2322"/>
                  </a:lnTo>
                  <a:cubicBezTo>
                    <a:pt x="513" y="2084"/>
                    <a:pt x="394" y="1846"/>
                    <a:pt x="394" y="1596"/>
                  </a:cubicBezTo>
                  <a:cubicBezTo>
                    <a:pt x="406" y="1286"/>
                    <a:pt x="239" y="1000"/>
                    <a:pt x="168" y="715"/>
                  </a:cubicBezTo>
                  <a:cubicBezTo>
                    <a:pt x="108" y="524"/>
                    <a:pt x="1" y="334"/>
                    <a:pt x="96" y="107"/>
                  </a:cubicBezTo>
                  <a:cubicBezTo>
                    <a:pt x="120" y="60"/>
                    <a:pt x="156" y="36"/>
                    <a:pt x="179" y="0"/>
                  </a:cubicBezTo>
                  <a:cubicBezTo>
                    <a:pt x="418" y="48"/>
                    <a:pt x="418" y="274"/>
                    <a:pt x="489" y="453"/>
                  </a:cubicBezTo>
                  <a:cubicBezTo>
                    <a:pt x="608" y="715"/>
                    <a:pt x="632" y="1048"/>
                    <a:pt x="846" y="1286"/>
                  </a:cubicBezTo>
                  <a:cubicBezTo>
                    <a:pt x="1180" y="1548"/>
                    <a:pt x="1120" y="2072"/>
                    <a:pt x="1537" y="2262"/>
                  </a:cubicBezTo>
                  <a:cubicBezTo>
                    <a:pt x="1549" y="2298"/>
                    <a:pt x="1561" y="2322"/>
                    <a:pt x="1561" y="2358"/>
                  </a:cubicBezTo>
                  <a:cubicBezTo>
                    <a:pt x="1561" y="2382"/>
                    <a:pt x="1561" y="2405"/>
                    <a:pt x="1549" y="2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29"/>
            <p:cNvSpPr/>
            <p:nvPr/>
          </p:nvSpPr>
          <p:spPr>
            <a:xfrm>
              <a:off x="3799674" y="4548690"/>
              <a:ext cx="45122" cy="84473"/>
            </a:xfrm>
            <a:custGeom>
              <a:avLst/>
              <a:gdLst/>
              <a:ahLst/>
              <a:cxnLst/>
              <a:rect l="l" t="t" r="r" b="b"/>
              <a:pathLst>
                <a:path w="1298" h="2430" extrusionOk="0">
                  <a:moveTo>
                    <a:pt x="84" y="120"/>
                  </a:moveTo>
                  <a:cubicBezTo>
                    <a:pt x="107" y="72"/>
                    <a:pt x="155" y="24"/>
                    <a:pt x="203" y="1"/>
                  </a:cubicBezTo>
                  <a:cubicBezTo>
                    <a:pt x="572" y="739"/>
                    <a:pt x="929" y="1477"/>
                    <a:pt x="1298" y="2215"/>
                  </a:cubicBezTo>
                  <a:cubicBezTo>
                    <a:pt x="1250" y="2429"/>
                    <a:pt x="1119" y="2334"/>
                    <a:pt x="1060" y="2263"/>
                  </a:cubicBezTo>
                  <a:cubicBezTo>
                    <a:pt x="595" y="1656"/>
                    <a:pt x="238" y="977"/>
                    <a:pt x="24" y="251"/>
                  </a:cubicBezTo>
                  <a:cubicBezTo>
                    <a:pt x="0" y="203"/>
                    <a:pt x="36" y="143"/>
                    <a:pt x="84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29"/>
            <p:cNvSpPr/>
            <p:nvPr/>
          </p:nvSpPr>
          <p:spPr>
            <a:xfrm>
              <a:off x="3789315" y="4550776"/>
              <a:ext cx="63789" cy="96049"/>
            </a:xfrm>
            <a:custGeom>
              <a:avLst/>
              <a:gdLst/>
              <a:ahLst/>
              <a:cxnLst/>
              <a:rect l="l" t="t" r="r" b="b"/>
              <a:pathLst>
                <a:path w="1835" h="2763" extrusionOk="0">
                  <a:moveTo>
                    <a:pt x="382" y="60"/>
                  </a:moveTo>
                  <a:cubicBezTo>
                    <a:pt x="715" y="786"/>
                    <a:pt x="929" y="1607"/>
                    <a:pt x="1584" y="2155"/>
                  </a:cubicBezTo>
                  <a:cubicBezTo>
                    <a:pt x="1739" y="2334"/>
                    <a:pt x="1834" y="2524"/>
                    <a:pt x="1691" y="2762"/>
                  </a:cubicBezTo>
                  <a:cubicBezTo>
                    <a:pt x="1251" y="2584"/>
                    <a:pt x="1132" y="2143"/>
                    <a:pt x="893" y="1798"/>
                  </a:cubicBezTo>
                  <a:cubicBezTo>
                    <a:pt x="691" y="1488"/>
                    <a:pt x="584" y="1119"/>
                    <a:pt x="358" y="822"/>
                  </a:cubicBezTo>
                  <a:cubicBezTo>
                    <a:pt x="322" y="774"/>
                    <a:pt x="286" y="726"/>
                    <a:pt x="262" y="679"/>
                  </a:cubicBezTo>
                  <a:cubicBezTo>
                    <a:pt x="239" y="643"/>
                    <a:pt x="262" y="584"/>
                    <a:pt x="262" y="536"/>
                  </a:cubicBezTo>
                  <a:cubicBezTo>
                    <a:pt x="227" y="560"/>
                    <a:pt x="179" y="607"/>
                    <a:pt x="143" y="607"/>
                  </a:cubicBezTo>
                  <a:cubicBezTo>
                    <a:pt x="120" y="607"/>
                    <a:pt x="108" y="595"/>
                    <a:pt x="84" y="595"/>
                  </a:cubicBezTo>
                  <a:cubicBezTo>
                    <a:pt x="48" y="560"/>
                    <a:pt x="36" y="536"/>
                    <a:pt x="24" y="500"/>
                  </a:cubicBezTo>
                  <a:cubicBezTo>
                    <a:pt x="1" y="441"/>
                    <a:pt x="24" y="381"/>
                    <a:pt x="36" y="322"/>
                  </a:cubicBezTo>
                  <a:cubicBezTo>
                    <a:pt x="60" y="250"/>
                    <a:pt x="108" y="179"/>
                    <a:pt x="167" y="119"/>
                  </a:cubicBezTo>
                  <a:cubicBezTo>
                    <a:pt x="215" y="60"/>
                    <a:pt x="274" y="0"/>
                    <a:pt x="38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29"/>
            <p:cNvSpPr/>
            <p:nvPr/>
          </p:nvSpPr>
          <p:spPr>
            <a:xfrm>
              <a:off x="3710270" y="4573509"/>
              <a:ext cx="30661" cy="79119"/>
            </a:xfrm>
            <a:custGeom>
              <a:avLst/>
              <a:gdLst/>
              <a:ahLst/>
              <a:cxnLst/>
              <a:rect l="l" t="t" r="r" b="b"/>
              <a:pathLst>
                <a:path w="882" h="2276" extrusionOk="0">
                  <a:moveTo>
                    <a:pt x="155" y="1"/>
                  </a:moveTo>
                  <a:lnTo>
                    <a:pt x="239" y="1"/>
                  </a:lnTo>
                  <a:cubicBezTo>
                    <a:pt x="370" y="84"/>
                    <a:pt x="429" y="227"/>
                    <a:pt x="465" y="370"/>
                  </a:cubicBezTo>
                  <a:cubicBezTo>
                    <a:pt x="548" y="882"/>
                    <a:pt x="667" y="1370"/>
                    <a:pt x="786" y="1858"/>
                  </a:cubicBezTo>
                  <a:cubicBezTo>
                    <a:pt x="822" y="1989"/>
                    <a:pt x="881" y="2156"/>
                    <a:pt x="751" y="2275"/>
                  </a:cubicBezTo>
                  <a:lnTo>
                    <a:pt x="453" y="2275"/>
                  </a:lnTo>
                  <a:cubicBezTo>
                    <a:pt x="215" y="1549"/>
                    <a:pt x="0" y="799"/>
                    <a:pt x="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29"/>
            <p:cNvSpPr/>
            <p:nvPr/>
          </p:nvSpPr>
          <p:spPr>
            <a:xfrm>
              <a:off x="3799257" y="4573509"/>
              <a:ext cx="48042" cy="80753"/>
            </a:xfrm>
            <a:custGeom>
              <a:avLst/>
              <a:gdLst/>
              <a:ahLst/>
              <a:cxnLst/>
              <a:rect l="l" t="t" r="r" b="b"/>
              <a:pathLst>
                <a:path w="1382" h="2323" extrusionOk="0">
                  <a:moveTo>
                    <a:pt x="72" y="1"/>
                  </a:moveTo>
                  <a:cubicBezTo>
                    <a:pt x="512" y="703"/>
                    <a:pt x="953" y="1394"/>
                    <a:pt x="1381" y="2108"/>
                  </a:cubicBezTo>
                  <a:cubicBezTo>
                    <a:pt x="1310" y="2168"/>
                    <a:pt x="1239" y="2227"/>
                    <a:pt x="1179" y="2311"/>
                  </a:cubicBezTo>
                  <a:cubicBezTo>
                    <a:pt x="1131" y="2323"/>
                    <a:pt x="1072" y="2323"/>
                    <a:pt x="1048" y="2275"/>
                  </a:cubicBezTo>
                  <a:cubicBezTo>
                    <a:pt x="548" y="1632"/>
                    <a:pt x="238" y="906"/>
                    <a:pt x="12" y="132"/>
                  </a:cubicBezTo>
                  <a:cubicBezTo>
                    <a:pt x="0" y="84"/>
                    <a:pt x="48" y="4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29"/>
            <p:cNvSpPr/>
            <p:nvPr/>
          </p:nvSpPr>
          <p:spPr>
            <a:xfrm>
              <a:off x="3670956" y="4563186"/>
              <a:ext cx="13696" cy="89826"/>
            </a:xfrm>
            <a:custGeom>
              <a:avLst/>
              <a:gdLst/>
              <a:ahLst/>
              <a:cxnLst/>
              <a:rect l="l" t="t" r="r" b="b"/>
              <a:pathLst>
                <a:path w="394" h="2584" extrusionOk="0">
                  <a:moveTo>
                    <a:pt x="96" y="2584"/>
                  </a:moveTo>
                  <a:cubicBezTo>
                    <a:pt x="298" y="1715"/>
                    <a:pt x="36" y="858"/>
                    <a:pt x="0" y="0"/>
                  </a:cubicBezTo>
                  <a:lnTo>
                    <a:pt x="393" y="0"/>
                  </a:lnTo>
                  <a:lnTo>
                    <a:pt x="369" y="12"/>
                  </a:lnTo>
                  <a:cubicBezTo>
                    <a:pt x="286" y="679"/>
                    <a:pt x="358" y="1370"/>
                    <a:pt x="334" y="2036"/>
                  </a:cubicBezTo>
                  <a:cubicBezTo>
                    <a:pt x="310" y="2215"/>
                    <a:pt x="369" y="2405"/>
                    <a:pt x="286" y="2572"/>
                  </a:cubicBezTo>
                  <a:cubicBezTo>
                    <a:pt x="227" y="2584"/>
                    <a:pt x="167" y="2584"/>
                    <a:pt x="96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29"/>
            <p:cNvSpPr/>
            <p:nvPr/>
          </p:nvSpPr>
          <p:spPr>
            <a:xfrm>
              <a:off x="3718543" y="4556963"/>
              <a:ext cx="26524" cy="96049"/>
            </a:xfrm>
            <a:custGeom>
              <a:avLst/>
              <a:gdLst/>
              <a:ahLst/>
              <a:cxnLst/>
              <a:rect l="l" t="t" r="r" b="b"/>
              <a:pathLst>
                <a:path w="763" h="2763" extrusionOk="0">
                  <a:moveTo>
                    <a:pt x="513" y="2763"/>
                  </a:moveTo>
                  <a:cubicBezTo>
                    <a:pt x="346" y="2013"/>
                    <a:pt x="179" y="1251"/>
                    <a:pt x="1" y="489"/>
                  </a:cubicBezTo>
                  <a:lnTo>
                    <a:pt x="1" y="191"/>
                  </a:lnTo>
                  <a:cubicBezTo>
                    <a:pt x="36" y="144"/>
                    <a:pt x="60" y="144"/>
                    <a:pt x="108" y="179"/>
                  </a:cubicBezTo>
                  <a:lnTo>
                    <a:pt x="108" y="191"/>
                  </a:lnTo>
                  <a:cubicBezTo>
                    <a:pt x="155" y="227"/>
                    <a:pt x="155" y="263"/>
                    <a:pt x="155" y="310"/>
                  </a:cubicBezTo>
                  <a:cubicBezTo>
                    <a:pt x="155" y="263"/>
                    <a:pt x="155" y="227"/>
                    <a:pt x="191" y="191"/>
                  </a:cubicBezTo>
                  <a:cubicBezTo>
                    <a:pt x="203" y="132"/>
                    <a:pt x="239" y="60"/>
                    <a:pt x="251" y="1"/>
                  </a:cubicBezTo>
                  <a:lnTo>
                    <a:pt x="298" y="179"/>
                  </a:lnTo>
                  <a:cubicBezTo>
                    <a:pt x="334" y="227"/>
                    <a:pt x="358" y="263"/>
                    <a:pt x="370" y="310"/>
                  </a:cubicBezTo>
                  <a:cubicBezTo>
                    <a:pt x="393" y="382"/>
                    <a:pt x="393" y="477"/>
                    <a:pt x="370" y="548"/>
                  </a:cubicBezTo>
                  <a:cubicBezTo>
                    <a:pt x="346" y="1096"/>
                    <a:pt x="572" y="1620"/>
                    <a:pt x="655" y="2156"/>
                  </a:cubicBezTo>
                  <a:cubicBezTo>
                    <a:pt x="703" y="2382"/>
                    <a:pt x="763" y="2572"/>
                    <a:pt x="584" y="2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29"/>
            <p:cNvSpPr/>
            <p:nvPr/>
          </p:nvSpPr>
          <p:spPr>
            <a:xfrm>
              <a:off x="3643217" y="4567322"/>
              <a:ext cx="11228" cy="85690"/>
            </a:xfrm>
            <a:custGeom>
              <a:avLst/>
              <a:gdLst/>
              <a:ahLst/>
              <a:cxnLst/>
              <a:rect l="l" t="t" r="r" b="b"/>
              <a:pathLst>
                <a:path w="323" h="2465" extrusionOk="0">
                  <a:moveTo>
                    <a:pt x="1" y="2465"/>
                  </a:moveTo>
                  <a:cubicBezTo>
                    <a:pt x="60" y="1655"/>
                    <a:pt x="96" y="834"/>
                    <a:pt x="155" y="0"/>
                  </a:cubicBezTo>
                  <a:cubicBezTo>
                    <a:pt x="215" y="0"/>
                    <a:pt x="274" y="0"/>
                    <a:pt x="322" y="12"/>
                  </a:cubicBezTo>
                  <a:lnTo>
                    <a:pt x="191" y="2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29"/>
            <p:cNvSpPr/>
            <p:nvPr/>
          </p:nvSpPr>
          <p:spPr>
            <a:xfrm>
              <a:off x="3660180" y="4570207"/>
              <a:ext cx="12445" cy="83639"/>
            </a:xfrm>
            <a:custGeom>
              <a:avLst/>
              <a:gdLst/>
              <a:ahLst/>
              <a:cxnLst/>
              <a:rect l="l" t="t" r="r" b="b"/>
              <a:pathLst>
                <a:path w="358" h="2406" extrusionOk="0">
                  <a:moveTo>
                    <a:pt x="1" y="2382"/>
                  </a:moveTo>
                  <a:cubicBezTo>
                    <a:pt x="48" y="1632"/>
                    <a:pt x="84" y="882"/>
                    <a:pt x="144" y="1"/>
                  </a:cubicBezTo>
                  <a:cubicBezTo>
                    <a:pt x="346" y="882"/>
                    <a:pt x="358" y="1644"/>
                    <a:pt x="191" y="2406"/>
                  </a:cubicBezTo>
                  <a:cubicBezTo>
                    <a:pt x="132" y="2382"/>
                    <a:pt x="72" y="2382"/>
                    <a:pt x="1" y="2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29"/>
            <p:cNvSpPr/>
            <p:nvPr/>
          </p:nvSpPr>
          <p:spPr>
            <a:xfrm>
              <a:off x="3722262" y="4573927"/>
              <a:ext cx="33163" cy="79085"/>
            </a:xfrm>
            <a:custGeom>
              <a:avLst/>
              <a:gdLst/>
              <a:ahLst/>
              <a:cxnLst/>
              <a:rect l="l" t="t" r="r" b="b"/>
              <a:pathLst>
                <a:path w="954" h="2275" extrusionOk="0">
                  <a:moveTo>
                    <a:pt x="501" y="2275"/>
                  </a:moveTo>
                  <a:cubicBezTo>
                    <a:pt x="548" y="1501"/>
                    <a:pt x="1" y="811"/>
                    <a:pt x="203" y="1"/>
                  </a:cubicBezTo>
                  <a:cubicBezTo>
                    <a:pt x="382" y="108"/>
                    <a:pt x="406" y="299"/>
                    <a:pt x="429" y="477"/>
                  </a:cubicBezTo>
                  <a:cubicBezTo>
                    <a:pt x="560" y="1025"/>
                    <a:pt x="727" y="1549"/>
                    <a:pt x="941" y="2073"/>
                  </a:cubicBezTo>
                  <a:cubicBezTo>
                    <a:pt x="941" y="2096"/>
                    <a:pt x="953" y="2120"/>
                    <a:pt x="953" y="2144"/>
                  </a:cubicBezTo>
                  <a:cubicBezTo>
                    <a:pt x="953" y="2204"/>
                    <a:pt x="941" y="2251"/>
                    <a:pt x="906" y="2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29"/>
            <p:cNvSpPr/>
            <p:nvPr/>
          </p:nvSpPr>
          <p:spPr>
            <a:xfrm>
              <a:off x="3729319" y="4563186"/>
              <a:ext cx="34380" cy="90661"/>
            </a:xfrm>
            <a:custGeom>
              <a:avLst/>
              <a:gdLst/>
              <a:ahLst/>
              <a:cxnLst/>
              <a:rect l="l" t="t" r="r" b="b"/>
              <a:pathLst>
                <a:path w="989" h="2608" extrusionOk="0">
                  <a:moveTo>
                    <a:pt x="0" y="107"/>
                  </a:moveTo>
                  <a:lnTo>
                    <a:pt x="0" y="0"/>
                  </a:lnTo>
                  <a:lnTo>
                    <a:pt x="203" y="0"/>
                  </a:lnTo>
                  <a:cubicBezTo>
                    <a:pt x="226" y="12"/>
                    <a:pt x="226" y="36"/>
                    <a:pt x="226" y="60"/>
                  </a:cubicBezTo>
                  <a:cubicBezTo>
                    <a:pt x="226" y="84"/>
                    <a:pt x="214" y="84"/>
                    <a:pt x="203" y="84"/>
                  </a:cubicBezTo>
                  <a:cubicBezTo>
                    <a:pt x="464" y="917"/>
                    <a:pt x="714" y="1751"/>
                    <a:pt x="988" y="2608"/>
                  </a:cubicBezTo>
                  <a:cubicBezTo>
                    <a:pt x="929" y="2584"/>
                    <a:pt x="857" y="2584"/>
                    <a:pt x="798" y="2572"/>
                  </a:cubicBezTo>
                  <a:cubicBezTo>
                    <a:pt x="762" y="2536"/>
                    <a:pt x="714" y="2513"/>
                    <a:pt x="691" y="2465"/>
                  </a:cubicBezTo>
                  <a:lnTo>
                    <a:pt x="691" y="2465"/>
                  </a:lnTo>
                  <a:cubicBezTo>
                    <a:pt x="357" y="1727"/>
                    <a:pt x="214" y="905"/>
                    <a:pt x="0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29"/>
            <p:cNvSpPr/>
            <p:nvPr/>
          </p:nvSpPr>
          <p:spPr>
            <a:xfrm>
              <a:off x="3591911" y="4559466"/>
              <a:ext cx="28575" cy="93164"/>
            </a:xfrm>
            <a:custGeom>
              <a:avLst/>
              <a:gdLst/>
              <a:ahLst/>
              <a:cxnLst/>
              <a:rect l="l" t="t" r="r" b="b"/>
              <a:pathLst>
                <a:path w="822" h="2680" extrusionOk="0">
                  <a:moveTo>
                    <a:pt x="667" y="0"/>
                  </a:moveTo>
                  <a:cubicBezTo>
                    <a:pt x="822" y="941"/>
                    <a:pt x="381" y="1786"/>
                    <a:pt x="262" y="2679"/>
                  </a:cubicBezTo>
                  <a:lnTo>
                    <a:pt x="155" y="2679"/>
                  </a:lnTo>
                  <a:cubicBezTo>
                    <a:pt x="95" y="2631"/>
                    <a:pt x="0" y="2608"/>
                    <a:pt x="60" y="2489"/>
                  </a:cubicBezTo>
                  <a:cubicBezTo>
                    <a:pt x="262" y="1667"/>
                    <a:pt x="476" y="834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29"/>
            <p:cNvSpPr/>
            <p:nvPr/>
          </p:nvSpPr>
          <p:spPr>
            <a:xfrm>
              <a:off x="3795120" y="4566071"/>
              <a:ext cx="45122" cy="89027"/>
            </a:xfrm>
            <a:custGeom>
              <a:avLst/>
              <a:gdLst/>
              <a:ahLst/>
              <a:cxnLst/>
              <a:rect l="l" t="t" r="r" b="b"/>
              <a:pathLst>
                <a:path w="1298" h="2561" extrusionOk="0">
                  <a:moveTo>
                    <a:pt x="191" y="215"/>
                  </a:moveTo>
                  <a:cubicBezTo>
                    <a:pt x="572" y="977"/>
                    <a:pt x="929" y="1751"/>
                    <a:pt x="1298" y="2501"/>
                  </a:cubicBezTo>
                  <a:cubicBezTo>
                    <a:pt x="1238" y="2525"/>
                    <a:pt x="1167" y="2549"/>
                    <a:pt x="1107" y="2561"/>
                  </a:cubicBezTo>
                  <a:cubicBezTo>
                    <a:pt x="1107" y="2537"/>
                    <a:pt x="1107" y="2525"/>
                    <a:pt x="1084" y="2489"/>
                  </a:cubicBezTo>
                  <a:cubicBezTo>
                    <a:pt x="572" y="1763"/>
                    <a:pt x="36" y="1060"/>
                    <a:pt x="0" y="108"/>
                  </a:cubicBezTo>
                  <a:lnTo>
                    <a:pt x="107" y="1"/>
                  </a:lnTo>
                  <a:cubicBezTo>
                    <a:pt x="131" y="24"/>
                    <a:pt x="131" y="48"/>
                    <a:pt x="131" y="60"/>
                  </a:cubicBezTo>
                  <a:cubicBezTo>
                    <a:pt x="119" y="84"/>
                    <a:pt x="119" y="96"/>
                    <a:pt x="107" y="96"/>
                  </a:cubicBezTo>
                  <a:cubicBezTo>
                    <a:pt x="131" y="144"/>
                    <a:pt x="167" y="179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29"/>
            <p:cNvSpPr/>
            <p:nvPr/>
          </p:nvSpPr>
          <p:spPr>
            <a:xfrm>
              <a:off x="3691221" y="4569373"/>
              <a:ext cx="3754" cy="83639"/>
            </a:xfrm>
            <a:custGeom>
              <a:avLst/>
              <a:gdLst/>
              <a:ahLst/>
              <a:cxnLst/>
              <a:rect l="l" t="t" r="r" b="b"/>
              <a:pathLst>
                <a:path w="108" h="2406" extrusionOk="0">
                  <a:moveTo>
                    <a:pt x="1" y="2406"/>
                  </a:moveTo>
                  <a:lnTo>
                    <a:pt x="1" y="13"/>
                  </a:lnTo>
                  <a:cubicBezTo>
                    <a:pt x="25" y="13"/>
                    <a:pt x="72" y="13"/>
                    <a:pt x="108" y="1"/>
                  </a:cubicBezTo>
                  <a:lnTo>
                    <a:pt x="108" y="2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29"/>
            <p:cNvSpPr/>
            <p:nvPr/>
          </p:nvSpPr>
          <p:spPr>
            <a:xfrm>
              <a:off x="3705299" y="4565236"/>
              <a:ext cx="20718" cy="87775"/>
            </a:xfrm>
            <a:custGeom>
              <a:avLst/>
              <a:gdLst/>
              <a:ahLst/>
              <a:cxnLst/>
              <a:rect l="l" t="t" r="r" b="b"/>
              <a:pathLst>
                <a:path w="596" h="2525" extrusionOk="0">
                  <a:moveTo>
                    <a:pt x="298" y="239"/>
                  </a:moveTo>
                  <a:cubicBezTo>
                    <a:pt x="393" y="1001"/>
                    <a:pt x="489" y="1751"/>
                    <a:pt x="596" y="2525"/>
                  </a:cubicBezTo>
                  <a:lnTo>
                    <a:pt x="489" y="2525"/>
                  </a:lnTo>
                  <a:cubicBezTo>
                    <a:pt x="358" y="1811"/>
                    <a:pt x="215" y="1120"/>
                    <a:pt x="96" y="406"/>
                  </a:cubicBezTo>
                  <a:cubicBezTo>
                    <a:pt x="84" y="322"/>
                    <a:pt x="1" y="1"/>
                    <a:pt x="298" y="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29"/>
            <p:cNvSpPr/>
            <p:nvPr/>
          </p:nvSpPr>
          <p:spPr>
            <a:xfrm>
              <a:off x="3701163" y="4568991"/>
              <a:ext cx="10811" cy="84021"/>
            </a:xfrm>
            <a:custGeom>
              <a:avLst/>
              <a:gdLst/>
              <a:ahLst/>
              <a:cxnLst/>
              <a:rect l="l" t="t" r="r" b="b"/>
              <a:pathLst>
                <a:path w="311" h="2417" extrusionOk="0">
                  <a:moveTo>
                    <a:pt x="120" y="2417"/>
                  </a:moveTo>
                  <a:cubicBezTo>
                    <a:pt x="72" y="1619"/>
                    <a:pt x="36" y="810"/>
                    <a:pt x="0" y="12"/>
                  </a:cubicBezTo>
                  <a:cubicBezTo>
                    <a:pt x="24" y="12"/>
                    <a:pt x="60" y="12"/>
                    <a:pt x="84" y="0"/>
                  </a:cubicBezTo>
                  <a:lnTo>
                    <a:pt x="310" y="2405"/>
                  </a:lnTo>
                  <a:cubicBezTo>
                    <a:pt x="251" y="2417"/>
                    <a:pt x="191" y="2417"/>
                    <a:pt x="120" y="2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29"/>
            <p:cNvSpPr/>
            <p:nvPr/>
          </p:nvSpPr>
          <p:spPr>
            <a:xfrm>
              <a:off x="3680897" y="4563603"/>
              <a:ext cx="3337" cy="89409"/>
            </a:xfrm>
            <a:custGeom>
              <a:avLst/>
              <a:gdLst/>
              <a:ahLst/>
              <a:cxnLst/>
              <a:rect l="l" t="t" r="r" b="b"/>
              <a:pathLst>
                <a:path w="96" h="2572" extrusionOk="0">
                  <a:moveTo>
                    <a:pt x="0" y="2572"/>
                  </a:moveTo>
                  <a:cubicBezTo>
                    <a:pt x="24" y="1715"/>
                    <a:pt x="60" y="869"/>
                    <a:pt x="83" y="0"/>
                  </a:cubicBezTo>
                  <a:cubicBezTo>
                    <a:pt x="83" y="846"/>
                    <a:pt x="95" y="1715"/>
                    <a:pt x="95" y="2560"/>
                  </a:cubicBezTo>
                  <a:cubicBezTo>
                    <a:pt x="72" y="2572"/>
                    <a:pt x="48" y="2572"/>
                    <a:pt x="0" y="25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29"/>
            <p:cNvSpPr/>
            <p:nvPr/>
          </p:nvSpPr>
          <p:spPr>
            <a:xfrm>
              <a:off x="3656878" y="3355501"/>
              <a:ext cx="16582" cy="7092"/>
            </a:xfrm>
            <a:custGeom>
              <a:avLst/>
              <a:gdLst/>
              <a:ahLst/>
              <a:cxnLst/>
              <a:rect l="l" t="t" r="r" b="b"/>
              <a:pathLst>
                <a:path w="477" h="204" extrusionOk="0">
                  <a:moveTo>
                    <a:pt x="215" y="203"/>
                  </a:moveTo>
                  <a:cubicBezTo>
                    <a:pt x="143" y="203"/>
                    <a:pt x="60" y="180"/>
                    <a:pt x="1" y="180"/>
                  </a:cubicBezTo>
                  <a:cubicBezTo>
                    <a:pt x="167" y="72"/>
                    <a:pt x="334" y="1"/>
                    <a:pt x="477" y="2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29"/>
            <p:cNvSpPr/>
            <p:nvPr/>
          </p:nvSpPr>
          <p:spPr>
            <a:xfrm>
              <a:off x="3584055" y="4646367"/>
              <a:ext cx="14079" cy="6640"/>
            </a:xfrm>
            <a:custGeom>
              <a:avLst/>
              <a:gdLst/>
              <a:ahLst/>
              <a:cxnLst/>
              <a:rect l="l" t="t" r="r" b="b"/>
              <a:pathLst>
                <a:path w="405" h="191" extrusionOk="0">
                  <a:moveTo>
                    <a:pt x="298" y="0"/>
                  </a:moveTo>
                  <a:cubicBezTo>
                    <a:pt x="333" y="60"/>
                    <a:pt x="357" y="131"/>
                    <a:pt x="405" y="191"/>
                  </a:cubicBezTo>
                  <a:cubicBezTo>
                    <a:pt x="333" y="191"/>
                    <a:pt x="262" y="179"/>
                    <a:pt x="191" y="179"/>
                  </a:cubicBezTo>
                  <a:cubicBezTo>
                    <a:pt x="131" y="120"/>
                    <a:pt x="60" y="6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29"/>
            <p:cNvSpPr/>
            <p:nvPr/>
          </p:nvSpPr>
          <p:spPr>
            <a:xfrm>
              <a:off x="3753720" y="4649670"/>
              <a:ext cx="3754" cy="3337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1" y="1"/>
                  </a:moveTo>
                  <a:lnTo>
                    <a:pt x="108" y="96"/>
                  </a:lnTo>
                  <a:lnTo>
                    <a:pt x="60" y="96"/>
                  </a:lnTo>
                  <a:lnTo>
                    <a:pt x="12" y="96"/>
                  </a:lnTo>
                  <a:cubicBezTo>
                    <a:pt x="1" y="72"/>
                    <a:pt x="1" y="3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29"/>
            <p:cNvSpPr/>
            <p:nvPr/>
          </p:nvSpPr>
          <p:spPr>
            <a:xfrm>
              <a:off x="3802559" y="4542503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72" y="83"/>
                  </a:moveTo>
                  <a:cubicBezTo>
                    <a:pt x="36" y="60"/>
                    <a:pt x="12" y="24"/>
                    <a:pt x="1" y="0"/>
                  </a:cubicBezTo>
                  <a:cubicBezTo>
                    <a:pt x="12" y="24"/>
                    <a:pt x="36" y="60"/>
                    <a:pt x="72" y="83"/>
                  </a:cubicBez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29"/>
            <p:cNvSpPr/>
            <p:nvPr/>
          </p:nvSpPr>
          <p:spPr>
            <a:xfrm>
              <a:off x="3798839" y="4539166"/>
              <a:ext cx="2920" cy="3337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29"/>
            <p:cNvSpPr/>
            <p:nvPr/>
          </p:nvSpPr>
          <p:spPr>
            <a:xfrm>
              <a:off x="3795537" y="4536281"/>
              <a:ext cx="2920" cy="250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0" y="72"/>
                  </a:moveTo>
                  <a:cubicBezTo>
                    <a:pt x="0" y="48"/>
                    <a:pt x="0" y="24"/>
                    <a:pt x="24" y="0"/>
                  </a:cubicBezTo>
                  <a:cubicBezTo>
                    <a:pt x="36" y="24"/>
                    <a:pt x="60" y="48"/>
                    <a:pt x="83" y="72"/>
                  </a:cubicBezTo>
                  <a:lnTo>
                    <a:pt x="36" y="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29"/>
            <p:cNvSpPr/>
            <p:nvPr/>
          </p:nvSpPr>
          <p:spPr>
            <a:xfrm>
              <a:off x="3522355" y="4539166"/>
              <a:ext cx="70429" cy="9977"/>
            </a:xfrm>
            <a:custGeom>
              <a:avLst/>
              <a:gdLst/>
              <a:ahLst/>
              <a:cxnLst/>
              <a:rect l="l" t="t" r="r" b="b"/>
              <a:pathLst>
                <a:path w="2026" h="287" extrusionOk="0">
                  <a:moveTo>
                    <a:pt x="1585" y="179"/>
                  </a:moveTo>
                  <a:cubicBezTo>
                    <a:pt x="1549" y="179"/>
                    <a:pt x="1513" y="203"/>
                    <a:pt x="1477" y="203"/>
                  </a:cubicBezTo>
                  <a:cubicBezTo>
                    <a:pt x="989" y="156"/>
                    <a:pt x="465" y="287"/>
                    <a:pt x="1" y="25"/>
                  </a:cubicBezTo>
                  <a:cubicBezTo>
                    <a:pt x="656" y="25"/>
                    <a:pt x="1334" y="1"/>
                    <a:pt x="1977" y="1"/>
                  </a:cubicBezTo>
                  <a:cubicBezTo>
                    <a:pt x="2013" y="36"/>
                    <a:pt x="2025" y="48"/>
                    <a:pt x="2013" y="60"/>
                  </a:cubicBezTo>
                  <a:lnTo>
                    <a:pt x="1977" y="96"/>
                  </a:lnTo>
                  <a:lnTo>
                    <a:pt x="1977" y="96"/>
                  </a:lnTo>
                  <a:cubicBezTo>
                    <a:pt x="1870" y="203"/>
                    <a:pt x="1704" y="96"/>
                    <a:pt x="1585" y="17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29"/>
            <p:cNvSpPr/>
            <p:nvPr/>
          </p:nvSpPr>
          <p:spPr>
            <a:xfrm>
              <a:off x="3590659" y="4539166"/>
              <a:ext cx="51761" cy="3337"/>
            </a:xfrm>
            <a:custGeom>
              <a:avLst/>
              <a:gdLst/>
              <a:ahLst/>
              <a:cxnLst/>
              <a:rect l="l" t="t" r="r" b="b"/>
              <a:pathLst>
                <a:path w="1489" h="96" extrusionOk="0">
                  <a:moveTo>
                    <a:pt x="1" y="96"/>
                  </a:moveTo>
                  <a:lnTo>
                    <a:pt x="1" y="1"/>
                  </a:lnTo>
                  <a:lnTo>
                    <a:pt x="1489" y="1"/>
                  </a:lnTo>
                  <a:cubicBezTo>
                    <a:pt x="1489" y="36"/>
                    <a:pt x="1489" y="60"/>
                    <a:pt x="1477" y="9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29"/>
            <p:cNvSpPr/>
            <p:nvPr/>
          </p:nvSpPr>
          <p:spPr>
            <a:xfrm>
              <a:off x="3514916" y="4590924"/>
              <a:ext cx="31078" cy="57949"/>
            </a:xfrm>
            <a:custGeom>
              <a:avLst/>
              <a:gdLst/>
              <a:ahLst/>
              <a:cxnLst/>
              <a:rect l="l" t="t" r="r" b="b"/>
              <a:pathLst>
                <a:path w="894" h="1667" extrusionOk="0">
                  <a:moveTo>
                    <a:pt x="894" y="500"/>
                  </a:moveTo>
                  <a:cubicBezTo>
                    <a:pt x="596" y="833"/>
                    <a:pt x="846" y="1667"/>
                    <a:pt x="239" y="1595"/>
                  </a:cubicBezTo>
                  <a:cubicBezTo>
                    <a:pt x="1" y="1560"/>
                    <a:pt x="501" y="822"/>
                    <a:pt x="548" y="369"/>
                  </a:cubicBezTo>
                  <a:cubicBezTo>
                    <a:pt x="560" y="262"/>
                    <a:pt x="632" y="119"/>
                    <a:pt x="679" y="0"/>
                  </a:cubicBezTo>
                  <a:cubicBezTo>
                    <a:pt x="751" y="167"/>
                    <a:pt x="834" y="333"/>
                    <a:pt x="894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29"/>
            <p:cNvSpPr/>
            <p:nvPr/>
          </p:nvSpPr>
          <p:spPr>
            <a:xfrm>
              <a:off x="3507061" y="4590507"/>
              <a:ext cx="25272" cy="57567"/>
            </a:xfrm>
            <a:custGeom>
              <a:avLst/>
              <a:gdLst/>
              <a:ahLst/>
              <a:cxnLst/>
              <a:rect l="l" t="t" r="r" b="b"/>
              <a:pathLst>
                <a:path w="727" h="1656" extrusionOk="0">
                  <a:moveTo>
                    <a:pt x="727" y="12"/>
                  </a:moveTo>
                  <a:cubicBezTo>
                    <a:pt x="608" y="369"/>
                    <a:pt x="489" y="726"/>
                    <a:pt x="346" y="1072"/>
                  </a:cubicBezTo>
                  <a:cubicBezTo>
                    <a:pt x="250" y="1286"/>
                    <a:pt x="346" y="1596"/>
                    <a:pt x="0" y="1655"/>
                  </a:cubicBezTo>
                  <a:cubicBezTo>
                    <a:pt x="48" y="1429"/>
                    <a:pt x="60" y="1179"/>
                    <a:pt x="131" y="965"/>
                  </a:cubicBezTo>
                  <a:cubicBezTo>
                    <a:pt x="239" y="643"/>
                    <a:pt x="405" y="334"/>
                    <a:pt x="536" y="12"/>
                  </a:cubicBezTo>
                  <a:cubicBezTo>
                    <a:pt x="596" y="0"/>
                    <a:pt x="655" y="12"/>
                    <a:pt x="727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29"/>
            <p:cNvSpPr/>
            <p:nvPr/>
          </p:nvSpPr>
          <p:spPr>
            <a:xfrm>
              <a:off x="3577416" y="4556546"/>
              <a:ext cx="25272" cy="89444"/>
            </a:xfrm>
            <a:custGeom>
              <a:avLst/>
              <a:gdLst/>
              <a:ahLst/>
              <a:cxnLst/>
              <a:rect l="l" t="t" r="r" b="b"/>
              <a:pathLst>
                <a:path w="727" h="2573" extrusionOk="0">
                  <a:moveTo>
                    <a:pt x="191" y="2573"/>
                  </a:moveTo>
                  <a:lnTo>
                    <a:pt x="1" y="2573"/>
                  </a:lnTo>
                  <a:cubicBezTo>
                    <a:pt x="227" y="1763"/>
                    <a:pt x="429" y="965"/>
                    <a:pt x="679" y="1"/>
                  </a:cubicBezTo>
                  <a:cubicBezTo>
                    <a:pt x="727" y="1013"/>
                    <a:pt x="346" y="1787"/>
                    <a:pt x="191" y="25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29"/>
            <p:cNvSpPr/>
            <p:nvPr/>
          </p:nvSpPr>
          <p:spPr>
            <a:xfrm>
              <a:off x="3534799" y="4618629"/>
              <a:ext cx="24855" cy="33581"/>
            </a:xfrm>
            <a:custGeom>
              <a:avLst/>
              <a:gdLst/>
              <a:ahLst/>
              <a:cxnLst/>
              <a:rect l="l" t="t" r="r" b="b"/>
              <a:pathLst>
                <a:path w="715" h="966" extrusionOk="0">
                  <a:moveTo>
                    <a:pt x="715" y="1"/>
                  </a:moveTo>
                  <a:cubicBezTo>
                    <a:pt x="703" y="36"/>
                    <a:pt x="715" y="96"/>
                    <a:pt x="691" y="144"/>
                  </a:cubicBezTo>
                  <a:cubicBezTo>
                    <a:pt x="524" y="382"/>
                    <a:pt x="679" y="965"/>
                    <a:pt x="286" y="834"/>
                  </a:cubicBezTo>
                  <a:cubicBezTo>
                    <a:pt x="0" y="739"/>
                    <a:pt x="345" y="298"/>
                    <a:pt x="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29"/>
            <p:cNvSpPr/>
            <p:nvPr/>
          </p:nvSpPr>
          <p:spPr>
            <a:xfrm>
              <a:off x="3559201" y="4569790"/>
              <a:ext cx="18667" cy="48876"/>
            </a:xfrm>
            <a:custGeom>
              <a:avLst/>
              <a:gdLst/>
              <a:ahLst/>
              <a:cxnLst/>
              <a:rect l="l" t="t" r="r" b="b"/>
              <a:pathLst>
                <a:path w="537" h="1406" extrusionOk="0">
                  <a:moveTo>
                    <a:pt x="215" y="1406"/>
                  </a:moveTo>
                  <a:lnTo>
                    <a:pt x="1" y="1406"/>
                  </a:lnTo>
                  <a:cubicBezTo>
                    <a:pt x="132" y="941"/>
                    <a:pt x="286" y="477"/>
                    <a:pt x="417" y="1"/>
                  </a:cubicBezTo>
                  <a:cubicBezTo>
                    <a:pt x="465" y="13"/>
                    <a:pt x="489" y="13"/>
                    <a:pt x="536" y="37"/>
                  </a:cubicBezTo>
                  <a:cubicBezTo>
                    <a:pt x="429" y="489"/>
                    <a:pt x="334" y="953"/>
                    <a:pt x="215" y="14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29"/>
            <p:cNvSpPr/>
            <p:nvPr/>
          </p:nvSpPr>
          <p:spPr>
            <a:xfrm>
              <a:off x="3545540" y="4562768"/>
              <a:ext cx="17416" cy="45574"/>
            </a:xfrm>
            <a:custGeom>
              <a:avLst/>
              <a:gdLst/>
              <a:ahLst/>
              <a:cxnLst/>
              <a:rect l="l" t="t" r="r" b="b"/>
              <a:pathLst>
                <a:path w="501" h="1311" extrusionOk="0">
                  <a:moveTo>
                    <a:pt x="108" y="1310"/>
                  </a:moveTo>
                  <a:lnTo>
                    <a:pt x="1" y="1310"/>
                  </a:lnTo>
                  <a:cubicBezTo>
                    <a:pt x="120" y="870"/>
                    <a:pt x="239" y="429"/>
                    <a:pt x="370" y="0"/>
                  </a:cubicBezTo>
                  <a:lnTo>
                    <a:pt x="501" y="36"/>
                  </a:lnTo>
                  <a:cubicBezTo>
                    <a:pt x="382" y="453"/>
                    <a:pt x="251" y="893"/>
                    <a:pt x="108" y="1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29"/>
            <p:cNvSpPr/>
            <p:nvPr/>
          </p:nvSpPr>
          <p:spPr>
            <a:xfrm>
              <a:off x="3566258" y="4586753"/>
              <a:ext cx="17798" cy="42271"/>
            </a:xfrm>
            <a:custGeom>
              <a:avLst/>
              <a:gdLst/>
              <a:ahLst/>
              <a:cxnLst/>
              <a:rect l="l" t="t" r="r" b="b"/>
              <a:pathLst>
                <a:path w="512" h="1216" extrusionOk="0">
                  <a:moveTo>
                    <a:pt x="107" y="1215"/>
                  </a:moveTo>
                  <a:cubicBezTo>
                    <a:pt x="83" y="1132"/>
                    <a:pt x="36" y="1073"/>
                    <a:pt x="0" y="1001"/>
                  </a:cubicBezTo>
                  <a:cubicBezTo>
                    <a:pt x="143" y="680"/>
                    <a:pt x="286" y="334"/>
                    <a:pt x="417" y="1"/>
                  </a:cubicBezTo>
                  <a:cubicBezTo>
                    <a:pt x="452" y="25"/>
                    <a:pt x="476" y="25"/>
                    <a:pt x="512" y="37"/>
                  </a:cubicBezTo>
                  <a:cubicBezTo>
                    <a:pt x="393" y="442"/>
                    <a:pt x="262" y="823"/>
                    <a:pt x="107" y="12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29"/>
            <p:cNvSpPr/>
            <p:nvPr/>
          </p:nvSpPr>
          <p:spPr>
            <a:xfrm>
              <a:off x="3532297" y="4556963"/>
              <a:ext cx="16999" cy="33998"/>
            </a:xfrm>
            <a:custGeom>
              <a:avLst/>
              <a:gdLst/>
              <a:ahLst/>
              <a:cxnLst/>
              <a:rect l="l" t="t" r="r" b="b"/>
              <a:pathLst>
                <a:path w="489" h="978" extrusionOk="0">
                  <a:moveTo>
                    <a:pt x="191" y="977"/>
                  </a:moveTo>
                  <a:lnTo>
                    <a:pt x="1" y="977"/>
                  </a:lnTo>
                  <a:cubicBezTo>
                    <a:pt x="132" y="656"/>
                    <a:pt x="263" y="322"/>
                    <a:pt x="417" y="1"/>
                  </a:cubicBezTo>
                  <a:cubicBezTo>
                    <a:pt x="453" y="1"/>
                    <a:pt x="465" y="13"/>
                    <a:pt x="489" y="13"/>
                  </a:cubicBezTo>
                  <a:cubicBezTo>
                    <a:pt x="394" y="322"/>
                    <a:pt x="286" y="656"/>
                    <a:pt x="191" y="9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29"/>
            <p:cNvSpPr/>
            <p:nvPr/>
          </p:nvSpPr>
          <p:spPr>
            <a:xfrm>
              <a:off x="3565840" y="4639346"/>
              <a:ext cx="4971" cy="10359"/>
            </a:xfrm>
            <a:custGeom>
              <a:avLst/>
              <a:gdLst/>
              <a:ahLst/>
              <a:cxnLst/>
              <a:rect l="l" t="t" r="r" b="b"/>
              <a:pathLst>
                <a:path w="143" h="298" extrusionOk="0">
                  <a:moveTo>
                    <a:pt x="143" y="298"/>
                  </a:moveTo>
                  <a:cubicBezTo>
                    <a:pt x="0" y="202"/>
                    <a:pt x="24" y="95"/>
                    <a:pt x="143" y="0"/>
                  </a:cubicBezTo>
                  <a:cubicBezTo>
                    <a:pt x="119" y="95"/>
                    <a:pt x="119" y="202"/>
                    <a:pt x="143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29"/>
            <p:cNvSpPr/>
            <p:nvPr/>
          </p:nvSpPr>
          <p:spPr>
            <a:xfrm>
              <a:off x="3741728" y="4566905"/>
              <a:ext cx="40603" cy="85724"/>
            </a:xfrm>
            <a:custGeom>
              <a:avLst/>
              <a:gdLst/>
              <a:ahLst/>
              <a:cxnLst/>
              <a:rect l="l" t="t" r="r" b="b"/>
              <a:pathLst>
                <a:path w="1168" h="2466" extrusionOk="0">
                  <a:moveTo>
                    <a:pt x="750" y="1286"/>
                  </a:moveTo>
                  <a:cubicBezTo>
                    <a:pt x="750" y="1703"/>
                    <a:pt x="1167" y="2025"/>
                    <a:pt x="1000" y="2465"/>
                  </a:cubicBezTo>
                  <a:cubicBezTo>
                    <a:pt x="560" y="2239"/>
                    <a:pt x="572" y="1751"/>
                    <a:pt x="405" y="1382"/>
                  </a:cubicBezTo>
                  <a:cubicBezTo>
                    <a:pt x="227" y="977"/>
                    <a:pt x="155" y="536"/>
                    <a:pt x="48" y="96"/>
                  </a:cubicBezTo>
                  <a:cubicBezTo>
                    <a:pt x="24" y="72"/>
                    <a:pt x="0" y="60"/>
                    <a:pt x="24" y="24"/>
                  </a:cubicBezTo>
                  <a:lnTo>
                    <a:pt x="48" y="0"/>
                  </a:lnTo>
                  <a:cubicBezTo>
                    <a:pt x="179" y="191"/>
                    <a:pt x="322" y="393"/>
                    <a:pt x="453" y="608"/>
                  </a:cubicBezTo>
                  <a:cubicBezTo>
                    <a:pt x="465" y="620"/>
                    <a:pt x="500" y="620"/>
                    <a:pt x="512" y="632"/>
                  </a:cubicBezTo>
                  <a:cubicBezTo>
                    <a:pt x="572" y="679"/>
                    <a:pt x="619" y="727"/>
                    <a:pt x="655" y="786"/>
                  </a:cubicBezTo>
                  <a:cubicBezTo>
                    <a:pt x="738" y="929"/>
                    <a:pt x="858" y="1096"/>
                    <a:pt x="750" y="1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29"/>
            <p:cNvSpPr/>
            <p:nvPr/>
          </p:nvSpPr>
          <p:spPr>
            <a:xfrm>
              <a:off x="3740894" y="4542885"/>
              <a:ext cx="45574" cy="82005"/>
            </a:xfrm>
            <a:custGeom>
              <a:avLst/>
              <a:gdLst/>
              <a:ahLst/>
              <a:cxnLst/>
              <a:rect l="l" t="t" r="r" b="b"/>
              <a:pathLst>
                <a:path w="1311" h="2359" extrusionOk="0">
                  <a:moveTo>
                    <a:pt x="774" y="1977"/>
                  </a:moveTo>
                  <a:cubicBezTo>
                    <a:pt x="703" y="1823"/>
                    <a:pt x="643" y="1644"/>
                    <a:pt x="560" y="1477"/>
                  </a:cubicBezTo>
                  <a:cubicBezTo>
                    <a:pt x="501" y="1430"/>
                    <a:pt x="536" y="1323"/>
                    <a:pt x="453" y="1287"/>
                  </a:cubicBezTo>
                  <a:lnTo>
                    <a:pt x="453" y="1287"/>
                  </a:lnTo>
                  <a:cubicBezTo>
                    <a:pt x="572" y="989"/>
                    <a:pt x="0" y="691"/>
                    <a:pt x="453" y="394"/>
                  </a:cubicBezTo>
                  <a:lnTo>
                    <a:pt x="501" y="477"/>
                  </a:lnTo>
                  <a:lnTo>
                    <a:pt x="489" y="525"/>
                  </a:lnTo>
                  <a:lnTo>
                    <a:pt x="501" y="477"/>
                  </a:lnTo>
                  <a:cubicBezTo>
                    <a:pt x="489" y="453"/>
                    <a:pt x="477" y="418"/>
                    <a:pt x="453" y="406"/>
                  </a:cubicBezTo>
                  <a:lnTo>
                    <a:pt x="548" y="1"/>
                  </a:lnTo>
                  <a:cubicBezTo>
                    <a:pt x="620" y="49"/>
                    <a:pt x="596" y="156"/>
                    <a:pt x="655" y="191"/>
                  </a:cubicBezTo>
                  <a:lnTo>
                    <a:pt x="655" y="287"/>
                  </a:lnTo>
                  <a:cubicBezTo>
                    <a:pt x="1072" y="870"/>
                    <a:pt x="1251" y="1525"/>
                    <a:pt x="1310" y="2215"/>
                  </a:cubicBezTo>
                  <a:cubicBezTo>
                    <a:pt x="1191" y="2358"/>
                    <a:pt x="1120" y="2275"/>
                    <a:pt x="1048" y="2156"/>
                  </a:cubicBezTo>
                  <a:cubicBezTo>
                    <a:pt x="989" y="2013"/>
                    <a:pt x="965" y="1846"/>
                    <a:pt x="905" y="1715"/>
                  </a:cubicBezTo>
                  <a:cubicBezTo>
                    <a:pt x="893" y="1834"/>
                    <a:pt x="1084" y="1954"/>
                    <a:pt x="941" y="2085"/>
                  </a:cubicBezTo>
                  <a:cubicBezTo>
                    <a:pt x="893" y="2061"/>
                    <a:pt x="834" y="2013"/>
                    <a:pt x="774" y="19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29"/>
            <p:cNvSpPr/>
            <p:nvPr/>
          </p:nvSpPr>
          <p:spPr>
            <a:xfrm>
              <a:off x="3764079" y="4538332"/>
              <a:ext cx="41819" cy="115516"/>
            </a:xfrm>
            <a:custGeom>
              <a:avLst/>
              <a:gdLst/>
              <a:ahLst/>
              <a:cxnLst/>
              <a:rect l="l" t="t" r="r" b="b"/>
              <a:pathLst>
                <a:path w="1203" h="3323" extrusionOk="0">
                  <a:moveTo>
                    <a:pt x="596" y="2406"/>
                  </a:moveTo>
                  <a:cubicBezTo>
                    <a:pt x="405" y="1739"/>
                    <a:pt x="191" y="1084"/>
                    <a:pt x="0" y="418"/>
                  </a:cubicBezTo>
                  <a:cubicBezTo>
                    <a:pt x="191" y="60"/>
                    <a:pt x="405" y="1"/>
                    <a:pt x="596" y="418"/>
                  </a:cubicBezTo>
                  <a:lnTo>
                    <a:pt x="548" y="465"/>
                  </a:lnTo>
                  <a:cubicBezTo>
                    <a:pt x="310" y="799"/>
                    <a:pt x="536" y="1132"/>
                    <a:pt x="596" y="1454"/>
                  </a:cubicBezTo>
                  <a:cubicBezTo>
                    <a:pt x="667" y="1846"/>
                    <a:pt x="929" y="2192"/>
                    <a:pt x="893" y="2608"/>
                  </a:cubicBezTo>
                  <a:cubicBezTo>
                    <a:pt x="929" y="2847"/>
                    <a:pt x="1203" y="3049"/>
                    <a:pt x="977" y="3323"/>
                  </a:cubicBezTo>
                  <a:cubicBezTo>
                    <a:pt x="953" y="3323"/>
                    <a:pt x="917" y="3299"/>
                    <a:pt x="893" y="3299"/>
                  </a:cubicBezTo>
                  <a:cubicBezTo>
                    <a:pt x="750" y="3180"/>
                    <a:pt x="715" y="3001"/>
                    <a:pt x="655" y="2847"/>
                  </a:cubicBezTo>
                  <a:cubicBezTo>
                    <a:pt x="643" y="2799"/>
                    <a:pt x="631" y="2763"/>
                    <a:pt x="607" y="2727"/>
                  </a:cubicBezTo>
                  <a:cubicBezTo>
                    <a:pt x="596" y="2632"/>
                    <a:pt x="584" y="2561"/>
                    <a:pt x="584" y="2466"/>
                  </a:cubicBezTo>
                  <a:cubicBezTo>
                    <a:pt x="596" y="2454"/>
                    <a:pt x="596" y="2430"/>
                    <a:pt x="596" y="2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29"/>
            <p:cNvSpPr/>
            <p:nvPr/>
          </p:nvSpPr>
          <p:spPr>
            <a:xfrm>
              <a:off x="3715241" y="4551576"/>
              <a:ext cx="7474" cy="12063"/>
            </a:xfrm>
            <a:custGeom>
              <a:avLst/>
              <a:gdLst/>
              <a:ahLst/>
              <a:cxnLst/>
              <a:rect l="l" t="t" r="r" b="b"/>
              <a:pathLst>
                <a:path w="215" h="347" extrusionOk="0">
                  <a:moveTo>
                    <a:pt x="215" y="334"/>
                  </a:moveTo>
                  <a:cubicBezTo>
                    <a:pt x="191" y="334"/>
                    <a:pt x="143" y="346"/>
                    <a:pt x="107" y="346"/>
                  </a:cubicBezTo>
                  <a:cubicBezTo>
                    <a:pt x="84" y="346"/>
                    <a:pt x="36" y="346"/>
                    <a:pt x="0" y="334"/>
                  </a:cubicBezTo>
                  <a:cubicBezTo>
                    <a:pt x="36" y="227"/>
                    <a:pt x="84" y="108"/>
                    <a:pt x="107" y="1"/>
                  </a:cubicBezTo>
                  <a:cubicBezTo>
                    <a:pt x="143" y="108"/>
                    <a:pt x="191" y="227"/>
                    <a:pt x="215" y="3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29"/>
            <p:cNvSpPr/>
            <p:nvPr/>
          </p:nvSpPr>
          <p:spPr>
            <a:xfrm>
              <a:off x="3781042" y="4552827"/>
              <a:ext cx="13696" cy="17416"/>
            </a:xfrm>
            <a:custGeom>
              <a:avLst/>
              <a:gdLst/>
              <a:ahLst/>
              <a:cxnLst/>
              <a:rect l="l" t="t" r="r" b="b"/>
              <a:pathLst>
                <a:path w="394" h="501" extrusionOk="0">
                  <a:moveTo>
                    <a:pt x="322" y="298"/>
                  </a:moveTo>
                  <a:lnTo>
                    <a:pt x="322" y="501"/>
                  </a:lnTo>
                  <a:cubicBezTo>
                    <a:pt x="24" y="429"/>
                    <a:pt x="0" y="239"/>
                    <a:pt x="108" y="1"/>
                  </a:cubicBezTo>
                  <a:lnTo>
                    <a:pt x="108" y="1"/>
                  </a:lnTo>
                  <a:lnTo>
                    <a:pt x="191" y="1"/>
                  </a:lnTo>
                  <a:cubicBezTo>
                    <a:pt x="346" y="60"/>
                    <a:pt x="393" y="167"/>
                    <a:pt x="322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29"/>
            <p:cNvSpPr/>
            <p:nvPr/>
          </p:nvSpPr>
          <p:spPr>
            <a:xfrm>
              <a:off x="3733455" y="4551993"/>
              <a:ext cx="9942" cy="18250"/>
            </a:xfrm>
            <a:custGeom>
              <a:avLst/>
              <a:gdLst/>
              <a:ahLst/>
              <a:cxnLst/>
              <a:rect l="l" t="t" r="r" b="b"/>
              <a:pathLst>
                <a:path w="286" h="525" extrusionOk="0">
                  <a:moveTo>
                    <a:pt x="286" y="429"/>
                  </a:moveTo>
                  <a:lnTo>
                    <a:pt x="286" y="525"/>
                  </a:lnTo>
                  <a:cubicBezTo>
                    <a:pt x="226" y="501"/>
                    <a:pt x="155" y="465"/>
                    <a:pt x="95" y="429"/>
                  </a:cubicBezTo>
                  <a:lnTo>
                    <a:pt x="95" y="322"/>
                  </a:lnTo>
                  <a:cubicBezTo>
                    <a:pt x="143" y="299"/>
                    <a:pt x="0" y="1"/>
                    <a:pt x="214" y="251"/>
                  </a:cubicBezTo>
                  <a:cubicBezTo>
                    <a:pt x="238" y="287"/>
                    <a:pt x="262" y="370"/>
                    <a:pt x="286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29"/>
            <p:cNvSpPr/>
            <p:nvPr/>
          </p:nvSpPr>
          <p:spPr>
            <a:xfrm>
              <a:off x="3788481" y="4547022"/>
              <a:ext cx="8725" cy="16199"/>
            </a:xfrm>
            <a:custGeom>
              <a:avLst/>
              <a:gdLst/>
              <a:ahLst/>
              <a:cxnLst/>
              <a:rect l="l" t="t" r="r" b="b"/>
              <a:pathLst>
                <a:path w="251" h="466" extrusionOk="0">
                  <a:moveTo>
                    <a:pt x="108" y="465"/>
                  </a:moveTo>
                  <a:cubicBezTo>
                    <a:pt x="72" y="358"/>
                    <a:pt x="25" y="275"/>
                    <a:pt x="1" y="168"/>
                  </a:cubicBezTo>
                  <a:lnTo>
                    <a:pt x="1" y="72"/>
                  </a:lnTo>
                  <a:cubicBezTo>
                    <a:pt x="60" y="1"/>
                    <a:pt x="132" y="13"/>
                    <a:pt x="191" y="72"/>
                  </a:cubicBezTo>
                  <a:lnTo>
                    <a:pt x="191" y="72"/>
                  </a:lnTo>
                  <a:cubicBezTo>
                    <a:pt x="251" y="132"/>
                    <a:pt x="251" y="191"/>
                    <a:pt x="191" y="275"/>
                  </a:cubicBezTo>
                  <a:cubicBezTo>
                    <a:pt x="167" y="334"/>
                    <a:pt x="132" y="394"/>
                    <a:pt x="108" y="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29"/>
            <p:cNvSpPr/>
            <p:nvPr/>
          </p:nvSpPr>
          <p:spPr>
            <a:xfrm>
              <a:off x="3577416" y="4542503"/>
              <a:ext cx="14114" cy="2920"/>
            </a:xfrm>
            <a:custGeom>
              <a:avLst/>
              <a:gdLst/>
              <a:ahLst/>
              <a:cxnLst/>
              <a:rect l="l" t="t" r="r" b="b"/>
              <a:pathLst>
                <a:path w="406" h="84" extrusionOk="0">
                  <a:moveTo>
                    <a:pt x="1" y="83"/>
                  </a:moveTo>
                  <a:lnTo>
                    <a:pt x="405" y="0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29"/>
            <p:cNvSpPr/>
            <p:nvPr/>
          </p:nvSpPr>
          <p:spPr>
            <a:xfrm>
              <a:off x="3795120" y="4549108"/>
              <a:ext cx="7474" cy="6640"/>
            </a:xfrm>
            <a:custGeom>
              <a:avLst/>
              <a:gdLst/>
              <a:ahLst/>
              <a:cxnLst/>
              <a:rect l="l" t="t" r="r" b="b"/>
              <a:pathLst>
                <a:path w="215" h="191" extrusionOk="0">
                  <a:moveTo>
                    <a:pt x="0" y="191"/>
                  </a:moveTo>
                  <a:lnTo>
                    <a:pt x="0" y="1"/>
                  </a:lnTo>
                  <a:cubicBezTo>
                    <a:pt x="60" y="36"/>
                    <a:pt x="131" y="60"/>
                    <a:pt x="215" y="96"/>
                  </a:cubicBezTo>
                  <a:cubicBezTo>
                    <a:pt x="131" y="131"/>
                    <a:pt x="72" y="167"/>
                    <a:pt x="0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29"/>
            <p:cNvSpPr/>
            <p:nvPr/>
          </p:nvSpPr>
          <p:spPr>
            <a:xfrm>
              <a:off x="3722679" y="4563186"/>
              <a:ext cx="3337" cy="4171"/>
            </a:xfrm>
            <a:custGeom>
              <a:avLst/>
              <a:gdLst/>
              <a:ahLst/>
              <a:cxnLst/>
              <a:rect l="l" t="t" r="r" b="b"/>
              <a:pathLst>
                <a:path w="96" h="120" extrusionOk="0">
                  <a:moveTo>
                    <a:pt x="96" y="0"/>
                  </a:moveTo>
                  <a:cubicBezTo>
                    <a:pt x="72" y="48"/>
                    <a:pt x="60" y="72"/>
                    <a:pt x="48" y="119"/>
                  </a:cubicBezTo>
                  <a:cubicBezTo>
                    <a:pt x="36" y="72"/>
                    <a:pt x="13" y="4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29"/>
            <p:cNvSpPr/>
            <p:nvPr/>
          </p:nvSpPr>
          <p:spPr>
            <a:xfrm>
              <a:off x="3760360" y="4542885"/>
              <a:ext cx="3754" cy="6674"/>
            </a:xfrm>
            <a:custGeom>
              <a:avLst/>
              <a:gdLst/>
              <a:ahLst/>
              <a:cxnLst/>
              <a:rect l="l" t="t" r="r" b="b"/>
              <a:pathLst>
                <a:path w="108" h="192" extrusionOk="0">
                  <a:moveTo>
                    <a:pt x="107" y="191"/>
                  </a:moveTo>
                  <a:cubicBezTo>
                    <a:pt x="83" y="132"/>
                    <a:pt x="36" y="60"/>
                    <a:pt x="0" y="1"/>
                  </a:cubicBezTo>
                  <a:cubicBezTo>
                    <a:pt x="36" y="60"/>
                    <a:pt x="60" y="120"/>
                    <a:pt x="107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29"/>
            <p:cNvSpPr/>
            <p:nvPr/>
          </p:nvSpPr>
          <p:spPr>
            <a:xfrm>
              <a:off x="3788481" y="4546222"/>
              <a:ext cx="6674" cy="2920"/>
            </a:xfrm>
            <a:custGeom>
              <a:avLst/>
              <a:gdLst/>
              <a:ahLst/>
              <a:cxnLst/>
              <a:rect l="l" t="t" r="r" b="b"/>
              <a:pathLst>
                <a:path w="192" h="84" extrusionOk="0">
                  <a:moveTo>
                    <a:pt x="191" y="84"/>
                  </a:moveTo>
                  <a:lnTo>
                    <a:pt x="1" y="84"/>
                  </a:lnTo>
                  <a:cubicBezTo>
                    <a:pt x="60" y="0"/>
                    <a:pt x="120" y="0"/>
                    <a:pt x="19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29"/>
            <p:cNvSpPr/>
            <p:nvPr/>
          </p:nvSpPr>
          <p:spPr>
            <a:xfrm>
              <a:off x="3765713" y="4582234"/>
              <a:ext cx="29444" cy="70394"/>
            </a:xfrm>
            <a:custGeom>
              <a:avLst/>
              <a:gdLst/>
              <a:ahLst/>
              <a:cxnLst/>
              <a:rect l="l" t="t" r="r" b="b"/>
              <a:pathLst>
                <a:path w="847" h="2025" extrusionOk="0">
                  <a:moveTo>
                    <a:pt x="251" y="953"/>
                  </a:moveTo>
                  <a:cubicBezTo>
                    <a:pt x="191" y="714"/>
                    <a:pt x="132" y="488"/>
                    <a:pt x="1" y="0"/>
                  </a:cubicBezTo>
                  <a:cubicBezTo>
                    <a:pt x="263" y="536"/>
                    <a:pt x="406" y="833"/>
                    <a:pt x="549" y="1131"/>
                  </a:cubicBezTo>
                  <a:lnTo>
                    <a:pt x="549" y="1131"/>
                  </a:lnTo>
                  <a:cubicBezTo>
                    <a:pt x="632" y="1226"/>
                    <a:pt x="549" y="1357"/>
                    <a:pt x="656" y="1429"/>
                  </a:cubicBezTo>
                  <a:lnTo>
                    <a:pt x="656" y="1429"/>
                  </a:lnTo>
                  <a:cubicBezTo>
                    <a:pt x="668" y="1643"/>
                    <a:pt x="846" y="1798"/>
                    <a:pt x="763" y="2024"/>
                  </a:cubicBezTo>
                  <a:cubicBezTo>
                    <a:pt x="429" y="1762"/>
                    <a:pt x="429" y="1310"/>
                    <a:pt x="251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29"/>
            <p:cNvSpPr/>
            <p:nvPr/>
          </p:nvSpPr>
          <p:spPr>
            <a:xfrm>
              <a:off x="3788481" y="4632289"/>
              <a:ext cx="6674" cy="20718"/>
            </a:xfrm>
            <a:custGeom>
              <a:avLst/>
              <a:gdLst/>
              <a:ahLst/>
              <a:cxnLst/>
              <a:rect l="l" t="t" r="r" b="b"/>
              <a:pathLst>
                <a:path w="192" h="596" extrusionOk="0">
                  <a:moveTo>
                    <a:pt x="108" y="596"/>
                  </a:moveTo>
                  <a:cubicBezTo>
                    <a:pt x="72" y="405"/>
                    <a:pt x="25" y="203"/>
                    <a:pt x="1" y="1"/>
                  </a:cubicBezTo>
                  <a:cubicBezTo>
                    <a:pt x="60" y="203"/>
                    <a:pt x="132" y="405"/>
                    <a:pt x="191" y="596"/>
                  </a:cubicBezTo>
                  <a:lnTo>
                    <a:pt x="144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29"/>
            <p:cNvSpPr/>
            <p:nvPr/>
          </p:nvSpPr>
          <p:spPr>
            <a:xfrm>
              <a:off x="3772769" y="4549108"/>
              <a:ext cx="38100" cy="79919"/>
            </a:xfrm>
            <a:custGeom>
              <a:avLst/>
              <a:gdLst/>
              <a:ahLst/>
              <a:cxnLst/>
              <a:rect l="l" t="t" r="r" b="b"/>
              <a:pathLst>
                <a:path w="1096" h="2299" extrusionOk="0">
                  <a:moveTo>
                    <a:pt x="346" y="108"/>
                  </a:moveTo>
                  <a:cubicBezTo>
                    <a:pt x="417" y="274"/>
                    <a:pt x="477" y="429"/>
                    <a:pt x="560" y="608"/>
                  </a:cubicBezTo>
                  <a:lnTo>
                    <a:pt x="560" y="608"/>
                  </a:lnTo>
                  <a:cubicBezTo>
                    <a:pt x="691" y="941"/>
                    <a:pt x="798" y="1286"/>
                    <a:pt x="941" y="1596"/>
                  </a:cubicBezTo>
                  <a:cubicBezTo>
                    <a:pt x="1000" y="1715"/>
                    <a:pt x="1096" y="1858"/>
                    <a:pt x="977" y="2001"/>
                  </a:cubicBezTo>
                  <a:cubicBezTo>
                    <a:pt x="572" y="1655"/>
                    <a:pt x="679" y="1084"/>
                    <a:pt x="381" y="703"/>
                  </a:cubicBezTo>
                  <a:lnTo>
                    <a:pt x="381" y="703"/>
                  </a:lnTo>
                  <a:cubicBezTo>
                    <a:pt x="322" y="1263"/>
                    <a:pt x="834" y="1715"/>
                    <a:pt x="679" y="2298"/>
                  </a:cubicBezTo>
                  <a:lnTo>
                    <a:pt x="48" y="370"/>
                  </a:lnTo>
                  <a:cubicBezTo>
                    <a:pt x="24" y="251"/>
                    <a:pt x="24" y="120"/>
                    <a:pt x="0" y="1"/>
                  </a:cubicBezTo>
                  <a:cubicBezTo>
                    <a:pt x="107" y="36"/>
                    <a:pt x="226" y="72"/>
                    <a:pt x="346" y="1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29"/>
            <p:cNvSpPr/>
            <p:nvPr/>
          </p:nvSpPr>
          <p:spPr>
            <a:xfrm>
              <a:off x="3791401" y="4569790"/>
              <a:ext cx="41402" cy="83221"/>
            </a:xfrm>
            <a:custGeom>
              <a:avLst/>
              <a:gdLst/>
              <a:ahLst/>
              <a:cxnLst/>
              <a:rect l="l" t="t" r="r" b="b"/>
              <a:pathLst>
                <a:path w="1191" h="2394" extrusionOk="0">
                  <a:moveTo>
                    <a:pt x="405" y="1406"/>
                  </a:moveTo>
                  <a:cubicBezTo>
                    <a:pt x="274" y="941"/>
                    <a:pt x="143" y="477"/>
                    <a:pt x="0" y="1"/>
                  </a:cubicBezTo>
                  <a:cubicBezTo>
                    <a:pt x="36" y="1"/>
                    <a:pt x="60" y="1"/>
                    <a:pt x="107" y="13"/>
                  </a:cubicBezTo>
                  <a:cubicBezTo>
                    <a:pt x="464" y="810"/>
                    <a:pt x="833" y="1608"/>
                    <a:pt x="1191" y="2394"/>
                  </a:cubicBezTo>
                  <a:cubicBezTo>
                    <a:pt x="560" y="2370"/>
                    <a:pt x="750" y="1668"/>
                    <a:pt x="405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29"/>
            <p:cNvSpPr/>
            <p:nvPr/>
          </p:nvSpPr>
          <p:spPr>
            <a:xfrm>
              <a:off x="3802142" y="4628987"/>
              <a:ext cx="13696" cy="23639"/>
            </a:xfrm>
            <a:custGeom>
              <a:avLst/>
              <a:gdLst/>
              <a:ahLst/>
              <a:cxnLst/>
              <a:rect l="l" t="t" r="r" b="b"/>
              <a:pathLst>
                <a:path w="394" h="680" extrusionOk="0">
                  <a:moveTo>
                    <a:pt x="96" y="0"/>
                  </a:moveTo>
                  <a:cubicBezTo>
                    <a:pt x="203" y="203"/>
                    <a:pt x="286" y="417"/>
                    <a:pt x="394" y="620"/>
                  </a:cubicBezTo>
                  <a:cubicBezTo>
                    <a:pt x="346" y="631"/>
                    <a:pt x="310" y="667"/>
                    <a:pt x="263" y="679"/>
                  </a:cubicBezTo>
                  <a:cubicBezTo>
                    <a:pt x="167" y="477"/>
                    <a:pt x="84" y="262"/>
                    <a:pt x="1" y="60"/>
                  </a:cubicBezTo>
                  <a:cubicBezTo>
                    <a:pt x="24" y="24"/>
                    <a:pt x="72" y="12"/>
                    <a:pt x="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29"/>
            <p:cNvSpPr/>
            <p:nvPr/>
          </p:nvSpPr>
          <p:spPr>
            <a:xfrm>
              <a:off x="3798839" y="4566905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84"/>
                  </a:moveTo>
                  <a:lnTo>
                    <a:pt x="0" y="0"/>
                  </a:lnTo>
                  <a:lnTo>
                    <a:pt x="72" y="0"/>
                  </a:lnTo>
                  <a:cubicBezTo>
                    <a:pt x="48" y="24"/>
                    <a:pt x="24" y="60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29"/>
            <p:cNvSpPr/>
            <p:nvPr/>
          </p:nvSpPr>
          <p:spPr>
            <a:xfrm>
              <a:off x="3729319" y="4566905"/>
              <a:ext cx="24438" cy="83221"/>
            </a:xfrm>
            <a:custGeom>
              <a:avLst/>
              <a:gdLst/>
              <a:ahLst/>
              <a:cxnLst/>
              <a:rect l="l" t="t" r="r" b="b"/>
              <a:pathLst>
                <a:path w="703" h="2394" extrusionOk="0">
                  <a:moveTo>
                    <a:pt x="0" y="0"/>
                  </a:moveTo>
                  <a:cubicBezTo>
                    <a:pt x="238" y="798"/>
                    <a:pt x="464" y="1584"/>
                    <a:pt x="703" y="2394"/>
                  </a:cubicBezTo>
                  <a:cubicBezTo>
                    <a:pt x="274" y="1727"/>
                    <a:pt x="179" y="953"/>
                    <a:pt x="0" y="2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29"/>
            <p:cNvSpPr/>
            <p:nvPr/>
          </p:nvSpPr>
          <p:spPr>
            <a:xfrm>
              <a:off x="3757023" y="4587587"/>
              <a:ext cx="3372" cy="6674"/>
            </a:xfrm>
            <a:custGeom>
              <a:avLst/>
              <a:gdLst/>
              <a:ahLst/>
              <a:cxnLst/>
              <a:rect l="l" t="t" r="r" b="b"/>
              <a:pathLst>
                <a:path w="97" h="192" extrusionOk="0">
                  <a:moveTo>
                    <a:pt x="1" y="1"/>
                  </a:moveTo>
                  <a:cubicBezTo>
                    <a:pt x="25" y="60"/>
                    <a:pt x="60" y="132"/>
                    <a:pt x="96" y="191"/>
                  </a:cubicBezTo>
                  <a:cubicBezTo>
                    <a:pt x="72" y="132"/>
                    <a:pt x="37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29"/>
            <p:cNvSpPr/>
            <p:nvPr/>
          </p:nvSpPr>
          <p:spPr>
            <a:xfrm>
              <a:off x="3757023" y="4556546"/>
              <a:ext cx="3372" cy="10394"/>
            </a:xfrm>
            <a:custGeom>
              <a:avLst/>
              <a:gdLst/>
              <a:ahLst/>
              <a:cxnLst/>
              <a:rect l="l" t="t" r="r" b="b"/>
              <a:pathLst>
                <a:path w="97" h="299" extrusionOk="0">
                  <a:moveTo>
                    <a:pt x="96" y="298"/>
                  </a:moveTo>
                  <a:cubicBezTo>
                    <a:pt x="72" y="191"/>
                    <a:pt x="37" y="96"/>
                    <a:pt x="1" y="1"/>
                  </a:cubicBezTo>
                  <a:lnTo>
                    <a:pt x="1" y="1"/>
                  </a:lnTo>
                  <a:cubicBezTo>
                    <a:pt x="37" y="96"/>
                    <a:pt x="72" y="191"/>
                    <a:pt x="96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29"/>
            <p:cNvSpPr/>
            <p:nvPr/>
          </p:nvSpPr>
          <p:spPr>
            <a:xfrm>
              <a:off x="3760360" y="4566905"/>
              <a:ext cx="2086" cy="3337"/>
            </a:xfrm>
            <a:custGeom>
              <a:avLst/>
              <a:gdLst/>
              <a:ahLst/>
              <a:cxnLst/>
              <a:rect l="l" t="t" r="r" b="b"/>
              <a:pathLst>
                <a:path w="60" h="96" extrusionOk="0">
                  <a:moveTo>
                    <a:pt x="0" y="0"/>
                  </a:moveTo>
                  <a:cubicBezTo>
                    <a:pt x="24" y="24"/>
                    <a:pt x="48" y="36"/>
                    <a:pt x="60" y="72"/>
                  </a:cubicBezTo>
                  <a:cubicBezTo>
                    <a:pt x="48" y="84"/>
                    <a:pt x="36" y="84"/>
                    <a:pt x="24" y="96"/>
                  </a:cubicBezTo>
                  <a:cubicBezTo>
                    <a:pt x="24" y="60"/>
                    <a:pt x="24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29"/>
            <p:cNvSpPr/>
            <p:nvPr/>
          </p:nvSpPr>
          <p:spPr>
            <a:xfrm>
              <a:off x="3784761" y="4621966"/>
              <a:ext cx="3754" cy="10359"/>
            </a:xfrm>
            <a:custGeom>
              <a:avLst/>
              <a:gdLst/>
              <a:ahLst/>
              <a:cxnLst/>
              <a:rect l="l" t="t" r="r" b="b"/>
              <a:pathLst>
                <a:path w="108" h="298" extrusionOk="0">
                  <a:moveTo>
                    <a:pt x="108" y="298"/>
                  </a:moveTo>
                  <a:cubicBezTo>
                    <a:pt x="72" y="202"/>
                    <a:pt x="36" y="95"/>
                    <a:pt x="1" y="0"/>
                  </a:cubicBezTo>
                  <a:cubicBezTo>
                    <a:pt x="36" y="95"/>
                    <a:pt x="72" y="202"/>
                    <a:pt x="108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29"/>
            <p:cNvSpPr/>
            <p:nvPr/>
          </p:nvSpPr>
          <p:spPr>
            <a:xfrm>
              <a:off x="3782711" y="4569790"/>
              <a:ext cx="2086" cy="3754"/>
            </a:xfrm>
            <a:custGeom>
              <a:avLst/>
              <a:gdLst/>
              <a:ahLst/>
              <a:cxnLst/>
              <a:rect l="l" t="t" r="r" b="b"/>
              <a:pathLst>
                <a:path w="60" h="108" extrusionOk="0">
                  <a:moveTo>
                    <a:pt x="60" y="108"/>
                  </a:moveTo>
                  <a:cubicBezTo>
                    <a:pt x="48" y="72"/>
                    <a:pt x="12" y="60"/>
                    <a:pt x="0" y="37"/>
                  </a:cubicBezTo>
                  <a:cubicBezTo>
                    <a:pt x="12" y="13"/>
                    <a:pt x="36" y="13"/>
                    <a:pt x="48" y="1"/>
                  </a:cubicBezTo>
                  <a:cubicBezTo>
                    <a:pt x="48" y="48"/>
                    <a:pt x="60" y="72"/>
                    <a:pt x="60" y="1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29"/>
            <p:cNvSpPr/>
            <p:nvPr/>
          </p:nvSpPr>
          <p:spPr>
            <a:xfrm>
              <a:off x="3655294" y="3357563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Outfit"/>
              <a:buNone/>
              <a:defRPr sz="3300" b="1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818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●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○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utfit Medium"/>
              <a:buChar char="■"/>
              <a:defRPr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64" r:id="rId4"/>
    <p:sldLayoutId id="214748367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84" name="Google Shape;1584;p33"/>
          <p:cNvGrpSpPr/>
          <p:nvPr/>
        </p:nvGrpSpPr>
        <p:grpSpPr>
          <a:xfrm rot="-1830704">
            <a:off x="-1688026" y="-2017111"/>
            <a:ext cx="3942635" cy="3846063"/>
            <a:chOff x="2210400" y="2101050"/>
            <a:chExt cx="3942750" cy="3846175"/>
          </a:xfrm>
        </p:grpSpPr>
        <p:sp>
          <p:nvSpPr>
            <p:cNvPr id="1585" name="Google Shape;1585;p33"/>
            <p:cNvSpPr/>
            <p:nvPr/>
          </p:nvSpPr>
          <p:spPr>
            <a:xfrm>
              <a:off x="4248750" y="34923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dirty="0"/>
            </a:p>
          </p:txBody>
        </p:sp>
        <p:sp>
          <p:nvSpPr>
            <p:cNvPr id="1586" name="Google Shape;1586;p33"/>
            <p:cNvSpPr/>
            <p:nvPr/>
          </p:nvSpPr>
          <p:spPr>
            <a:xfrm>
              <a:off x="3886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7" name="Google Shape;1587;p33"/>
            <p:cNvSpPr/>
            <p:nvPr/>
          </p:nvSpPr>
          <p:spPr>
            <a:xfrm>
              <a:off x="2697175" y="2489100"/>
              <a:ext cx="2465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8" name="Google Shape;1588;p33"/>
            <p:cNvSpPr/>
            <p:nvPr/>
          </p:nvSpPr>
          <p:spPr>
            <a:xfrm>
              <a:off x="2759125" y="3888925"/>
              <a:ext cx="2341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9" name="Google Shape;1589;p33"/>
            <p:cNvSpPr/>
            <p:nvPr/>
          </p:nvSpPr>
          <p:spPr>
            <a:xfrm>
              <a:off x="2210400" y="3391456"/>
              <a:ext cx="1448700" cy="15660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شكل حر 2">
            <a:extLst>
              <a:ext uri="{FF2B5EF4-FFF2-40B4-BE49-F238E27FC236}">
                <a16:creationId xmlns:a16="http://schemas.microsoft.com/office/drawing/2014/main" id="{67794EA0-BDFB-4979-C257-F22F0A349EE5}"/>
              </a:ext>
            </a:extLst>
          </p:cNvPr>
          <p:cNvSpPr/>
          <p:nvPr/>
        </p:nvSpPr>
        <p:spPr>
          <a:xfrm rot="21306818">
            <a:off x="2108436" y="1301187"/>
            <a:ext cx="4901989" cy="1744584"/>
          </a:xfrm>
          <a:custGeom>
            <a:avLst/>
            <a:gdLst>
              <a:gd name="connsiteX0" fmla="*/ 122139 w 5740741"/>
              <a:gd name="connsiteY0" fmla="*/ 167552 h 1744584"/>
              <a:gd name="connsiteX1" fmla="*/ 949453 w 5740741"/>
              <a:gd name="connsiteY1" fmla="*/ 69580 h 1744584"/>
              <a:gd name="connsiteX2" fmla="*/ 2429910 w 5740741"/>
              <a:gd name="connsiteY2" fmla="*/ 200209 h 1744584"/>
              <a:gd name="connsiteX3" fmla="*/ 3420510 w 5740741"/>
              <a:gd name="connsiteY3" fmla="*/ 58695 h 1744584"/>
              <a:gd name="connsiteX4" fmla="*/ 4650596 w 5740741"/>
              <a:gd name="connsiteY4" fmla="*/ 15152 h 1744584"/>
              <a:gd name="connsiteX5" fmla="*/ 5597653 w 5740741"/>
              <a:gd name="connsiteY5" fmla="*/ 309066 h 1744584"/>
              <a:gd name="connsiteX6" fmla="*/ 5717396 w 5740741"/>
              <a:gd name="connsiteY6" fmla="*/ 1245237 h 1744584"/>
              <a:gd name="connsiteX7" fmla="*/ 5401710 w 5740741"/>
              <a:gd name="connsiteY7" fmla="*/ 1604466 h 1744584"/>
              <a:gd name="connsiteX8" fmla="*/ 4596168 w 5740741"/>
              <a:gd name="connsiteY8" fmla="*/ 1593580 h 1744584"/>
              <a:gd name="connsiteX9" fmla="*/ 3420510 w 5740741"/>
              <a:gd name="connsiteY9" fmla="*/ 1571809 h 1744584"/>
              <a:gd name="connsiteX10" fmla="*/ 2702053 w 5740741"/>
              <a:gd name="connsiteY10" fmla="*/ 1735095 h 1744584"/>
              <a:gd name="connsiteX11" fmla="*/ 1798539 w 5740741"/>
              <a:gd name="connsiteY11" fmla="*/ 1713323 h 1744584"/>
              <a:gd name="connsiteX12" fmla="*/ 1167168 w 5740741"/>
              <a:gd name="connsiteY12" fmla="*/ 1615352 h 1744584"/>
              <a:gd name="connsiteX13" fmla="*/ 644653 w 5740741"/>
              <a:gd name="connsiteY13" fmla="*/ 1680666 h 1744584"/>
              <a:gd name="connsiteX14" fmla="*/ 187453 w 5740741"/>
              <a:gd name="connsiteY14" fmla="*/ 1615352 h 1744584"/>
              <a:gd name="connsiteX15" fmla="*/ 2396 w 5740741"/>
              <a:gd name="connsiteY15" fmla="*/ 1288780 h 1744584"/>
              <a:gd name="connsiteX16" fmla="*/ 78596 w 5740741"/>
              <a:gd name="connsiteY16" fmla="*/ 766266 h 1744584"/>
              <a:gd name="connsiteX17" fmla="*/ 24168 w 5740741"/>
              <a:gd name="connsiteY17" fmla="*/ 428809 h 1744584"/>
              <a:gd name="connsiteX18" fmla="*/ 122139 w 5740741"/>
              <a:gd name="connsiteY18" fmla="*/ 167552 h 1744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740741" h="1744584">
                <a:moveTo>
                  <a:pt x="122139" y="167552"/>
                </a:moveTo>
                <a:cubicBezTo>
                  <a:pt x="276353" y="107680"/>
                  <a:pt x="564825" y="64137"/>
                  <a:pt x="949453" y="69580"/>
                </a:cubicBezTo>
                <a:cubicBezTo>
                  <a:pt x="1334081" y="75023"/>
                  <a:pt x="2018067" y="202023"/>
                  <a:pt x="2429910" y="200209"/>
                </a:cubicBezTo>
                <a:cubicBezTo>
                  <a:pt x="2841753" y="198395"/>
                  <a:pt x="3050396" y="89538"/>
                  <a:pt x="3420510" y="58695"/>
                </a:cubicBezTo>
                <a:cubicBezTo>
                  <a:pt x="3790624" y="27852"/>
                  <a:pt x="4287739" y="-26576"/>
                  <a:pt x="4650596" y="15152"/>
                </a:cubicBezTo>
                <a:cubicBezTo>
                  <a:pt x="5013453" y="56880"/>
                  <a:pt x="5419853" y="104052"/>
                  <a:pt x="5597653" y="309066"/>
                </a:cubicBezTo>
                <a:cubicBezTo>
                  <a:pt x="5775453" y="514080"/>
                  <a:pt x="5750053" y="1029337"/>
                  <a:pt x="5717396" y="1245237"/>
                </a:cubicBezTo>
                <a:cubicBezTo>
                  <a:pt x="5684739" y="1461137"/>
                  <a:pt x="5588581" y="1546409"/>
                  <a:pt x="5401710" y="1604466"/>
                </a:cubicBezTo>
                <a:cubicBezTo>
                  <a:pt x="5214839" y="1662523"/>
                  <a:pt x="4596168" y="1593580"/>
                  <a:pt x="4596168" y="1593580"/>
                </a:cubicBezTo>
                <a:cubicBezTo>
                  <a:pt x="4265968" y="1588137"/>
                  <a:pt x="3736196" y="1548223"/>
                  <a:pt x="3420510" y="1571809"/>
                </a:cubicBezTo>
                <a:cubicBezTo>
                  <a:pt x="3104824" y="1595395"/>
                  <a:pt x="2972381" y="1711509"/>
                  <a:pt x="2702053" y="1735095"/>
                </a:cubicBezTo>
                <a:cubicBezTo>
                  <a:pt x="2431725" y="1758681"/>
                  <a:pt x="2054353" y="1733280"/>
                  <a:pt x="1798539" y="1713323"/>
                </a:cubicBezTo>
                <a:cubicBezTo>
                  <a:pt x="1542725" y="1693366"/>
                  <a:pt x="1359482" y="1620795"/>
                  <a:pt x="1167168" y="1615352"/>
                </a:cubicBezTo>
                <a:cubicBezTo>
                  <a:pt x="974854" y="1609909"/>
                  <a:pt x="807939" y="1680666"/>
                  <a:pt x="644653" y="1680666"/>
                </a:cubicBezTo>
                <a:cubicBezTo>
                  <a:pt x="481367" y="1680666"/>
                  <a:pt x="294496" y="1680666"/>
                  <a:pt x="187453" y="1615352"/>
                </a:cubicBezTo>
                <a:cubicBezTo>
                  <a:pt x="80410" y="1550038"/>
                  <a:pt x="20539" y="1430294"/>
                  <a:pt x="2396" y="1288780"/>
                </a:cubicBezTo>
                <a:cubicBezTo>
                  <a:pt x="-15747" y="1147266"/>
                  <a:pt x="74967" y="909594"/>
                  <a:pt x="78596" y="766266"/>
                </a:cubicBezTo>
                <a:cubicBezTo>
                  <a:pt x="82225" y="622938"/>
                  <a:pt x="16911" y="528595"/>
                  <a:pt x="24168" y="428809"/>
                </a:cubicBezTo>
                <a:cubicBezTo>
                  <a:pt x="31425" y="329023"/>
                  <a:pt x="-32075" y="227424"/>
                  <a:pt x="122139" y="167552"/>
                </a:cubicBezTo>
                <a:close/>
              </a:path>
            </a:pathLst>
          </a:custGeom>
          <a:solidFill>
            <a:schemeClr val="bg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grpSp>
        <p:nvGrpSpPr>
          <p:cNvPr id="1596" name="Google Shape;1596;p33"/>
          <p:cNvGrpSpPr/>
          <p:nvPr/>
        </p:nvGrpSpPr>
        <p:grpSpPr>
          <a:xfrm rot="10800000">
            <a:off x="6127175" y="-2017098"/>
            <a:ext cx="4397650" cy="3455373"/>
            <a:chOff x="1506550" y="1212752"/>
            <a:chExt cx="4397650" cy="3455373"/>
          </a:xfrm>
        </p:grpSpPr>
        <p:sp>
          <p:nvSpPr>
            <p:cNvPr id="1597" name="Google Shape;1597;p33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8" name="Google Shape;1598;p33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9" name="Google Shape;1599;p33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0" name="Google Shape;1600;p33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1" name="Google Shape;1601;p33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2" name="Google Shape;1602;p33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03" name="Google Shape;1603;p33"/>
          <p:cNvSpPr txBox="1">
            <a:spLocks noGrp="1"/>
          </p:cNvSpPr>
          <p:nvPr>
            <p:ph type="ctrTitle"/>
          </p:nvPr>
        </p:nvSpPr>
        <p:spPr>
          <a:xfrm>
            <a:off x="1622450" y="1328987"/>
            <a:ext cx="5451600" cy="1792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1">
              <a:lnSpc>
                <a:spcPct val="115000"/>
              </a:lnSpc>
              <a:spcBef>
                <a:spcPts val="1100"/>
              </a:spcBef>
              <a:spcAft>
                <a:spcPts val="200"/>
              </a:spcAft>
              <a:buClr>
                <a:srgbClr val="191919"/>
              </a:buClr>
              <a:buSzPts val="5200"/>
              <a:buFont typeface="Outfit"/>
              <a:buNone/>
            </a:pPr>
            <a:r>
              <a:rPr lang="en-US" sz="8800" dirty="0"/>
              <a:t>Chores</a:t>
            </a:r>
            <a:endParaRPr sz="8800" dirty="0"/>
          </a:p>
        </p:txBody>
      </p:sp>
      <p:grpSp>
        <p:nvGrpSpPr>
          <p:cNvPr id="1605" name="Google Shape;1605;p33"/>
          <p:cNvGrpSpPr/>
          <p:nvPr/>
        </p:nvGrpSpPr>
        <p:grpSpPr>
          <a:xfrm flipH="1">
            <a:off x="-942675" y="4036452"/>
            <a:ext cx="4397650" cy="3455373"/>
            <a:chOff x="1506550" y="1212752"/>
            <a:chExt cx="4397650" cy="3455373"/>
          </a:xfrm>
        </p:grpSpPr>
        <p:sp>
          <p:nvSpPr>
            <p:cNvPr id="1606" name="Google Shape;1606;p33"/>
            <p:cNvSpPr/>
            <p:nvPr/>
          </p:nvSpPr>
          <p:spPr>
            <a:xfrm>
              <a:off x="3999800" y="210105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7" name="Google Shape;1607;p33"/>
            <p:cNvSpPr/>
            <p:nvPr/>
          </p:nvSpPr>
          <p:spPr>
            <a:xfrm>
              <a:off x="1506550" y="2101050"/>
              <a:ext cx="26655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8" name="Google Shape;1608;p33"/>
            <p:cNvSpPr/>
            <p:nvPr/>
          </p:nvSpPr>
          <p:spPr>
            <a:xfrm>
              <a:off x="2095388" y="1542600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9" name="Google Shape;1609;p33"/>
            <p:cNvSpPr/>
            <p:nvPr/>
          </p:nvSpPr>
          <p:spPr>
            <a:xfrm>
              <a:off x="3111825" y="1212752"/>
              <a:ext cx="1861800" cy="18018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0" name="Google Shape;1610;p33"/>
            <p:cNvSpPr/>
            <p:nvPr/>
          </p:nvSpPr>
          <p:spPr>
            <a:xfrm>
              <a:off x="2900775" y="2609825"/>
              <a:ext cx="1904400" cy="20583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1" name="Google Shape;1611;p33"/>
            <p:cNvSpPr/>
            <p:nvPr/>
          </p:nvSpPr>
          <p:spPr>
            <a:xfrm>
              <a:off x="2695475" y="3791097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2" name="Google Shape;1612;p33"/>
            <p:cNvSpPr/>
            <p:nvPr/>
          </p:nvSpPr>
          <p:spPr>
            <a:xfrm>
              <a:off x="5093850" y="1435210"/>
              <a:ext cx="518700" cy="5391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3" name="Google Shape;1613;p33"/>
          <p:cNvGrpSpPr/>
          <p:nvPr/>
        </p:nvGrpSpPr>
        <p:grpSpPr>
          <a:xfrm rot="881588">
            <a:off x="1698128" y="4147366"/>
            <a:ext cx="1018055" cy="2388242"/>
            <a:chOff x="3611964" y="992759"/>
            <a:chExt cx="352040" cy="825847"/>
          </a:xfrm>
        </p:grpSpPr>
        <p:sp>
          <p:nvSpPr>
            <p:cNvPr id="1614" name="Google Shape;1614;p33"/>
            <p:cNvSpPr/>
            <p:nvPr/>
          </p:nvSpPr>
          <p:spPr>
            <a:xfrm>
              <a:off x="3612398" y="992759"/>
              <a:ext cx="351414" cy="825331"/>
            </a:xfrm>
            <a:custGeom>
              <a:avLst/>
              <a:gdLst/>
              <a:ahLst/>
              <a:cxnLst/>
              <a:rect l="l" t="t" r="r" b="b"/>
              <a:pathLst>
                <a:path w="10109" h="23742" extrusionOk="0">
                  <a:moveTo>
                    <a:pt x="214" y="15646"/>
                  </a:moveTo>
                  <a:cubicBezTo>
                    <a:pt x="476" y="17610"/>
                    <a:pt x="524" y="19598"/>
                    <a:pt x="679" y="21575"/>
                  </a:cubicBezTo>
                  <a:cubicBezTo>
                    <a:pt x="703" y="21968"/>
                    <a:pt x="750" y="22349"/>
                    <a:pt x="774" y="22754"/>
                  </a:cubicBezTo>
                  <a:cubicBezTo>
                    <a:pt x="869" y="22932"/>
                    <a:pt x="976" y="23075"/>
                    <a:pt x="1214" y="23063"/>
                  </a:cubicBezTo>
                  <a:cubicBezTo>
                    <a:pt x="1226" y="23480"/>
                    <a:pt x="1488" y="23623"/>
                    <a:pt x="1869" y="23635"/>
                  </a:cubicBezTo>
                  <a:cubicBezTo>
                    <a:pt x="2119" y="23658"/>
                    <a:pt x="2381" y="23742"/>
                    <a:pt x="2643" y="23718"/>
                  </a:cubicBezTo>
                  <a:cubicBezTo>
                    <a:pt x="4334" y="23658"/>
                    <a:pt x="6013" y="23587"/>
                    <a:pt x="7715" y="23516"/>
                  </a:cubicBezTo>
                  <a:cubicBezTo>
                    <a:pt x="8334" y="23480"/>
                    <a:pt x="8680" y="23158"/>
                    <a:pt x="8775" y="22551"/>
                  </a:cubicBezTo>
                  <a:cubicBezTo>
                    <a:pt x="8930" y="21396"/>
                    <a:pt x="9108" y="20253"/>
                    <a:pt x="9251" y="19110"/>
                  </a:cubicBezTo>
                  <a:cubicBezTo>
                    <a:pt x="9430" y="17586"/>
                    <a:pt x="9739" y="16074"/>
                    <a:pt x="9668" y="14574"/>
                  </a:cubicBezTo>
                  <a:cubicBezTo>
                    <a:pt x="9608" y="13562"/>
                    <a:pt x="8954" y="12574"/>
                    <a:pt x="8573" y="11574"/>
                  </a:cubicBezTo>
                  <a:cubicBezTo>
                    <a:pt x="8311" y="10859"/>
                    <a:pt x="8001" y="9966"/>
                    <a:pt x="8489" y="9430"/>
                  </a:cubicBezTo>
                  <a:cubicBezTo>
                    <a:pt x="10108" y="7585"/>
                    <a:pt x="8334" y="6037"/>
                    <a:pt x="8192" y="4370"/>
                  </a:cubicBezTo>
                  <a:cubicBezTo>
                    <a:pt x="8180" y="4251"/>
                    <a:pt x="7918" y="4156"/>
                    <a:pt x="7787" y="4049"/>
                  </a:cubicBezTo>
                  <a:cubicBezTo>
                    <a:pt x="7703" y="4013"/>
                    <a:pt x="7596" y="4013"/>
                    <a:pt x="7489" y="4013"/>
                  </a:cubicBezTo>
                  <a:cubicBezTo>
                    <a:pt x="7299" y="4001"/>
                    <a:pt x="7108" y="3977"/>
                    <a:pt x="6906" y="3954"/>
                  </a:cubicBezTo>
                  <a:cubicBezTo>
                    <a:pt x="6953" y="3704"/>
                    <a:pt x="6929" y="3501"/>
                    <a:pt x="6596" y="3501"/>
                  </a:cubicBezTo>
                  <a:lnTo>
                    <a:pt x="6596" y="3501"/>
                  </a:lnTo>
                  <a:lnTo>
                    <a:pt x="6596" y="3501"/>
                  </a:lnTo>
                  <a:cubicBezTo>
                    <a:pt x="6668" y="2751"/>
                    <a:pt x="6787" y="2013"/>
                    <a:pt x="6584" y="1275"/>
                  </a:cubicBezTo>
                  <a:cubicBezTo>
                    <a:pt x="6394" y="1072"/>
                    <a:pt x="6167" y="1191"/>
                    <a:pt x="5941" y="1191"/>
                  </a:cubicBezTo>
                  <a:lnTo>
                    <a:pt x="5822" y="1191"/>
                  </a:lnTo>
                  <a:lnTo>
                    <a:pt x="5822" y="1191"/>
                  </a:lnTo>
                  <a:lnTo>
                    <a:pt x="5822" y="1191"/>
                  </a:lnTo>
                  <a:cubicBezTo>
                    <a:pt x="5715" y="1191"/>
                    <a:pt x="5620" y="1179"/>
                    <a:pt x="5525" y="1179"/>
                  </a:cubicBezTo>
                  <a:lnTo>
                    <a:pt x="5501" y="1203"/>
                  </a:lnTo>
                  <a:cubicBezTo>
                    <a:pt x="5501" y="1191"/>
                    <a:pt x="5477" y="1179"/>
                    <a:pt x="5477" y="1156"/>
                  </a:cubicBezTo>
                  <a:lnTo>
                    <a:pt x="5477" y="1156"/>
                  </a:lnTo>
                  <a:lnTo>
                    <a:pt x="5477" y="1156"/>
                  </a:lnTo>
                  <a:lnTo>
                    <a:pt x="5513" y="1144"/>
                  </a:lnTo>
                  <a:lnTo>
                    <a:pt x="5525" y="1179"/>
                  </a:lnTo>
                  <a:cubicBezTo>
                    <a:pt x="5227" y="787"/>
                    <a:pt x="6108" y="489"/>
                    <a:pt x="5632" y="84"/>
                  </a:cubicBezTo>
                  <a:cubicBezTo>
                    <a:pt x="5477" y="25"/>
                    <a:pt x="5346" y="48"/>
                    <a:pt x="5203" y="60"/>
                  </a:cubicBezTo>
                  <a:cubicBezTo>
                    <a:pt x="4965" y="48"/>
                    <a:pt x="4739" y="25"/>
                    <a:pt x="4501" y="13"/>
                  </a:cubicBezTo>
                  <a:cubicBezTo>
                    <a:pt x="4334" y="1"/>
                    <a:pt x="4167" y="48"/>
                    <a:pt x="4143" y="239"/>
                  </a:cubicBezTo>
                  <a:cubicBezTo>
                    <a:pt x="4108" y="465"/>
                    <a:pt x="4203" y="608"/>
                    <a:pt x="4453" y="608"/>
                  </a:cubicBezTo>
                  <a:cubicBezTo>
                    <a:pt x="4501" y="656"/>
                    <a:pt x="4548" y="703"/>
                    <a:pt x="4572" y="739"/>
                  </a:cubicBezTo>
                  <a:lnTo>
                    <a:pt x="4572" y="739"/>
                  </a:lnTo>
                  <a:lnTo>
                    <a:pt x="4572" y="739"/>
                  </a:lnTo>
                  <a:cubicBezTo>
                    <a:pt x="4608" y="1560"/>
                    <a:pt x="3739" y="882"/>
                    <a:pt x="3572" y="1358"/>
                  </a:cubicBezTo>
                  <a:cubicBezTo>
                    <a:pt x="3191" y="1858"/>
                    <a:pt x="3441" y="2442"/>
                    <a:pt x="3417" y="2989"/>
                  </a:cubicBezTo>
                  <a:lnTo>
                    <a:pt x="3417" y="2989"/>
                  </a:lnTo>
                  <a:lnTo>
                    <a:pt x="3417" y="2989"/>
                  </a:lnTo>
                  <a:lnTo>
                    <a:pt x="3370" y="3442"/>
                  </a:lnTo>
                  <a:cubicBezTo>
                    <a:pt x="3119" y="3537"/>
                    <a:pt x="3155" y="3763"/>
                    <a:pt x="3155" y="3977"/>
                  </a:cubicBezTo>
                  <a:cubicBezTo>
                    <a:pt x="2286" y="3894"/>
                    <a:pt x="1786" y="4287"/>
                    <a:pt x="1655" y="5168"/>
                  </a:cubicBezTo>
                  <a:cubicBezTo>
                    <a:pt x="1607" y="5478"/>
                    <a:pt x="1524" y="5823"/>
                    <a:pt x="1345" y="6061"/>
                  </a:cubicBezTo>
                  <a:cubicBezTo>
                    <a:pt x="500" y="7216"/>
                    <a:pt x="631" y="8287"/>
                    <a:pt x="1548" y="9323"/>
                  </a:cubicBezTo>
                  <a:cubicBezTo>
                    <a:pt x="1584" y="9407"/>
                    <a:pt x="1631" y="9478"/>
                    <a:pt x="1655" y="9550"/>
                  </a:cubicBezTo>
                  <a:cubicBezTo>
                    <a:pt x="1691" y="10276"/>
                    <a:pt x="1488" y="10966"/>
                    <a:pt x="1155" y="11609"/>
                  </a:cubicBezTo>
                  <a:cubicBezTo>
                    <a:pt x="476" y="12848"/>
                    <a:pt x="0" y="14110"/>
                    <a:pt x="214" y="15646"/>
                  </a:cubicBezTo>
                  <a:close/>
                  <a:moveTo>
                    <a:pt x="703" y="20944"/>
                  </a:moveTo>
                  <a:lnTo>
                    <a:pt x="703" y="20968"/>
                  </a:lnTo>
                  <a:cubicBezTo>
                    <a:pt x="714" y="21099"/>
                    <a:pt x="750" y="21241"/>
                    <a:pt x="714" y="21372"/>
                  </a:cubicBezTo>
                  <a:cubicBezTo>
                    <a:pt x="714" y="21349"/>
                    <a:pt x="714" y="21337"/>
                    <a:pt x="703" y="21313"/>
                  </a:cubicBezTo>
                  <a:cubicBezTo>
                    <a:pt x="703" y="21194"/>
                    <a:pt x="691" y="21075"/>
                    <a:pt x="691" y="20956"/>
                  </a:cubicBezTo>
                  <a:lnTo>
                    <a:pt x="691" y="20944"/>
                  </a:lnTo>
                  <a:cubicBezTo>
                    <a:pt x="691" y="20908"/>
                    <a:pt x="667" y="20896"/>
                    <a:pt x="643" y="20908"/>
                  </a:cubicBezTo>
                  <a:cubicBezTo>
                    <a:pt x="595" y="20956"/>
                    <a:pt x="679" y="20884"/>
                    <a:pt x="703" y="20944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5" name="Google Shape;1615;p33"/>
            <p:cNvSpPr/>
            <p:nvPr/>
          </p:nvSpPr>
          <p:spPr>
            <a:xfrm>
              <a:off x="3639498" y="1123111"/>
              <a:ext cx="278170" cy="677591"/>
            </a:xfrm>
            <a:custGeom>
              <a:avLst/>
              <a:gdLst/>
              <a:ahLst/>
              <a:cxnLst/>
              <a:rect l="l" t="t" r="r" b="b"/>
              <a:pathLst>
                <a:path w="8002" h="19492" extrusionOk="0">
                  <a:moveTo>
                    <a:pt x="882" y="5799"/>
                  </a:moveTo>
                  <a:cubicBezTo>
                    <a:pt x="846" y="5728"/>
                    <a:pt x="798" y="5644"/>
                    <a:pt x="774" y="5573"/>
                  </a:cubicBezTo>
                  <a:cubicBezTo>
                    <a:pt x="774" y="5299"/>
                    <a:pt x="1001" y="5335"/>
                    <a:pt x="1155" y="5299"/>
                  </a:cubicBezTo>
                  <a:cubicBezTo>
                    <a:pt x="1382" y="5263"/>
                    <a:pt x="1620" y="5299"/>
                    <a:pt x="1858" y="5263"/>
                  </a:cubicBezTo>
                  <a:cubicBezTo>
                    <a:pt x="834" y="5109"/>
                    <a:pt x="822" y="5109"/>
                    <a:pt x="727" y="4025"/>
                  </a:cubicBezTo>
                  <a:cubicBezTo>
                    <a:pt x="703" y="3727"/>
                    <a:pt x="703" y="3418"/>
                    <a:pt x="679" y="3120"/>
                  </a:cubicBezTo>
                  <a:cubicBezTo>
                    <a:pt x="655" y="2644"/>
                    <a:pt x="798" y="2477"/>
                    <a:pt x="1274" y="2406"/>
                  </a:cubicBezTo>
                  <a:cubicBezTo>
                    <a:pt x="1536" y="2370"/>
                    <a:pt x="1774" y="2358"/>
                    <a:pt x="2025" y="2322"/>
                  </a:cubicBezTo>
                  <a:cubicBezTo>
                    <a:pt x="2167" y="2311"/>
                    <a:pt x="2310" y="2322"/>
                    <a:pt x="2453" y="2346"/>
                  </a:cubicBezTo>
                  <a:cubicBezTo>
                    <a:pt x="2465" y="2311"/>
                    <a:pt x="2453" y="2311"/>
                    <a:pt x="2394" y="2311"/>
                  </a:cubicBezTo>
                  <a:cubicBezTo>
                    <a:pt x="1310" y="2239"/>
                    <a:pt x="1310" y="2180"/>
                    <a:pt x="1727" y="1179"/>
                  </a:cubicBezTo>
                  <a:cubicBezTo>
                    <a:pt x="2072" y="406"/>
                    <a:pt x="2548" y="1"/>
                    <a:pt x="3406" y="144"/>
                  </a:cubicBezTo>
                  <a:cubicBezTo>
                    <a:pt x="3644" y="179"/>
                    <a:pt x="3918" y="144"/>
                    <a:pt x="4156" y="144"/>
                  </a:cubicBezTo>
                  <a:cubicBezTo>
                    <a:pt x="4465" y="144"/>
                    <a:pt x="4763" y="120"/>
                    <a:pt x="5061" y="156"/>
                  </a:cubicBezTo>
                  <a:cubicBezTo>
                    <a:pt x="5227" y="179"/>
                    <a:pt x="5370" y="227"/>
                    <a:pt x="5537" y="239"/>
                  </a:cubicBezTo>
                  <a:cubicBezTo>
                    <a:pt x="6346" y="322"/>
                    <a:pt x="6799" y="775"/>
                    <a:pt x="6870" y="1608"/>
                  </a:cubicBezTo>
                  <a:cubicBezTo>
                    <a:pt x="6906" y="2001"/>
                    <a:pt x="6692" y="2180"/>
                    <a:pt x="6370" y="2251"/>
                  </a:cubicBezTo>
                  <a:cubicBezTo>
                    <a:pt x="5894" y="2358"/>
                    <a:pt x="5418" y="2406"/>
                    <a:pt x="4942" y="2477"/>
                  </a:cubicBezTo>
                  <a:cubicBezTo>
                    <a:pt x="5573" y="2418"/>
                    <a:pt x="6216" y="2501"/>
                    <a:pt x="6847" y="2596"/>
                  </a:cubicBezTo>
                  <a:cubicBezTo>
                    <a:pt x="7323" y="2668"/>
                    <a:pt x="7501" y="2882"/>
                    <a:pt x="7466" y="3370"/>
                  </a:cubicBezTo>
                  <a:cubicBezTo>
                    <a:pt x="7454" y="3787"/>
                    <a:pt x="7406" y="4192"/>
                    <a:pt x="7311" y="4585"/>
                  </a:cubicBezTo>
                  <a:cubicBezTo>
                    <a:pt x="7144" y="5180"/>
                    <a:pt x="6847" y="5418"/>
                    <a:pt x="6216" y="5406"/>
                  </a:cubicBezTo>
                  <a:cubicBezTo>
                    <a:pt x="5358" y="5382"/>
                    <a:pt x="4501" y="5406"/>
                    <a:pt x="3810" y="5394"/>
                  </a:cubicBezTo>
                  <a:cubicBezTo>
                    <a:pt x="4382" y="5394"/>
                    <a:pt x="5144" y="5382"/>
                    <a:pt x="5894" y="5394"/>
                  </a:cubicBezTo>
                  <a:cubicBezTo>
                    <a:pt x="6787" y="5418"/>
                    <a:pt x="6942" y="5597"/>
                    <a:pt x="6966" y="6478"/>
                  </a:cubicBezTo>
                  <a:cubicBezTo>
                    <a:pt x="6978" y="7228"/>
                    <a:pt x="7061" y="7942"/>
                    <a:pt x="7359" y="8621"/>
                  </a:cubicBezTo>
                  <a:cubicBezTo>
                    <a:pt x="7573" y="9109"/>
                    <a:pt x="7585" y="9633"/>
                    <a:pt x="7644" y="10145"/>
                  </a:cubicBezTo>
                  <a:cubicBezTo>
                    <a:pt x="7918" y="12943"/>
                    <a:pt x="8001" y="15741"/>
                    <a:pt x="7359" y="18503"/>
                  </a:cubicBezTo>
                  <a:cubicBezTo>
                    <a:pt x="7180" y="19289"/>
                    <a:pt x="7025" y="19467"/>
                    <a:pt x="6216" y="19467"/>
                  </a:cubicBezTo>
                  <a:cubicBezTo>
                    <a:pt x="4668" y="19491"/>
                    <a:pt x="3108" y="19467"/>
                    <a:pt x="1560" y="19467"/>
                  </a:cubicBezTo>
                  <a:cubicBezTo>
                    <a:pt x="1382" y="19467"/>
                    <a:pt x="1203" y="19467"/>
                    <a:pt x="1024" y="19408"/>
                  </a:cubicBezTo>
                  <a:cubicBezTo>
                    <a:pt x="965" y="19396"/>
                    <a:pt x="905" y="19372"/>
                    <a:pt x="858" y="19325"/>
                  </a:cubicBezTo>
                  <a:cubicBezTo>
                    <a:pt x="548" y="18717"/>
                    <a:pt x="596" y="18039"/>
                    <a:pt x="524" y="17384"/>
                  </a:cubicBezTo>
                  <a:cubicBezTo>
                    <a:pt x="298" y="15324"/>
                    <a:pt x="0" y="13252"/>
                    <a:pt x="24" y="11157"/>
                  </a:cubicBezTo>
                  <a:cubicBezTo>
                    <a:pt x="24" y="10514"/>
                    <a:pt x="131" y="9919"/>
                    <a:pt x="405" y="9335"/>
                  </a:cubicBezTo>
                  <a:cubicBezTo>
                    <a:pt x="846" y="8359"/>
                    <a:pt x="1215" y="7359"/>
                    <a:pt x="1096" y="6240"/>
                  </a:cubicBezTo>
                  <a:cubicBezTo>
                    <a:pt x="1084" y="6097"/>
                    <a:pt x="1096" y="5906"/>
                    <a:pt x="882" y="579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6" name="Google Shape;1616;p33"/>
            <p:cNvSpPr/>
            <p:nvPr/>
          </p:nvSpPr>
          <p:spPr>
            <a:xfrm>
              <a:off x="3666819" y="1125614"/>
              <a:ext cx="297185" cy="692052"/>
            </a:xfrm>
            <a:custGeom>
              <a:avLst/>
              <a:gdLst/>
              <a:ahLst/>
              <a:cxnLst/>
              <a:rect l="l" t="t" r="r" b="b"/>
              <a:pathLst>
                <a:path w="8549" h="19908" extrusionOk="0">
                  <a:moveTo>
                    <a:pt x="191" y="19253"/>
                  </a:moveTo>
                  <a:cubicBezTo>
                    <a:pt x="1989" y="19253"/>
                    <a:pt x="3810" y="19241"/>
                    <a:pt x="5608" y="19253"/>
                  </a:cubicBezTo>
                  <a:cubicBezTo>
                    <a:pt x="6049" y="19253"/>
                    <a:pt x="6251" y="19169"/>
                    <a:pt x="6346" y="18705"/>
                  </a:cubicBezTo>
                  <a:cubicBezTo>
                    <a:pt x="7025" y="15121"/>
                    <a:pt x="7204" y="11525"/>
                    <a:pt x="6168" y="7977"/>
                  </a:cubicBezTo>
                  <a:cubicBezTo>
                    <a:pt x="6025" y="7537"/>
                    <a:pt x="5953" y="7049"/>
                    <a:pt x="6013" y="6608"/>
                  </a:cubicBezTo>
                  <a:cubicBezTo>
                    <a:pt x="6168" y="5656"/>
                    <a:pt x="5632" y="5513"/>
                    <a:pt x="4894" y="5513"/>
                  </a:cubicBezTo>
                  <a:lnTo>
                    <a:pt x="1917" y="5513"/>
                  </a:lnTo>
                  <a:cubicBezTo>
                    <a:pt x="2120" y="5144"/>
                    <a:pt x="2370" y="5191"/>
                    <a:pt x="2572" y="5191"/>
                  </a:cubicBezTo>
                  <a:cubicBezTo>
                    <a:pt x="3453" y="5191"/>
                    <a:pt x="4334" y="5203"/>
                    <a:pt x="5215" y="5179"/>
                  </a:cubicBezTo>
                  <a:cubicBezTo>
                    <a:pt x="5572" y="5156"/>
                    <a:pt x="6013" y="5310"/>
                    <a:pt x="6203" y="4858"/>
                  </a:cubicBezTo>
                  <a:cubicBezTo>
                    <a:pt x="6477" y="4239"/>
                    <a:pt x="6680" y="3489"/>
                    <a:pt x="6430" y="2893"/>
                  </a:cubicBezTo>
                  <a:cubicBezTo>
                    <a:pt x="6251" y="2477"/>
                    <a:pt x="5525" y="2691"/>
                    <a:pt x="5049" y="2620"/>
                  </a:cubicBezTo>
                  <a:cubicBezTo>
                    <a:pt x="4513" y="2524"/>
                    <a:pt x="3977" y="2560"/>
                    <a:pt x="3429" y="2381"/>
                  </a:cubicBezTo>
                  <a:cubicBezTo>
                    <a:pt x="3977" y="2274"/>
                    <a:pt x="4537" y="2179"/>
                    <a:pt x="5096" y="2060"/>
                  </a:cubicBezTo>
                  <a:cubicBezTo>
                    <a:pt x="5406" y="1989"/>
                    <a:pt x="5989" y="2215"/>
                    <a:pt x="5906" y="1643"/>
                  </a:cubicBezTo>
                  <a:cubicBezTo>
                    <a:pt x="5834" y="1072"/>
                    <a:pt x="5775" y="298"/>
                    <a:pt x="4822" y="334"/>
                  </a:cubicBezTo>
                  <a:cubicBezTo>
                    <a:pt x="4644" y="334"/>
                    <a:pt x="4453" y="274"/>
                    <a:pt x="4263" y="238"/>
                  </a:cubicBezTo>
                  <a:cubicBezTo>
                    <a:pt x="4596" y="0"/>
                    <a:pt x="4953" y="0"/>
                    <a:pt x="5346" y="131"/>
                  </a:cubicBezTo>
                  <a:lnTo>
                    <a:pt x="5346" y="131"/>
                  </a:lnTo>
                  <a:cubicBezTo>
                    <a:pt x="5632" y="274"/>
                    <a:pt x="5930" y="131"/>
                    <a:pt x="6227" y="215"/>
                  </a:cubicBezTo>
                  <a:cubicBezTo>
                    <a:pt x="6358" y="322"/>
                    <a:pt x="6608" y="429"/>
                    <a:pt x="6620" y="548"/>
                  </a:cubicBezTo>
                  <a:cubicBezTo>
                    <a:pt x="6763" y="2215"/>
                    <a:pt x="8549" y="3763"/>
                    <a:pt x="6918" y="5608"/>
                  </a:cubicBezTo>
                  <a:cubicBezTo>
                    <a:pt x="6442" y="6156"/>
                    <a:pt x="6763" y="7049"/>
                    <a:pt x="7013" y="7751"/>
                  </a:cubicBezTo>
                  <a:cubicBezTo>
                    <a:pt x="7382" y="8751"/>
                    <a:pt x="8037" y="9728"/>
                    <a:pt x="8097" y="10740"/>
                  </a:cubicBezTo>
                  <a:cubicBezTo>
                    <a:pt x="8192" y="12240"/>
                    <a:pt x="7858" y="13776"/>
                    <a:pt x="7680" y="15276"/>
                  </a:cubicBezTo>
                  <a:cubicBezTo>
                    <a:pt x="7549" y="16431"/>
                    <a:pt x="7370" y="17574"/>
                    <a:pt x="7204" y="18717"/>
                  </a:cubicBezTo>
                  <a:cubicBezTo>
                    <a:pt x="7120" y="19324"/>
                    <a:pt x="6775" y="19657"/>
                    <a:pt x="6144" y="19681"/>
                  </a:cubicBezTo>
                  <a:cubicBezTo>
                    <a:pt x="4453" y="19765"/>
                    <a:pt x="2774" y="19836"/>
                    <a:pt x="1072" y="19896"/>
                  </a:cubicBezTo>
                  <a:cubicBezTo>
                    <a:pt x="822" y="19907"/>
                    <a:pt x="548" y="19836"/>
                    <a:pt x="298" y="19800"/>
                  </a:cubicBezTo>
                  <a:cubicBezTo>
                    <a:pt x="155" y="19645"/>
                    <a:pt x="0" y="19479"/>
                    <a:pt x="191" y="1925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7" name="Google Shape;1617;p33"/>
            <p:cNvSpPr/>
            <p:nvPr/>
          </p:nvSpPr>
          <p:spPr>
            <a:xfrm>
              <a:off x="3612176" y="1318465"/>
              <a:ext cx="74948" cy="481808"/>
            </a:xfrm>
            <a:custGeom>
              <a:avLst/>
              <a:gdLst/>
              <a:ahLst/>
              <a:cxnLst/>
              <a:rect l="l" t="t" r="r" b="b"/>
              <a:pathLst>
                <a:path w="2156" h="13860" extrusionOk="0">
                  <a:moveTo>
                    <a:pt x="1668" y="179"/>
                  </a:moveTo>
                  <a:cubicBezTo>
                    <a:pt x="2060" y="1"/>
                    <a:pt x="2060" y="262"/>
                    <a:pt x="2096" y="536"/>
                  </a:cubicBezTo>
                  <a:cubicBezTo>
                    <a:pt x="2156" y="1465"/>
                    <a:pt x="2060" y="2406"/>
                    <a:pt x="1620" y="3239"/>
                  </a:cubicBezTo>
                  <a:cubicBezTo>
                    <a:pt x="715" y="4930"/>
                    <a:pt x="989" y="6692"/>
                    <a:pt x="1167" y="8466"/>
                  </a:cubicBezTo>
                  <a:cubicBezTo>
                    <a:pt x="1346" y="10204"/>
                    <a:pt x="1489" y="11954"/>
                    <a:pt x="1644" y="13705"/>
                  </a:cubicBezTo>
                  <a:cubicBezTo>
                    <a:pt x="1501" y="13859"/>
                    <a:pt x="1370" y="13824"/>
                    <a:pt x="1203" y="13716"/>
                  </a:cubicBezTo>
                  <a:cubicBezTo>
                    <a:pt x="965" y="13740"/>
                    <a:pt x="870" y="13574"/>
                    <a:pt x="775" y="13407"/>
                  </a:cubicBezTo>
                  <a:cubicBezTo>
                    <a:pt x="834" y="12800"/>
                    <a:pt x="691" y="12204"/>
                    <a:pt x="715" y="11609"/>
                  </a:cubicBezTo>
                  <a:cubicBezTo>
                    <a:pt x="679" y="11538"/>
                    <a:pt x="608" y="11621"/>
                    <a:pt x="667" y="11585"/>
                  </a:cubicBezTo>
                  <a:cubicBezTo>
                    <a:pt x="691" y="11573"/>
                    <a:pt x="691" y="11585"/>
                    <a:pt x="715" y="11621"/>
                  </a:cubicBezTo>
                  <a:cubicBezTo>
                    <a:pt x="739" y="11823"/>
                    <a:pt x="786" y="12038"/>
                    <a:pt x="667" y="12228"/>
                  </a:cubicBezTo>
                  <a:cubicBezTo>
                    <a:pt x="513" y="10252"/>
                    <a:pt x="477" y="8263"/>
                    <a:pt x="203" y="6299"/>
                  </a:cubicBezTo>
                  <a:cubicBezTo>
                    <a:pt x="1" y="4775"/>
                    <a:pt x="477" y="3513"/>
                    <a:pt x="1144" y="2227"/>
                  </a:cubicBezTo>
                  <a:cubicBezTo>
                    <a:pt x="1501" y="1596"/>
                    <a:pt x="1691" y="905"/>
                    <a:pt x="1668" y="1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8" name="Google Shape;1618;p33"/>
            <p:cNvSpPr/>
            <p:nvPr/>
          </p:nvSpPr>
          <p:spPr>
            <a:xfrm>
              <a:off x="3627923" y="1118140"/>
              <a:ext cx="153998" cy="197069"/>
            </a:xfrm>
            <a:custGeom>
              <a:avLst/>
              <a:gdLst/>
              <a:ahLst/>
              <a:cxnLst/>
              <a:rect l="l" t="t" r="r" b="b"/>
              <a:pathLst>
                <a:path w="4430" h="5669" extrusionOk="0">
                  <a:moveTo>
                    <a:pt x="4429" y="465"/>
                  </a:moveTo>
                  <a:cubicBezTo>
                    <a:pt x="3501" y="477"/>
                    <a:pt x="2524" y="215"/>
                    <a:pt x="2119" y="1537"/>
                  </a:cubicBezTo>
                  <a:cubicBezTo>
                    <a:pt x="1905" y="2204"/>
                    <a:pt x="1905" y="2335"/>
                    <a:pt x="2608" y="2299"/>
                  </a:cubicBezTo>
                  <a:cubicBezTo>
                    <a:pt x="2858" y="2275"/>
                    <a:pt x="3358" y="2084"/>
                    <a:pt x="3334" y="2501"/>
                  </a:cubicBezTo>
                  <a:cubicBezTo>
                    <a:pt x="3322" y="2799"/>
                    <a:pt x="2834" y="2620"/>
                    <a:pt x="2548" y="2656"/>
                  </a:cubicBezTo>
                  <a:cubicBezTo>
                    <a:pt x="2072" y="2716"/>
                    <a:pt x="1286" y="2489"/>
                    <a:pt x="1179" y="2906"/>
                  </a:cubicBezTo>
                  <a:cubicBezTo>
                    <a:pt x="1036" y="3585"/>
                    <a:pt x="1250" y="4359"/>
                    <a:pt x="1405" y="5073"/>
                  </a:cubicBezTo>
                  <a:cubicBezTo>
                    <a:pt x="1417" y="5144"/>
                    <a:pt x="1953" y="5121"/>
                    <a:pt x="2250" y="5144"/>
                  </a:cubicBezTo>
                  <a:cubicBezTo>
                    <a:pt x="2441" y="5168"/>
                    <a:pt x="2715" y="5144"/>
                    <a:pt x="2715" y="5383"/>
                  </a:cubicBezTo>
                  <a:cubicBezTo>
                    <a:pt x="2715" y="5609"/>
                    <a:pt x="2441" y="5549"/>
                    <a:pt x="2286" y="5561"/>
                  </a:cubicBezTo>
                  <a:cubicBezTo>
                    <a:pt x="1881" y="5597"/>
                    <a:pt x="1476" y="5644"/>
                    <a:pt x="1072" y="5668"/>
                  </a:cubicBezTo>
                  <a:cubicBezTo>
                    <a:pt x="155" y="4632"/>
                    <a:pt x="0" y="3561"/>
                    <a:pt x="869" y="2394"/>
                  </a:cubicBezTo>
                  <a:cubicBezTo>
                    <a:pt x="1048" y="2144"/>
                    <a:pt x="1131" y="1799"/>
                    <a:pt x="1179" y="1501"/>
                  </a:cubicBezTo>
                  <a:cubicBezTo>
                    <a:pt x="1322" y="644"/>
                    <a:pt x="1810" y="239"/>
                    <a:pt x="2679" y="310"/>
                  </a:cubicBezTo>
                  <a:cubicBezTo>
                    <a:pt x="3024" y="1"/>
                    <a:pt x="3453" y="251"/>
                    <a:pt x="3822" y="108"/>
                  </a:cubicBezTo>
                  <a:cubicBezTo>
                    <a:pt x="4096" y="168"/>
                    <a:pt x="4370" y="120"/>
                    <a:pt x="4429" y="46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9" name="Google Shape;1619;p33"/>
            <p:cNvSpPr/>
            <p:nvPr/>
          </p:nvSpPr>
          <p:spPr>
            <a:xfrm>
              <a:off x="3739642" y="1033324"/>
              <a:ext cx="84890" cy="91078"/>
            </a:xfrm>
            <a:custGeom>
              <a:avLst/>
              <a:gdLst/>
              <a:ahLst/>
              <a:cxnLst/>
              <a:rect l="l" t="t" r="r" b="b"/>
              <a:pathLst>
                <a:path w="2442" h="2620" extrusionOk="0">
                  <a:moveTo>
                    <a:pt x="1870" y="0"/>
                  </a:moveTo>
                  <a:cubicBezTo>
                    <a:pt x="1965" y="0"/>
                    <a:pt x="2072" y="12"/>
                    <a:pt x="2168" y="12"/>
                  </a:cubicBezTo>
                  <a:cubicBezTo>
                    <a:pt x="2442" y="643"/>
                    <a:pt x="2299" y="1310"/>
                    <a:pt x="2311" y="1953"/>
                  </a:cubicBezTo>
                  <a:cubicBezTo>
                    <a:pt x="2311" y="2203"/>
                    <a:pt x="2132" y="2369"/>
                    <a:pt x="1870" y="2393"/>
                  </a:cubicBezTo>
                  <a:cubicBezTo>
                    <a:pt x="1537" y="2441"/>
                    <a:pt x="1215" y="2512"/>
                    <a:pt x="882" y="2619"/>
                  </a:cubicBezTo>
                  <a:cubicBezTo>
                    <a:pt x="798" y="2619"/>
                    <a:pt x="691" y="2619"/>
                    <a:pt x="596" y="2608"/>
                  </a:cubicBezTo>
                  <a:cubicBezTo>
                    <a:pt x="382" y="2596"/>
                    <a:pt x="239" y="2453"/>
                    <a:pt x="179" y="2262"/>
                  </a:cubicBezTo>
                  <a:cubicBezTo>
                    <a:pt x="1" y="1619"/>
                    <a:pt x="48" y="965"/>
                    <a:pt x="96" y="334"/>
                  </a:cubicBezTo>
                  <a:cubicBezTo>
                    <a:pt x="108" y="214"/>
                    <a:pt x="179" y="107"/>
                    <a:pt x="322" y="60"/>
                  </a:cubicBezTo>
                  <a:cubicBezTo>
                    <a:pt x="560" y="60"/>
                    <a:pt x="537" y="238"/>
                    <a:pt x="537" y="405"/>
                  </a:cubicBezTo>
                  <a:cubicBezTo>
                    <a:pt x="560" y="607"/>
                    <a:pt x="537" y="834"/>
                    <a:pt x="537" y="1012"/>
                  </a:cubicBezTo>
                  <a:cubicBezTo>
                    <a:pt x="572" y="726"/>
                    <a:pt x="465" y="405"/>
                    <a:pt x="620" y="107"/>
                  </a:cubicBezTo>
                  <a:cubicBezTo>
                    <a:pt x="656" y="72"/>
                    <a:pt x="703" y="72"/>
                    <a:pt x="763" y="95"/>
                  </a:cubicBezTo>
                  <a:cubicBezTo>
                    <a:pt x="989" y="512"/>
                    <a:pt x="798" y="953"/>
                    <a:pt x="870" y="1322"/>
                  </a:cubicBezTo>
                  <a:cubicBezTo>
                    <a:pt x="870" y="1072"/>
                    <a:pt x="858" y="750"/>
                    <a:pt x="882" y="429"/>
                  </a:cubicBezTo>
                  <a:cubicBezTo>
                    <a:pt x="882" y="345"/>
                    <a:pt x="918" y="238"/>
                    <a:pt x="1037" y="238"/>
                  </a:cubicBezTo>
                  <a:cubicBezTo>
                    <a:pt x="1132" y="238"/>
                    <a:pt x="1179" y="334"/>
                    <a:pt x="1179" y="417"/>
                  </a:cubicBezTo>
                  <a:cubicBezTo>
                    <a:pt x="1215" y="607"/>
                    <a:pt x="1191" y="786"/>
                    <a:pt x="1191" y="988"/>
                  </a:cubicBezTo>
                  <a:lnTo>
                    <a:pt x="1191" y="548"/>
                  </a:lnTo>
                  <a:cubicBezTo>
                    <a:pt x="1191" y="393"/>
                    <a:pt x="1191" y="191"/>
                    <a:pt x="1418" y="191"/>
                  </a:cubicBezTo>
                  <a:cubicBezTo>
                    <a:pt x="1632" y="191"/>
                    <a:pt x="1644" y="393"/>
                    <a:pt x="1668" y="548"/>
                  </a:cubicBezTo>
                  <a:cubicBezTo>
                    <a:pt x="1715" y="822"/>
                    <a:pt x="1691" y="1084"/>
                    <a:pt x="1751" y="1417"/>
                  </a:cubicBezTo>
                  <a:cubicBezTo>
                    <a:pt x="1822" y="929"/>
                    <a:pt x="1703" y="488"/>
                    <a:pt x="1811" y="72"/>
                  </a:cubicBezTo>
                  <a:cubicBezTo>
                    <a:pt x="1834" y="48"/>
                    <a:pt x="1846" y="36"/>
                    <a:pt x="187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0" name="Google Shape;1620;p33"/>
            <p:cNvSpPr/>
            <p:nvPr/>
          </p:nvSpPr>
          <p:spPr>
            <a:xfrm>
              <a:off x="3770266" y="1034541"/>
              <a:ext cx="78668" cy="99803"/>
            </a:xfrm>
            <a:custGeom>
              <a:avLst/>
              <a:gdLst/>
              <a:ahLst/>
              <a:cxnLst/>
              <a:rect l="l" t="t" r="r" b="b"/>
              <a:pathLst>
                <a:path w="2263" h="2871" extrusionOk="0">
                  <a:moveTo>
                    <a:pt x="1" y="2501"/>
                  </a:moveTo>
                  <a:cubicBezTo>
                    <a:pt x="13" y="2477"/>
                    <a:pt x="37" y="2465"/>
                    <a:pt x="48" y="2465"/>
                  </a:cubicBezTo>
                  <a:cubicBezTo>
                    <a:pt x="1656" y="2358"/>
                    <a:pt x="1370" y="1275"/>
                    <a:pt x="1227" y="251"/>
                  </a:cubicBezTo>
                  <a:cubicBezTo>
                    <a:pt x="1203" y="179"/>
                    <a:pt x="1263" y="84"/>
                    <a:pt x="1299" y="1"/>
                  </a:cubicBezTo>
                  <a:lnTo>
                    <a:pt x="1418" y="1"/>
                  </a:lnTo>
                  <a:cubicBezTo>
                    <a:pt x="1501" y="37"/>
                    <a:pt x="1620" y="13"/>
                    <a:pt x="1703" y="120"/>
                  </a:cubicBezTo>
                  <a:cubicBezTo>
                    <a:pt x="1787" y="418"/>
                    <a:pt x="1703" y="715"/>
                    <a:pt x="1739" y="965"/>
                  </a:cubicBezTo>
                  <a:cubicBezTo>
                    <a:pt x="1799" y="691"/>
                    <a:pt x="1608" y="322"/>
                    <a:pt x="1918" y="72"/>
                  </a:cubicBezTo>
                  <a:cubicBezTo>
                    <a:pt x="1965" y="37"/>
                    <a:pt x="2013" y="37"/>
                    <a:pt x="2061" y="84"/>
                  </a:cubicBezTo>
                  <a:cubicBezTo>
                    <a:pt x="2263" y="834"/>
                    <a:pt x="2144" y="1572"/>
                    <a:pt x="2073" y="2299"/>
                  </a:cubicBezTo>
                  <a:cubicBezTo>
                    <a:pt x="2037" y="2454"/>
                    <a:pt x="1942" y="2584"/>
                    <a:pt x="1799" y="2620"/>
                  </a:cubicBezTo>
                  <a:cubicBezTo>
                    <a:pt x="1191" y="2739"/>
                    <a:pt x="584" y="2870"/>
                    <a:pt x="1" y="250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1" name="Google Shape;1621;p33"/>
            <p:cNvSpPr/>
            <p:nvPr/>
          </p:nvSpPr>
          <p:spPr>
            <a:xfrm>
              <a:off x="3730118" y="1017995"/>
              <a:ext cx="49710" cy="110962"/>
            </a:xfrm>
            <a:custGeom>
              <a:avLst/>
              <a:gdLst/>
              <a:ahLst/>
              <a:cxnLst/>
              <a:rect l="l" t="t" r="r" b="b"/>
              <a:pathLst>
                <a:path w="1430" h="3192" extrusionOk="0">
                  <a:moveTo>
                    <a:pt x="739" y="560"/>
                  </a:moveTo>
                  <a:cubicBezTo>
                    <a:pt x="358" y="989"/>
                    <a:pt x="501" y="2715"/>
                    <a:pt x="965" y="3001"/>
                  </a:cubicBezTo>
                  <a:cubicBezTo>
                    <a:pt x="953" y="3037"/>
                    <a:pt x="930" y="3049"/>
                    <a:pt x="918" y="3072"/>
                  </a:cubicBezTo>
                  <a:cubicBezTo>
                    <a:pt x="537" y="3168"/>
                    <a:pt x="156" y="3191"/>
                    <a:pt x="1" y="2715"/>
                  </a:cubicBezTo>
                  <a:lnTo>
                    <a:pt x="37" y="2275"/>
                  </a:lnTo>
                  <a:cubicBezTo>
                    <a:pt x="180" y="1929"/>
                    <a:pt x="96" y="1572"/>
                    <a:pt x="120" y="1215"/>
                  </a:cubicBezTo>
                  <a:cubicBezTo>
                    <a:pt x="132" y="1025"/>
                    <a:pt x="132" y="834"/>
                    <a:pt x="203" y="632"/>
                  </a:cubicBezTo>
                  <a:cubicBezTo>
                    <a:pt x="382" y="179"/>
                    <a:pt x="1251" y="846"/>
                    <a:pt x="1203" y="24"/>
                  </a:cubicBezTo>
                  <a:cubicBezTo>
                    <a:pt x="1263" y="1"/>
                    <a:pt x="1311" y="13"/>
                    <a:pt x="1346" y="72"/>
                  </a:cubicBezTo>
                  <a:cubicBezTo>
                    <a:pt x="1406" y="179"/>
                    <a:pt x="1430" y="298"/>
                    <a:pt x="1394" y="417"/>
                  </a:cubicBezTo>
                  <a:cubicBezTo>
                    <a:pt x="1334" y="560"/>
                    <a:pt x="1263" y="679"/>
                    <a:pt x="1061" y="560"/>
                  </a:cubicBezTo>
                  <a:lnTo>
                    <a:pt x="965" y="560"/>
                  </a:lnTo>
                  <a:cubicBezTo>
                    <a:pt x="870" y="620"/>
                    <a:pt x="799" y="620"/>
                    <a:pt x="739" y="5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2" name="Google Shape;1622;p33"/>
            <p:cNvSpPr/>
            <p:nvPr/>
          </p:nvSpPr>
          <p:spPr>
            <a:xfrm>
              <a:off x="3761576" y="1114421"/>
              <a:ext cx="92746" cy="19919"/>
            </a:xfrm>
            <a:custGeom>
              <a:avLst/>
              <a:gdLst/>
              <a:ahLst/>
              <a:cxnLst/>
              <a:rect l="l" t="t" r="r" b="b"/>
              <a:pathLst>
                <a:path w="2668" h="573" extrusionOk="0">
                  <a:moveTo>
                    <a:pt x="251" y="203"/>
                  </a:moveTo>
                  <a:cubicBezTo>
                    <a:pt x="941" y="203"/>
                    <a:pt x="1656" y="394"/>
                    <a:pt x="2311" y="1"/>
                  </a:cubicBezTo>
                  <a:cubicBezTo>
                    <a:pt x="2632" y="1"/>
                    <a:pt x="2668" y="215"/>
                    <a:pt x="2620" y="465"/>
                  </a:cubicBezTo>
                  <a:cubicBezTo>
                    <a:pt x="2263" y="489"/>
                    <a:pt x="1882" y="537"/>
                    <a:pt x="1537" y="572"/>
                  </a:cubicBezTo>
                  <a:lnTo>
                    <a:pt x="572" y="572"/>
                  </a:lnTo>
                  <a:cubicBezTo>
                    <a:pt x="394" y="489"/>
                    <a:pt x="215" y="429"/>
                    <a:pt x="60" y="358"/>
                  </a:cubicBezTo>
                  <a:cubicBezTo>
                    <a:pt x="13" y="334"/>
                    <a:pt x="1" y="298"/>
                    <a:pt x="13" y="263"/>
                  </a:cubicBezTo>
                  <a:lnTo>
                    <a:pt x="48" y="227"/>
                  </a:lnTo>
                  <a:cubicBezTo>
                    <a:pt x="120" y="215"/>
                    <a:pt x="191" y="203"/>
                    <a:pt x="251" y="20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3" name="Google Shape;1623;p33"/>
            <p:cNvSpPr/>
            <p:nvPr/>
          </p:nvSpPr>
          <p:spPr>
            <a:xfrm>
              <a:off x="3770683" y="993593"/>
              <a:ext cx="53847" cy="47207"/>
            </a:xfrm>
            <a:custGeom>
              <a:avLst/>
              <a:gdLst/>
              <a:ahLst/>
              <a:cxnLst/>
              <a:rect l="l" t="t" r="r" b="b"/>
              <a:pathLst>
                <a:path w="1549" h="1358" extrusionOk="0">
                  <a:moveTo>
                    <a:pt x="120" y="1024"/>
                  </a:moveTo>
                  <a:cubicBezTo>
                    <a:pt x="108" y="917"/>
                    <a:pt x="108" y="822"/>
                    <a:pt x="96" y="726"/>
                  </a:cubicBezTo>
                  <a:cubicBezTo>
                    <a:pt x="1" y="322"/>
                    <a:pt x="406" y="262"/>
                    <a:pt x="572" y="24"/>
                  </a:cubicBezTo>
                  <a:cubicBezTo>
                    <a:pt x="739" y="24"/>
                    <a:pt x="918" y="0"/>
                    <a:pt x="1072" y="60"/>
                  </a:cubicBezTo>
                  <a:cubicBezTo>
                    <a:pt x="1549" y="476"/>
                    <a:pt x="691" y="762"/>
                    <a:pt x="977" y="1143"/>
                  </a:cubicBezTo>
                  <a:lnTo>
                    <a:pt x="953" y="1119"/>
                  </a:lnTo>
                  <a:lnTo>
                    <a:pt x="929" y="1131"/>
                  </a:lnTo>
                  <a:cubicBezTo>
                    <a:pt x="632" y="1357"/>
                    <a:pt x="358" y="1322"/>
                    <a:pt x="120" y="102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4" name="Google Shape;1624;p33"/>
            <p:cNvSpPr/>
            <p:nvPr/>
          </p:nvSpPr>
          <p:spPr>
            <a:xfrm>
              <a:off x="3720211" y="1111953"/>
              <a:ext cx="43488" cy="18667"/>
            </a:xfrm>
            <a:custGeom>
              <a:avLst/>
              <a:gdLst/>
              <a:ahLst/>
              <a:cxnLst/>
              <a:rect l="l" t="t" r="r" b="b"/>
              <a:pathLst>
                <a:path w="1251" h="537" extrusionOk="0">
                  <a:moveTo>
                    <a:pt x="1203" y="334"/>
                  </a:moveTo>
                  <a:cubicBezTo>
                    <a:pt x="1215" y="357"/>
                    <a:pt x="1238" y="405"/>
                    <a:pt x="1250" y="429"/>
                  </a:cubicBezTo>
                  <a:cubicBezTo>
                    <a:pt x="846" y="465"/>
                    <a:pt x="465" y="512"/>
                    <a:pt x="60" y="536"/>
                  </a:cubicBezTo>
                  <a:cubicBezTo>
                    <a:pt x="48" y="334"/>
                    <a:pt x="0" y="107"/>
                    <a:pt x="262" y="0"/>
                  </a:cubicBezTo>
                  <a:cubicBezTo>
                    <a:pt x="536" y="227"/>
                    <a:pt x="857" y="310"/>
                    <a:pt x="1203" y="33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5" name="Google Shape;1625;p33"/>
            <p:cNvSpPr/>
            <p:nvPr/>
          </p:nvSpPr>
          <p:spPr>
            <a:xfrm>
              <a:off x="3722679" y="1039512"/>
              <a:ext cx="21136" cy="57150"/>
            </a:xfrm>
            <a:custGeom>
              <a:avLst/>
              <a:gdLst/>
              <a:ahLst/>
              <a:cxnLst/>
              <a:rect l="l" t="t" r="r" b="b"/>
              <a:pathLst>
                <a:path w="608" h="1644" extrusionOk="0">
                  <a:moveTo>
                    <a:pt x="405" y="1"/>
                  </a:moveTo>
                  <a:cubicBezTo>
                    <a:pt x="334" y="548"/>
                    <a:pt x="608" y="1120"/>
                    <a:pt x="239" y="1644"/>
                  </a:cubicBezTo>
                  <a:cubicBezTo>
                    <a:pt x="251" y="1084"/>
                    <a:pt x="1" y="525"/>
                    <a:pt x="405" y="1"/>
                  </a:cubicBez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6" name="Google Shape;1626;p33"/>
            <p:cNvSpPr/>
            <p:nvPr/>
          </p:nvSpPr>
          <p:spPr>
            <a:xfrm>
              <a:off x="3755389" y="993176"/>
              <a:ext cx="52596" cy="21136"/>
            </a:xfrm>
            <a:custGeom>
              <a:avLst/>
              <a:gdLst/>
              <a:ahLst/>
              <a:cxnLst/>
              <a:rect l="l" t="t" r="r" b="b"/>
              <a:pathLst>
                <a:path w="1513" h="608" extrusionOk="0">
                  <a:moveTo>
                    <a:pt x="1512" y="72"/>
                  </a:moveTo>
                  <a:cubicBezTo>
                    <a:pt x="1334" y="84"/>
                    <a:pt x="1179" y="95"/>
                    <a:pt x="1000" y="119"/>
                  </a:cubicBezTo>
                  <a:cubicBezTo>
                    <a:pt x="762" y="262"/>
                    <a:pt x="476" y="334"/>
                    <a:pt x="334" y="607"/>
                  </a:cubicBezTo>
                  <a:cubicBezTo>
                    <a:pt x="84" y="607"/>
                    <a:pt x="0" y="453"/>
                    <a:pt x="24" y="238"/>
                  </a:cubicBezTo>
                  <a:cubicBezTo>
                    <a:pt x="60" y="36"/>
                    <a:pt x="226" y="0"/>
                    <a:pt x="381" y="12"/>
                  </a:cubicBezTo>
                  <a:cubicBezTo>
                    <a:pt x="762" y="12"/>
                    <a:pt x="1131" y="36"/>
                    <a:pt x="1512" y="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7" name="Google Shape;1627;p33"/>
            <p:cNvSpPr/>
            <p:nvPr/>
          </p:nvSpPr>
          <p:spPr>
            <a:xfrm>
              <a:off x="3763662" y="994010"/>
              <a:ext cx="30661" cy="25272"/>
            </a:xfrm>
            <a:custGeom>
              <a:avLst/>
              <a:gdLst/>
              <a:ahLst/>
              <a:cxnLst/>
              <a:rect l="l" t="t" r="r" b="b"/>
              <a:pathLst>
                <a:path w="882" h="727" extrusionOk="0">
                  <a:moveTo>
                    <a:pt x="107" y="583"/>
                  </a:moveTo>
                  <a:cubicBezTo>
                    <a:pt x="0" y="0"/>
                    <a:pt x="381" y="48"/>
                    <a:pt x="762" y="83"/>
                  </a:cubicBezTo>
                  <a:cubicBezTo>
                    <a:pt x="881" y="488"/>
                    <a:pt x="358" y="452"/>
                    <a:pt x="298" y="726"/>
                  </a:cubicBezTo>
                  <a:cubicBezTo>
                    <a:pt x="286" y="726"/>
                    <a:pt x="250" y="714"/>
                    <a:pt x="227" y="726"/>
                  </a:cubicBezTo>
                  <a:cubicBezTo>
                    <a:pt x="179" y="667"/>
                    <a:pt x="131" y="631"/>
                    <a:pt x="107" y="58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8" name="Google Shape;1628;p33"/>
            <p:cNvSpPr/>
            <p:nvPr/>
          </p:nvSpPr>
          <p:spPr>
            <a:xfrm>
              <a:off x="3634944" y="1721583"/>
              <a:ext cx="16582" cy="62121"/>
            </a:xfrm>
            <a:custGeom>
              <a:avLst/>
              <a:gdLst/>
              <a:ahLst/>
              <a:cxnLst/>
              <a:rect l="l" t="t" r="r" b="b"/>
              <a:pathLst>
                <a:path w="477" h="1787" extrusionOk="0">
                  <a:moveTo>
                    <a:pt x="24" y="619"/>
                  </a:moveTo>
                  <a:cubicBezTo>
                    <a:pt x="36" y="417"/>
                    <a:pt x="36" y="203"/>
                    <a:pt x="60" y="0"/>
                  </a:cubicBezTo>
                  <a:cubicBezTo>
                    <a:pt x="0" y="595"/>
                    <a:pt x="477" y="1191"/>
                    <a:pt x="131" y="1786"/>
                  </a:cubicBezTo>
                  <a:cubicBezTo>
                    <a:pt x="96" y="1405"/>
                    <a:pt x="60" y="1024"/>
                    <a:pt x="24" y="619"/>
                  </a:cubicBezTo>
                  <a:close/>
                </a:path>
              </a:pathLst>
            </a:custGeom>
            <a:solidFill>
              <a:srgbClr val="E8608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9" name="Google Shape;1629;p33"/>
            <p:cNvSpPr/>
            <p:nvPr/>
          </p:nvSpPr>
          <p:spPr>
            <a:xfrm>
              <a:off x="3654410" y="1794406"/>
              <a:ext cx="22769" cy="19502"/>
            </a:xfrm>
            <a:custGeom>
              <a:avLst/>
              <a:gdLst/>
              <a:ahLst/>
              <a:cxnLst/>
              <a:rect l="l" t="t" r="r" b="b"/>
              <a:pathLst>
                <a:path w="655" h="561" extrusionOk="0">
                  <a:moveTo>
                    <a:pt x="0" y="13"/>
                  </a:moveTo>
                  <a:cubicBezTo>
                    <a:pt x="155" y="13"/>
                    <a:pt x="298" y="1"/>
                    <a:pt x="453" y="1"/>
                  </a:cubicBezTo>
                  <a:cubicBezTo>
                    <a:pt x="488" y="1"/>
                    <a:pt x="524" y="13"/>
                    <a:pt x="572" y="13"/>
                  </a:cubicBezTo>
                  <a:cubicBezTo>
                    <a:pt x="595" y="191"/>
                    <a:pt x="631" y="382"/>
                    <a:pt x="655" y="560"/>
                  </a:cubicBezTo>
                  <a:cubicBezTo>
                    <a:pt x="286" y="560"/>
                    <a:pt x="12" y="429"/>
                    <a:pt x="0" y="13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0" name="Google Shape;1630;p33"/>
            <p:cNvSpPr/>
            <p:nvPr/>
          </p:nvSpPr>
          <p:spPr>
            <a:xfrm>
              <a:off x="3852648" y="1130167"/>
              <a:ext cx="30661" cy="7057"/>
            </a:xfrm>
            <a:custGeom>
              <a:avLst/>
              <a:gdLst/>
              <a:ahLst/>
              <a:cxnLst/>
              <a:rect l="l" t="t" r="r" b="b"/>
              <a:pathLst>
                <a:path w="882" h="203" extrusionOk="0">
                  <a:moveTo>
                    <a:pt x="881" y="84"/>
                  </a:moveTo>
                  <a:cubicBezTo>
                    <a:pt x="584" y="84"/>
                    <a:pt x="286" y="203"/>
                    <a:pt x="0" y="0"/>
                  </a:cubicBezTo>
                  <a:cubicBezTo>
                    <a:pt x="298" y="24"/>
                    <a:pt x="584" y="60"/>
                    <a:pt x="881" y="84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1" name="Google Shape;1631;p33"/>
            <p:cNvSpPr/>
            <p:nvPr/>
          </p:nvSpPr>
          <p:spPr>
            <a:xfrm>
              <a:off x="3819522" y="1030404"/>
              <a:ext cx="22387" cy="9560"/>
            </a:xfrm>
            <a:custGeom>
              <a:avLst/>
              <a:gdLst/>
              <a:ahLst/>
              <a:cxnLst/>
              <a:rect l="l" t="t" r="r" b="b"/>
              <a:pathLst>
                <a:path w="644" h="275" extrusionOk="0">
                  <a:moveTo>
                    <a:pt x="644" y="191"/>
                  </a:moveTo>
                  <a:cubicBezTo>
                    <a:pt x="596" y="191"/>
                    <a:pt x="560" y="203"/>
                    <a:pt x="525" y="203"/>
                  </a:cubicBezTo>
                  <a:cubicBezTo>
                    <a:pt x="417" y="275"/>
                    <a:pt x="310" y="275"/>
                    <a:pt x="203" y="203"/>
                  </a:cubicBezTo>
                  <a:cubicBezTo>
                    <a:pt x="132" y="179"/>
                    <a:pt x="60" y="144"/>
                    <a:pt x="1" y="120"/>
                  </a:cubicBezTo>
                  <a:cubicBezTo>
                    <a:pt x="203" y="96"/>
                    <a:pt x="441" y="1"/>
                    <a:pt x="644" y="19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2" name="Google Shape;1632;p33"/>
            <p:cNvSpPr/>
            <p:nvPr/>
          </p:nvSpPr>
          <p:spPr>
            <a:xfrm>
              <a:off x="3692055" y="1474088"/>
              <a:ext cx="194983" cy="272781"/>
            </a:xfrm>
            <a:custGeom>
              <a:avLst/>
              <a:gdLst/>
              <a:ahLst/>
              <a:cxnLst/>
              <a:rect l="l" t="t" r="r" b="b"/>
              <a:pathLst>
                <a:path w="5609" h="7847" extrusionOk="0">
                  <a:moveTo>
                    <a:pt x="441" y="6668"/>
                  </a:moveTo>
                  <a:cubicBezTo>
                    <a:pt x="358" y="5299"/>
                    <a:pt x="286" y="3929"/>
                    <a:pt x="215" y="2572"/>
                  </a:cubicBezTo>
                  <a:cubicBezTo>
                    <a:pt x="167" y="1858"/>
                    <a:pt x="143" y="1143"/>
                    <a:pt x="48" y="441"/>
                  </a:cubicBezTo>
                  <a:cubicBezTo>
                    <a:pt x="1" y="96"/>
                    <a:pt x="143" y="0"/>
                    <a:pt x="453" y="0"/>
                  </a:cubicBezTo>
                  <a:cubicBezTo>
                    <a:pt x="1989" y="0"/>
                    <a:pt x="3537" y="12"/>
                    <a:pt x="5061" y="0"/>
                  </a:cubicBezTo>
                  <a:cubicBezTo>
                    <a:pt x="5501" y="0"/>
                    <a:pt x="5608" y="179"/>
                    <a:pt x="5585" y="584"/>
                  </a:cubicBezTo>
                  <a:cubicBezTo>
                    <a:pt x="5418" y="2846"/>
                    <a:pt x="5287" y="5108"/>
                    <a:pt x="5132" y="7346"/>
                  </a:cubicBezTo>
                  <a:cubicBezTo>
                    <a:pt x="5108" y="7727"/>
                    <a:pt x="4918" y="7823"/>
                    <a:pt x="4573" y="7823"/>
                  </a:cubicBezTo>
                  <a:cubicBezTo>
                    <a:pt x="3346" y="7823"/>
                    <a:pt x="2144" y="7846"/>
                    <a:pt x="929" y="7846"/>
                  </a:cubicBezTo>
                  <a:cubicBezTo>
                    <a:pt x="608" y="7846"/>
                    <a:pt x="370" y="7787"/>
                    <a:pt x="429" y="7394"/>
                  </a:cubicBezTo>
                  <a:cubicBezTo>
                    <a:pt x="1667" y="7454"/>
                    <a:pt x="2906" y="7382"/>
                    <a:pt x="3906" y="7370"/>
                  </a:cubicBezTo>
                  <a:cubicBezTo>
                    <a:pt x="3215" y="7465"/>
                    <a:pt x="2298" y="7334"/>
                    <a:pt x="1370" y="7442"/>
                  </a:cubicBezTo>
                  <a:cubicBezTo>
                    <a:pt x="786" y="7513"/>
                    <a:pt x="596" y="7323"/>
                    <a:pt x="584" y="6727"/>
                  </a:cubicBezTo>
                  <a:lnTo>
                    <a:pt x="584" y="1417"/>
                  </a:lnTo>
                  <a:cubicBezTo>
                    <a:pt x="584" y="822"/>
                    <a:pt x="715" y="691"/>
                    <a:pt x="1310" y="691"/>
                  </a:cubicBezTo>
                  <a:cubicBezTo>
                    <a:pt x="2144" y="667"/>
                    <a:pt x="2989" y="691"/>
                    <a:pt x="3441" y="691"/>
                  </a:cubicBezTo>
                  <a:cubicBezTo>
                    <a:pt x="2965" y="703"/>
                    <a:pt x="2084" y="667"/>
                    <a:pt x="1203" y="691"/>
                  </a:cubicBezTo>
                  <a:cubicBezTo>
                    <a:pt x="632" y="691"/>
                    <a:pt x="596" y="715"/>
                    <a:pt x="596" y="1298"/>
                  </a:cubicBezTo>
                  <a:lnTo>
                    <a:pt x="596" y="6013"/>
                  </a:lnTo>
                  <a:cubicBezTo>
                    <a:pt x="596" y="6239"/>
                    <a:pt x="643" y="6489"/>
                    <a:pt x="441" y="666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3" name="Google Shape;1633;p33"/>
            <p:cNvSpPr/>
            <p:nvPr/>
          </p:nvSpPr>
          <p:spPr>
            <a:xfrm>
              <a:off x="3705716" y="1490634"/>
              <a:ext cx="153998" cy="248378"/>
            </a:xfrm>
            <a:custGeom>
              <a:avLst/>
              <a:gdLst/>
              <a:ahLst/>
              <a:cxnLst/>
              <a:rect l="l" t="t" r="r" b="b"/>
              <a:pathLst>
                <a:path w="4430" h="7145" extrusionOk="0">
                  <a:moveTo>
                    <a:pt x="48" y="6192"/>
                  </a:moveTo>
                  <a:cubicBezTo>
                    <a:pt x="48" y="4465"/>
                    <a:pt x="84" y="2727"/>
                    <a:pt x="24" y="1001"/>
                  </a:cubicBezTo>
                  <a:cubicBezTo>
                    <a:pt x="0" y="239"/>
                    <a:pt x="250" y="1"/>
                    <a:pt x="1001" y="48"/>
                  </a:cubicBezTo>
                  <a:cubicBezTo>
                    <a:pt x="2144" y="108"/>
                    <a:pt x="3287" y="60"/>
                    <a:pt x="4430" y="155"/>
                  </a:cubicBezTo>
                  <a:cubicBezTo>
                    <a:pt x="3275" y="453"/>
                    <a:pt x="2084" y="405"/>
                    <a:pt x="905" y="393"/>
                  </a:cubicBezTo>
                  <a:cubicBezTo>
                    <a:pt x="501" y="393"/>
                    <a:pt x="346" y="477"/>
                    <a:pt x="346" y="929"/>
                  </a:cubicBezTo>
                  <a:cubicBezTo>
                    <a:pt x="370" y="2727"/>
                    <a:pt x="358" y="4537"/>
                    <a:pt x="346" y="6347"/>
                  </a:cubicBezTo>
                  <a:cubicBezTo>
                    <a:pt x="346" y="6739"/>
                    <a:pt x="477" y="6858"/>
                    <a:pt x="858" y="6847"/>
                  </a:cubicBezTo>
                  <a:cubicBezTo>
                    <a:pt x="1965" y="6835"/>
                    <a:pt x="3060" y="6835"/>
                    <a:pt x="4180" y="6942"/>
                  </a:cubicBezTo>
                  <a:cubicBezTo>
                    <a:pt x="2941" y="7013"/>
                    <a:pt x="1727" y="7097"/>
                    <a:pt x="489" y="7144"/>
                  </a:cubicBezTo>
                  <a:cubicBezTo>
                    <a:pt x="346" y="7144"/>
                    <a:pt x="179" y="7013"/>
                    <a:pt x="24" y="6942"/>
                  </a:cubicBezTo>
                  <a:cubicBezTo>
                    <a:pt x="48" y="6680"/>
                    <a:pt x="48" y="6430"/>
                    <a:pt x="48" y="61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4" name="Google Shape;1634;p33"/>
            <p:cNvSpPr/>
            <p:nvPr/>
          </p:nvSpPr>
          <p:spPr>
            <a:xfrm>
              <a:off x="3767381" y="1029188"/>
              <a:ext cx="45991" cy="74948"/>
            </a:xfrm>
            <a:custGeom>
              <a:avLst/>
              <a:gdLst/>
              <a:ahLst/>
              <a:cxnLst/>
              <a:rect l="l" t="t" r="r" b="b"/>
              <a:pathLst>
                <a:path w="1323" h="2156" extrusionOk="0">
                  <a:moveTo>
                    <a:pt x="215" y="0"/>
                  </a:moveTo>
                  <a:cubicBezTo>
                    <a:pt x="489" y="36"/>
                    <a:pt x="751" y="72"/>
                    <a:pt x="1036" y="107"/>
                  </a:cubicBezTo>
                  <a:cubicBezTo>
                    <a:pt x="1322" y="750"/>
                    <a:pt x="1132" y="1381"/>
                    <a:pt x="1155" y="2131"/>
                  </a:cubicBezTo>
                  <a:cubicBezTo>
                    <a:pt x="560" y="1595"/>
                    <a:pt x="834" y="953"/>
                    <a:pt x="560" y="417"/>
                  </a:cubicBezTo>
                  <a:lnTo>
                    <a:pt x="560" y="1929"/>
                  </a:lnTo>
                  <a:lnTo>
                    <a:pt x="370" y="1929"/>
                  </a:lnTo>
                  <a:lnTo>
                    <a:pt x="370" y="464"/>
                  </a:lnTo>
                  <a:lnTo>
                    <a:pt x="203" y="464"/>
                  </a:lnTo>
                  <a:lnTo>
                    <a:pt x="203" y="2155"/>
                  </a:lnTo>
                  <a:lnTo>
                    <a:pt x="0" y="2155"/>
                  </a:lnTo>
                  <a:lnTo>
                    <a:pt x="0" y="202"/>
                  </a:lnTo>
                  <a:cubicBezTo>
                    <a:pt x="60" y="167"/>
                    <a:pt x="143" y="95"/>
                    <a:pt x="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5" name="Google Shape;1635;p33"/>
            <p:cNvSpPr/>
            <p:nvPr/>
          </p:nvSpPr>
          <p:spPr>
            <a:xfrm>
              <a:off x="3755806" y="1037461"/>
              <a:ext cx="7474" cy="56315"/>
            </a:xfrm>
            <a:custGeom>
              <a:avLst/>
              <a:gdLst/>
              <a:ahLst/>
              <a:cxnLst/>
              <a:rect l="l" t="t" r="r" b="b"/>
              <a:pathLst>
                <a:path w="215" h="1620" extrusionOk="0">
                  <a:moveTo>
                    <a:pt x="0" y="0"/>
                  </a:moveTo>
                  <a:lnTo>
                    <a:pt x="214" y="0"/>
                  </a:lnTo>
                  <a:lnTo>
                    <a:pt x="214" y="1619"/>
                  </a:lnTo>
                  <a:lnTo>
                    <a:pt x="0" y="161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6" name="Google Shape;1636;p33"/>
            <p:cNvSpPr/>
            <p:nvPr/>
          </p:nvSpPr>
          <p:spPr>
            <a:xfrm>
              <a:off x="3826578" y="1037461"/>
              <a:ext cx="11194" cy="59201"/>
            </a:xfrm>
            <a:custGeom>
              <a:avLst/>
              <a:gdLst/>
              <a:ahLst/>
              <a:cxnLst/>
              <a:rect l="l" t="t" r="r" b="b"/>
              <a:pathLst>
                <a:path w="322" h="1703" extrusionOk="0">
                  <a:moveTo>
                    <a:pt x="0" y="0"/>
                  </a:moveTo>
                  <a:lnTo>
                    <a:pt x="322" y="0"/>
                  </a:lnTo>
                  <a:cubicBezTo>
                    <a:pt x="274" y="572"/>
                    <a:pt x="214" y="1131"/>
                    <a:pt x="167" y="1679"/>
                  </a:cubicBezTo>
                  <a:cubicBezTo>
                    <a:pt x="107" y="1679"/>
                    <a:pt x="60" y="1679"/>
                    <a:pt x="0" y="17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7" name="Google Shape;1637;p33"/>
            <p:cNvSpPr/>
            <p:nvPr/>
          </p:nvSpPr>
          <p:spPr>
            <a:xfrm>
              <a:off x="3666632" y="1126554"/>
              <a:ext cx="297185" cy="692052"/>
            </a:xfrm>
            <a:custGeom>
              <a:avLst/>
              <a:gdLst/>
              <a:ahLst/>
              <a:cxnLst/>
              <a:rect l="l" t="t" r="r" b="b"/>
              <a:pathLst>
                <a:path w="8549" h="19908" extrusionOk="0">
                  <a:moveTo>
                    <a:pt x="191" y="19253"/>
                  </a:moveTo>
                  <a:cubicBezTo>
                    <a:pt x="1989" y="19253"/>
                    <a:pt x="3810" y="19241"/>
                    <a:pt x="5608" y="19253"/>
                  </a:cubicBezTo>
                  <a:cubicBezTo>
                    <a:pt x="6049" y="19253"/>
                    <a:pt x="6251" y="19169"/>
                    <a:pt x="6346" y="18705"/>
                  </a:cubicBezTo>
                  <a:cubicBezTo>
                    <a:pt x="7025" y="15121"/>
                    <a:pt x="7204" y="11525"/>
                    <a:pt x="6168" y="7977"/>
                  </a:cubicBezTo>
                  <a:cubicBezTo>
                    <a:pt x="6025" y="7537"/>
                    <a:pt x="5953" y="7049"/>
                    <a:pt x="6013" y="6608"/>
                  </a:cubicBezTo>
                  <a:cubicBezTo>
                    <a:pt x="6168" y="5656"/>
                    <a:pt x="5632" y="5513"/>
                    <a:pt x="4894" y="5513"/>
                  </a:cubicBezTo>
                  <a:lnTo>
                    <a:pt x="1917" y="5513"/>
                  </a:lnTo>
                  <a:cubicBezTo>
                    <a:pt x="2120" y="5144"/>
                    <a:pt x="2370" y="5191"/>
                    <a:pt x="2572" y="5191"/>
                  </a:cubicBezTo>
                  <a:cubicBezTo>
                    <a:pt x="3453" y="5191"/>
                    <a:pt x="4334" y="5203"/>
                    <a:pt x="5215" y="5179"/>
                  </a:cubicBezTo>
                  <a:cubicBezTo>
                    <a:pt x="5572" y="5156"/>
                    <a:pt x="6013" y="5310"/>
                    <a:pt x="6203" y="4858"/>
                  </a:cubicBezTo>
                  <a:cubicBezTo>
                    <a:pt x="6477" y="4239"/>
                    <a:pt x="6680" y="3489"/>
                    <a:pt x="6430" y="2893"/>
                  </a:cubicBezTo>
                  <a:cubicBezTo>
                    <a:pt x="6251" y="2477"/>
                    <a:pt x="5525" y="2691"/>
                    <a:pt x="5049" y="2620"/>
                  </a:cubicBezTo>
                  <a:cubicBezTo>
                    <a:pt x="4513" y="2524"/>
                    <a:pt x="3977" y="2560"/>
                    <a:pt x="3429" y="2381"/>
                  </a:cubicBezTo>
                  <a:cubicBezTo>
                    <a:pt x="3977" y="2274"/>
                    <a:pt x="4537" y="2179"/>
                    <a:pt x="5096" y="2060"/>
                  </a:cubicBezTo>
                  <a:cubicBezTo>
                    <a:pt x="5406" y="1989"/>
                    <a:pt x="5989" y="2215"/>
                    <a:pt x="5906" y="1643"/>
                  </a:cubicBezTo>
                  <a:cubicBezTo>
                    <a:pt x="5834" y="1072"/>
                    <a:pt x="5775" y="298"/>
                    <a:pt x="4822" y="334"/>
                  </a:cubicBezTo>
                  <a:cubicBezTo>
                    <a:pt x="4644" y="334"/>
                    <a:pt x="4453" y="274"/>
                    <a:pt x="4263" y="238"/>
                  </a:cubicBezTo>
                  <a:cubicBezTo>
                    <a:pt x="4596" y="0"/>
                    <a:pt x="4953" y="0"/>
                    <a:pt x="5346" y="131"/>
                  </a:cubicBezTo>
                  <a:lnTo>
                    <a:pt x="5346" y="131"/>
                  </a:lnTo>
                  <a:cubicBezTo>
                    <a:pt x="5632" y="274"/>
                    <a:pt x="5930" y="131"/>
                    <a:pt x="6227" y="215"/>
                  </a:cubicBezTo>
                  <a:cubicBezTo>
                    <a:pt x="6358" y="322"/>
                    <a:pt x="6608" y="429"/>
                    <a:pt x="6620" y="548"/>
                  </a:cubicBezTo>
                  <a:cubicBezTo>
                    <a:pt x="6763" y="2215"/>
                    <a:pt x="8549" y="3763"/>
                    <a:pt x="6918" y="5608"/>
                  </a:cubicBezTo>
                  <a:cubicBezTo>
                    <a:pt x="6442" y="6156"/>
                    <a:pt x="6763" y="7049"/>
                    <a:pt x="7013" y="7751"/>
                  </a:cubicBezTo>
                  <a:cubicBezTo>
                    <a:pt x="7382" y="8751"/>
                    <a:pt x="8037" y="9728"/>
                    <a:pt x="8097" y="10740"/>
                  </a:cubicBezTo>
                  <a:cubicBezTo>
                    <a:pt x="8192" y="12240"/>
                    <a:pt x="7858" y="13776"/>
                    <a:pt x="7680" y="15276"/>
                  </a:cubicBezTo>
                  <a:cubicBezTo>
                    <a:pt x="7549" y="16431"/>
                    <a:pt x="7370" y="17574"/>
                    <a:pt x="7204" y="18717"/>
                  </a:cubicBezTo>
                  <a:cubicBezTo>
                    <a:pt x="7120" y="19324"/>
                    <a:pt x="6775" y="19657"/>
                    <a:pt x="6144" y="19681"/>
                  </a:cubicBezTo>
                  <a:cubicBezTo>
                    <a:pt x="4453" y="19765"/>
                    <a:pt x="2774" y="19836"/>
                    <a:pt x="1072" y="19896"/>
                  </a:cubicBezTo>
                  <a:cubicBezTo>
                    <a:pt x="822" y="19907"/>
                    <a:pt x="548" y="19836"/>
                    <a:pt x="298" y="19800"/>
                  </a:cubicBezTo>
                  <a:cubicBezTo>
                    <a:pt x="155" y="19645"/>
                    <a:pt x="0" y="19479"/>
                    <a:pt x="191" y="19253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8" name="Google Shape;1638;p33"/>
            <p:cNvSpPr/>
            <p:nvPr/>
          </p:nvSpPr>
          <p:spPr>
            <a:xfrm>
              <a:off x="3654222" y="1795347"/>
              <a:ext cx="22769" cy="19502"/>
            </a:xfrm>
            <a:custGeom>
              <a:avLst/>
              <a:gdLst/>
              <a:ahLst/>
              <a:cxnLst/>
              <a:rect l="l" t="t" r="r" b="b"/>
              <a:pathLst>
                <a:path w="655" h="561" extrusionOk="0">
                  <a:moveTo>
                    <a:pt x="0" y="13"/>
                  </a:moveTo>
                  <a:cubicBezTo>
                    <a:pt x="155" y="13"/>
                    <a:pt x="298" y="1"/>
                    <a:pt x="453" y="1"/>
                  </a:cubicBezTo>
                  <a:cubicBezTo>
                    <a:pt x="488" y="1"/>
                    <a:pt x="524" y="13"/>
                    <a:pt x="572" y="13"/>
                  </a:cubicBezTo>
                  <a:cubicBezTo>
                    <a:pt x="595" y="191"/>
                    <a:pt x="631" y="382"/>
                    <a:pt x="655" y="560"/>
                  </a:cubicBezTo>
                  <a:cubicBezTo>
                    <a:pt x="286" y="560"/>
                    <a:pt x="12" y="429"/>
                    <a:pt x="0" y="13"/>
                  </a:cubicBezTo>
                  <a:close/>
                </a:path>
              </a:pathLst>
            </a:custGeom>
            <a:solidFill>
              <a:srgbClr val="232223">
                <a:alpha val="2398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9" name="Google Shape;1639;p33"/>
            <p:cNvSpPr/>
            <p:nvPr/>
          </p:nvSpPr>
          <p:spPr>
            <a:xfrm>
              <a:off x="3611964" y="1319005"/>
              <a:ext cx="74948" cy="481808"/>
            </a:xfrm>
            <a:custGeom>
              <a:avLst/>
              <a:gdLst/>
              <a:ahLst/>
              <a:cxnLst/>
              <a:rect l="l" t="t" r="r" b="b"/>
              <a:pathLst>
                <a:path w="2156" h="13860" extrusionOk="0">
                  <a:moveTo>
                    <a:pt x="1668" y="179"/>
                  </a:moveTo>
                  <a:cubicBezTo>
                    <a:pt x="2060" y="1"/>
                    <a:pt x="2060" y="262"/>
                    <a:pt x="2096" y="536"/>
                  </a:cubicBezTo>
                  <a:cubicBezTo>
                    <a:pt x="2156" y="1465"/>
                    <a:pt x="2060" y="2406"/>
                    <a:pt x="1620" y="3239"/>
                  </a:cubicBezTo>
                  <a:cubicBezTo>
                    <a:pt x="715" y="4930"/>
                    <a:pt x="989" y="6692"/>
                    <a:pt x="1167" y="8466"/>
                  </a:cubicBezTo>
                  <a:cubicBezTo>
                    <a:pt x="1346" y="10204"/>
                    <a:pt x="1489" y="11954"/>
                    <a:pt x="1644" y="13705"/>
                  </a:cubicBezTo>
                  <a:cubicBezTo>
                    <a:pt x="1501" y="13859"/>
                    <a:pt x="1370" y="13824"/>
                    <a:pt x="1203" y="13716"/>
                  </a:cubicBezTo>
                  <a:cubicBezTo>
                    <a:pt x="965" y="13740"/>
                    <a:pt x="870" y="13574"/>
                    <a:pt x="775" y="13407"/>
                  </a:cubicBezTo>
                  <a:cubicBezTo>
                    <a:pt x="834" y="12800"/>
                    <a:pt x="691" y="12204"/>
                    <a:pt x="715" y="11609"/>
                  </a:cubicBezTo>
                  <a:cubicBezTo>
                    <a:pt x="679" y="11538"/>
                    <a:pt x="608" y="11621"/>
                    <a:pt x="667" y="11585"/>
                  </a:cubicBezTo>
                  <a:cubicBezTo>
                    <a:pt x="691" y="11573"/>
                    <a:pt x="691" y="11585"/>
                    <a:pt x="715" y="11621"/>
                  </a:cubicBezTo>
                  <a:cubicBezTo>
                    <a:pt x="739" y="11823"/>
                    <a:pt x="786" y="12038"/>
                    <a:pt x="667" y="12228"/>
                  </a:cubicBezTo>
                  <a:cubicBezTo>
                    <a:pt x="513" y="10252"/>
                    <a:pt x="477" y="8263"/>
                    <a:pt x="203" y="6299"/>
                  </a:cubicBezTo>
                  <a:cubicBezTo>
                    <a:pt x="1" y="4775"/>
                    <a:pt x="477" y="3513"/>
                    <a:pt x="1144" y="2227"/>
                  </a:cubicBezTo>
                  <a:cubicBezTo>
                    <a:pt x="1501" y="1596"/>
                    <a:pt x="1691" y="905"/>
                    <a:pt x="1668" y="179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0" name="Google Shape;1640;p33"/>
            <p:cNvSpPr/>
            <p:nvPr/>
          </p:nvSpPr>
          <p:spPr>
            <a:xfrm>
              <a:off x="3627710" y="1118681"/>
              <a:ext cx="153998" cy="197069"/>
            </a:xfrm>
            <a:custGeom>
              <a:avLst/>
              <a:gdLst/>
              <a:ahLst/>
              <a:cxnLst/>
              <a:rect l="l" t="t" r="r" b="b"/>
              <a:pathLst>
                <a:path w="4430" h="5669" extrusionOk="0">
                  <a:moveTo>
                    <a:pt x="4429" y="465"/>
                  </a:moveTo>
                  <a:cubicBezTo>
                    <a:pt x="3501" y="477"/>
                    <a:pt x="2524" y="215"/>
                    <a:pt x="2119" y="1537"/>
                  </a:cubicBezTo>
                  <a:cubicBezTo>
                    <a:pt x="1905" y="2204"/>
                    <a:pt x="1905" y="2335"/>
                    <a:pt x="2608" y="2299"/>
                  </a:cubicBezTo>
                  <a:cubicBezTo>
                    <a:pt x="2858" y="2275"/>
                    <a:pt x="3358" y="2084"/>
                    <a:pt x="3334" y="2501"/>
                  </a:cubicBezTo>
                  <a:cubicBezTo>
                    <a:pt x="3322" y="2799"/>
                    <a:pt x="2834" y="2620"/>
                    <a:pt x="2548" y="2656"/>
                  </a:cubicBezTo>
                  <a:cubicBezTo>
                    <a:pt x="2072" y="2716"/>
                    <a:pt x="1286" y="2489"/>
                    <a:pt x="1179" y="2906"/>
                  </a:cubicBezTo>
                  <a:cubicBezTo>
                    <a:pt x="1036" y="3585"/>
                    <a:pt x="1250" y="4359"/>
                    <a:pt x="1405" y="5073"/>
                  </a:cubicBezTo>
                  <a:cubicBezTo>
                    <a:pt x="1417" y="5144"/>
                    <a:pt x="1953" y="5121"/>
                    <a:pt x="2250" y="5144"/>
                  </a:cubicBezTo>
                  <a:cubicBezTo>
                    <a:pt x="2441" y="5168"/>
                    <a:pt x="2715" y="5144"/>
                    <a:pt x="2715" y="5383"/>
                  </a:cubicBezTo>
                  <a:cubicBezTo>
                    <a:pt x="2715" y="5609"/>
                    <a:pt x="2441" y="5549"/>
                    <a:pt x="2286" y="5561"/>
                  </a:cubicBezTo>
                  <a:cubicBezTo>
                    <a:pt x="1881" y="5597"/>
                    <a:pt x="1476" y="5644"/>
                    <a:pt x="1072" y="5668"/>
                  </a:cubicBezTo>
                  <a:cubicBezTo>
                    <a:pt x="155" y="4632"/>
                    <a:pt x="0" y="3561"/>
                    <a:pt x="869" y="2394"/>
                  </a:cubicBezTo>
                  <a:cubicBezTo>
                    <a:pt x="1048" y="2144"/>
                    <a:pt x="1131" y="1799"/>
                    <a:pt x="1179" y="1501"/>
                  </a:cubicBezTo>
                  <a:cubicBezTo>
                    <a:pt x="1322" y="644"/>
                    <a:pt x="1810" y="239"/>
                    <a:pt x="2679" y="310"/>
                  </a:cubicBezTo>
                  <a:cubicBezTo>
                    <a:pt x="3024" y="1"/>
                    <a:pt x="3453" y="251"/>
                    <a:pt x="3822" y="108"/>
                  </a:cubicBezTo>
                  <a:cubicBezTo>
                    <a:pt x="4096" y="168"/>
                    <a:pt x="4370" y="120"/>
                    <a:pt x="4429" y="465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41" name="Google Shape;1641;p33"/>
          <p:cNvGrpSpPr/>
          <p:nvPr/>
        </p:nvGrpSpPr>
        <p:grpSpPr>
          <a:xfrm rot="-2550114">
            <a:off x="85271" y="460376"/>
            <a:ext cx="1753042" cy="1134919"/>
            <a:chOff x="5345656" y="2663141"/>
            <a:chExt cx="287694" cy="186253"/>
          </a:xfrm>
        </p:grpSpPr>
        <p:sp>
          <p:nvSpPr>
            <p:cNvPr id="1642" name="Google Shape;1642;p33"/>
            <p:cNvSpPr/>
            <p:nvPr/>
          </p:nvSpPr>
          <p:spPr>
            <a:xfrm>
              <a:off x="5345656" y="2663141"/>
              <a:ext cx="287694" cy="185458"/>
            </a:xfrm>
            <a:custGeom>
              <a:avLst/>
              <a:gdLst/>
              <a:ahLst/>
              <a:cxnLst/>
              <a:rect l="l" t="t" r="r" b="b"/>
              <a:pathLst>
                <a:path w="8276" h="5335" extrusionOk="0">
                  <a:moveTo>
                    <a:pt x="1012" y="5334"/>
                  </a:moveTo>
                  <a:cubicBezTo>
                    <a:pt x="2429" y="5310"/>
                    <a:pt x="3858" y="5334"/>
                    <a:pt x="5263" y="5334"/>
                  </a:cubicBezTo>
                  <a:cubicBezTo>
                    <a:pt x="6156" y="5334"/>
                    <a:pt x="7073" y="5287"/>
                    <a:pt x="7966" y="5275"/>
                  </a:cubicBezTo>
                  <a:cubicBezTo>
                    <a:pt x="8097" y="5179"/>
                    <a:pt x="8275" y="5108"/>
                    <a:pt x="8228" y="4918"/>
                  </a:cubicBezTo>
                  <a:cubicBezTo>
                    <a:pt x="8025" y="3917"/>
                    <a:pt x="7918" y="2905"/>
                    <a:pt x="7501" y="1965"/>
                  </a:cubicBezTo>
                  <a:cubicBezTo>
                    <a:pt x="7561" y="1429"/>
                    <a:pt x="7609" y="893"/>
                    <a:pt x="7406" y="357"/>
                  </a:cubicBezTo>
                  <a:cubicBezTo>
                    <a:pt x="7311" y="60"/>
                    <a:pt x="7049" y="96"/>
                    <a:pt x="6799" y="72"/>
                  </a:cubicBezTo>
                  <a:cubicBezTo>
                    <a:pt x="6632" y="0"/>
                    <a:pt x="6442" y="0"/>
                    <a:pt x="6275" y="48"/>
                  </a:cubicBezTo>
                  <a:cubicBezTo>
                    <a:pt x="6251" y="60"/>
                    <a:pt x="6215" y="60"/>
                    <a:pt x="6192" y="60"/>
                  </a:cubicBezTo>
                  <a:cubicBezTo>
                    <a:pt x="5013" y="48"/>
                    <a:pt x="3834" y="12"/>
                    <a:pt x="2656" y="36"/>
                  </a:cubicBezTo>
                  <a:cubicBezTo>
                    <a:pt x="2334" y="36"/>
                    <a:pt x="2227" y="298"/>
                    <a:pt x="2417" y="607"/>
                  </a:cubicBezTo>
                  <a:cubicBezTo>
                    <a:pt x="2536" y="655"/>
                    <a:pt x="2656" y="727"/>
                    <a:pt x="2775" y="727"/>
                  </a:cubicBezTo>
                  <a:cubicBezTo>
                    <a:pt x="4013" y="727"/>
                    <a:pt x="5251" y="715"/>
                    <a:pt x="6489" y="703"/>
                  </a:cubicBezTo>
                  <a:cubicBezTo>
                    <a:pt x="6823" y="679"/>
                    <a:pt x="6942" y="822"/>
                    <a:pt x="6870" y="1143"/>
                  </a:cubicBezTo>
                  <a:cubicBezTo>
                    <a:pt x="5751" y="1167"/>
                    <a:pt x="4620" y="1167"/>
                    <a:pt x="3513" y="1179"/>
                  </a:cubicBezTo>
                  <a:cubicBezTo>
                    <a:pt x="2644" y="1191"/>
                    <a:pt x="1786" y="1215"/>
                    <a:pt x="917" y="1250"/>
                  </a:cubicBezTo>
                  <a:cubicBezTo>
                    <a:pt x="727" y="1512"/>
                    <a:pt x="572" y="1798"/>
                    <a:pt x="596" y="2143"/>
                  </a:cubicBezTo>
                  <a:lnTo>
                    <a:pt x="596" y="2143"/>
                  </a:lnTo>
                  <a:cubicBezTo>
                    <a:pt x="453" y="2905"/>
                    <a:pt x="381" y="3667"/>
                    <a:pt x="191" y="4406"/>
                  </a:cubicBezTo>
                  <a:cubicBezTo>
                    <a:pt x="0" y="5168"/>
                    <a:pt x="358" y="5334"/>
                    <a:pt x="1012" y="5334"/>
                  </a:cubicBezTo>
                  <a:close/>
                  <a:moveTo>
                    <a:pt x="1358" y="2298"/>
                  </a:moveTo>
                  <a:cubicBezTo>
                    <a:pt x="1358" y="2298"/>
                    <a:pt x="1358" y="2310"/>
                    <a:pt x="1358" y="2298"/>
                  </a:cubicBezTo>
                  <a:cubicBezTo>
                    <a:pt x="1358" y="2310"/>
                    <a:pt x="1334" y="2310"/>
                    <a:pt x="1358" y="2298"/>
                  </a:cubicBezTo>
                  <a:cubicBezTo>
                    <a:pt x="1334" y="2298"/>
                    <a:pt x="1334" y="2298"/>
                    <a:pt x="1358" y="2298"/>
                  </a:cubicBezTo>
                  <a:close/>
                  <a:moveTo>
                    <a:pt x="7513" y="4358"/>
                  </a:moveTo>
                  <a:lnTo>
                    <a:pt x="7513" y="4358"/>
                  </a:lnTo>
                  <a:lnTo>
                    <a:pt x="7513" y="4358"/>
                  </a:ln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3" name="Google Shape;1643;p33"/>
            <p:cNvSpPr/>
            <p:nvPr/>
          </p:nvSpPr>
          <p:spPr>
            <a:xfrm>
              <a:off x="5345851" y="2736381"/>
              <a:ext cx="276953" cy="113013"/>
            </a:xfrm>
            <a:custGeom>
              <a:avLst/>
              <a:gdLst/>
              <a:ahLst/>
              <a:cxnLst/>
              <a:rect l="l" t="t" r="r" b="b"/>
              <a:pathLst>
                <a:path w="7967" h="3251" extrusionOk="0">
                  <a:moveTo>
                    <a:pt x="7966" y="3167"/>
                  </a:moveTo>
                  <a:cubicBezTo>
                    <a:pt x="7073" y="3203"/>
                    <a:pt x="6168" y="3227"/>
                    <a:pt x="5275" y="3227"/>
                  </a:cubicBezTo>
                  <a:cubicBezTo>
                    <a:pt x="3859" y="3251"/>
                    <a:pt x="2430" y="3227"/>
                    <a:pt x="1013" y="3227"/>
                  </a:cubicBezTo>
                  <a:cubicBezTo>
                    <a:pt x="358" y="3227"/>
                    <a:pt x="1" y="3060"/>
                    <a:pt x="203" y="2298"/>
                  </a:cubicBezTo>
                  <a:cubicBezTo>
                    <a:pt x="394" y="1548"/>
                    <a:pt x="465" y="786"/>
                    <a:pt x="596" y="24"/>
                  </a:cubicBezTo>
                  <a:cubicBezTo>
                    <a:pt x="656" y="0"/>
                    <a:pt x="715" y="12"/>
                    <a:pt x="775" y="48"/>
                  </a:cubicBezTo>
                  <a:cubicBezTo>
                    <a:pt x="1156" y="322"/>
                    <a:pt x="1334" y="822"/>
                    <a:pt x="1763" y="1024"/>
                  </a:cubicBezTo>
                  <a:cubicBezTo>
                    <a:pt x="2204" y="1238"/>
                    <a:pt x="2120" y="1810"/>
                    <a:pt x="2525" y="2024"/>
                  </a:cubicBezTo>
                  <a:cubicBezTo>
                    <a:pt x="2585" y="2131"/>
                    <a:pt x="2692" y="2203"/>
                    <a:pt x="2775" y="2274"/>
                  </a:cubicBezTo>
                  <a:lnTo>
                    <a:pt x="2870" y="2370"/>
                  </a:lnTo>
                  <a:cubicBezTo>
                    <a:pt x="3001" y="2489"/>
                    <a:pt x="3132" y="2608"/>
                    <a:pt x="3180" y="2786"/>
                  </a:cubicBezTo>
                  <a:cubicBezTo>
                    <a:pt x="3239" y="3013"/>
                    <a:pt x="3382" y="2989"/>
                    <a:pt x="3561" y="2977"/>
                  </a:cubicBezTo>
                  <a:cubicBezTo>
                    <a:pt x="4335" y="2977"/>
                    <a:pt x="5109" y="2953"/>
                    <a:pt x="5883" y="2989"/>
                  </a:cubicBezTo>
                  <a:cubicBezTo>
                    <a:pt x="6061" y="2977"/>
                    <a:pt x="6240" y="2977"/>
                    <a:pt x="6442" y="2989"/>
                  </a:cubicBezTo>
                  <a:cubicBezTo>
                    <a:pt x="6645" y="2965"/>
                    <a:pt x="6835" y="2989"/>
                    <a:pt x="7049" y="2989"/>
                  </a:cubicBezTo>
                  <a:cubicBezTo>
                    <a:pt x="7168" y="2989"/>
                    <a:pt x="7299" y="2977"/>
                    <a:pt x="7419" y="2989"/>
                  </a:cubicBezTo>
                  <a:lnTo>
                    <a:pt x="7645" y="2989"/>
                  </a:lnTo>
                  <a:cubicBezTo>
                    <a:pt x="7764" y="3024"/>
                    <a:pt x="7883" y="3036"/>
                    <a:pt x="7966" y="316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4" name="Google Shape;1644;p33"/>
            <p:cNvSpPr/>
            <p:nvPr/>
          </p:nvSpPr>
          <p:spPr>
            <a:xfrm>
              <a:off x="5392638" y="2723555"/>
              <a:ext cx="240487" cy="122955"/>
            </a:xfrm>
            <a:custGeom>
              <a:avLst/>
              <a:gdLst/>
              <a:ahLst/>
              <a:cxnLst/>
              <a:rect l="l" t="t" r="r" b="b"/>
              <a:pathLst>
                <a:path w="6918" h="3537" extrusionOk="0">
                  <a:moveTo>
                    <a:pt x="6620" y="3536"/>
                  </a:moveTo>
                  <a:cubicBezTo>
                    <a:pt x="6501" y="3536"/>
                    <a:pt x="6382" y="3524"/>
                    <a:pt x="6251" y="3524"/>
                  </a:cubicBezTo>
                  <a:cubicBezTo>
                    <a:pt x="6120" y="3334"/>
                    <a:pt x="6144" y="3108"/>
                    <a:pt x="6084" y="2893"/>
                  </a:cubicBezTo>
                  <a:cubicBezTo>
                    <a:pt x="6061" y="2798"/>
                    <a:pt x="6061" y="2655"/>
                    <a:pt x="6239" y="2643"/>
                  </a:cubicBezTo>
                  <a:cubicBezTo>
                    <a:pt x="6263" y="2643"/>
                    <a:pt x="6358" y="2750"/>
                    <a:pt x="6311" y="2620"/>
                  </a:cubicBezTo>
                  <a:cubicBezTo>
                    <a:pt x="6108" y="2155"/>
                    <a:pt x="6073" y="1643"/>
                    <a:pt x="5834" y="1203"/>
                  </a:cubicBezTo>
                  <a:cubicBezTo>
                    <a:pt x="5846" y="1560"/>
                    <a:pt x="5965" y="1905"/>
                    <a:pt x="6013" y="2239"/>
                  </a:cubicBezTo>
                  <a:cubicBezTo>
                    <a:pt x="6061" y="2679"/>
                    <a:pt x="6251" y="3096"/>
                    <a:pt x="6084" y="3524"/>
                  </a:cubicBezTo>
                  <a:cubicBezTo>
                    <a:pt x="5965" y="3524"/>
                    <a:pt x="5846" y="3524"/>
                    <a:pt x="5727" y="3512"/>
                  </a:cubicBezTo>
                  <a:cubicBezTo>
                    <a:pt x="5584" y="3370"/>
                    <a:pt x="5596" y="3191"/>
                    <a:pt x="5596" y="3036"/>
                  </a:cubicBezTo>
                  <a:cubicBezTo>
                    <a:pt x="5584" y="2500"/>
                    <a:pt x="5406" y="1988"/>
                    <a:pt x="5311" y="1465"/>
                  </a:cubicBezTo>
                  <a:cubicBezTo>
                    <a:pt x="5299" y="1346"/>
                    <a:pt x="5215" y="1262"/>
                    <a:pt x="5108" y="1191"/>
                  </a:cubicBezTo>
                  <a:cubicBezTo>
                    <a:pt x="4215" y="1143"/>
                    <a:pt x="3322" y="1155"/>
                    <a:pt x="2429" y="1084"/>
                  </a:cubicBezTo>
                  <a:cubicBezTo>
                    <a:pt x="2263" y="1072"/>
                    <a:pt x="2096" y="1096"/>
                    <a:pt x="1953" y="1072"/>
                  </a:cubicBezTo>
                  <a:lnTo>
                    <a:pt x="1798" y="1072"/>
                  </a:lnTo>
                  <a:cubicBezTo>
                    <a:pt x="1370" y="1084"/>
                    <a:pt x="941" y="1012"/>
                    <a:pt x="488" y="965"/>
                  </a:cubicBezTo>
                  <a:cubicBezTo>
                    <a:pt x="286" y="953"/>
                    <a:pt x="60" y="869"/>
                    <a:pt x="0" y="607"/>
                  </a:cubicBezTo>
                  <a:cubicBezTo>
                    <a:pt x="12" y="548"/>
                    <a:pt x="48" y="500"/>
                    <a:pt x="96" y="476"/>
                  </a:cubicBezTo>
                  <a:cubicBezTo>
                    <a:pt x="191" y="381"/>
                    <a:pt x="334" y="357"/>
                    <a:pt x="465" y="369"/>
                  </a:cubicBezTo>
                  <a:cubicBezTo>
                    <a:pt x="1250" y="417"/>
                    <a:pt x="2024" y="310"/>
                    <a:pt x="2798" y="250"/>
                  </a:cubicBezTo>
                  <a:cubicBezTo>
                    <a:pt x="3632" y="191"/>
                    <a:pt x="4477" y="238"/>
                    <a:pt x="5311" y="83"/>
                  </a:cubicBezTo>
                  <a:cubicBezTo>
                    <a:pt x="5596" y="36"/>
                    <a:pt x="5906" y="0"/>
                    <a:pt x="6144" y="238"/>
                  </a:cubicBezTo>
                  <a:cubicBezTo>
                    <a:pt x="6561" y="1167"/>
                    <a:pt x="6680" y="2179"/>
                    <a:pt x="6882" y="3179"/>
                  </a:cubicBezTo>
                  <a:cubicBezTo>
                    <a:pt x="6918" y="3370"/>
                    <a:pt x="6763" y="3453"/>
                    <a:pt x="6620" y="353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5" name="Google Shape;1645;p33"/>
            <p:cNvSpPr/>
            <p:nvPr/>
          </p:nvSpPr>
          <p:spPr>
            <a:xfrm>
              <a:off x="5366151" y="2706174"/>
              <a:ext cx="151113" cy="43071"/>
            </a:xfrm>
            <a:custGeom>
              <a:avLst/>
              <a:gdLst/>
              <a:ahLst/>
              <a:cxnLst/>
              <a:rect l="l" t="t" r="r" b="b"/>
              <a:pathLst>
                <a:path w="4347" h="1239" extrusionOk="0">
                  <a:moveTo>
                    <a:pt x="155" y="988"/>
                  </a:moveTo>
                  <a:cubicBezTo>
                    <a:pt x="107" y="953"/>
                    <a:pt x="48" y="929"/>
                    <a:pt x="0" y="893"/>
                  </a:cubicBezTo>
                  <a:cubicBezTo>
                    <a:pt x="0" y="560"/>
                    <a:pt x="143" y="274"/>
                    <a:pt x="334" y="0"/>
                  </a:cubicBezTo>
                  <a:lnTo>
                    <a:pt x="3251" y="0"/>
                  </a:lnTo>
                  <a:cubicBezTo>
                    <a:pt x="3489" y="0"/>
                    <a:pt x="3727" y="24"/>
                    <a:pt x="3953" y="83"/>
                  </a:cubicBezTo>
                  <a:cubicBezTo>
                    <a:pt x="4287" y="155"/>
                    <a:pt x="4346" y="381"/>
                    <a:pt x="4144" y="691"/>
                  </a:cubicBezTo>
                  <a:cubicBezTo>
                    <a:pt x="3453" y="822"/>
                    <a:pt x="2774" y="798"/>
                    <a:pt x="2084" y="857"/>
                  </a:cubicBezTo>
                  <a:cubicBezTo>
                    <a:pt x="1762" y="881"/>
                    <a:pt x="1453" y="869"/>
                    <a:pt x="1120" y="893"/>
                  </a:cubicBezTo>
                  <a:cubicBezTo>
                    <a:pt x="989" y="917"/>
                    <a:pt x="858" y="941"/>
                    <a:pt x="798" y="1084"/>
                  </a:cubicBezTo>
                  <a:lnTo>
                    <a:pt x="762" y="1084"/>
                  </a:lnTo>
                  <a:cubicBezTo>
                    <a:pt x="524" y="1238"/>
                    <a:pt x="346" y="1084"/>
                    <a:pt x="155" y="98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6" name="Google Shape;1646;p33"/>
            <p:cNvSpPr/>
            <p:nvPr/>
          </p:nvSpPr>
          <p:spPr>
            <a:xfrm>
              <a:off x="5389718" y="2672213"/>
              <a:ext cx="219838" cy="71646"/>
            </a:xfrm>
            <a:custGeom>
              <a:avLst/>
              <a:gdLst/>
              <a:ahLst/>
              <a:cxnLst/>
              <a:rect l="l" t="t" r="r" b="b"/>
              <a:pathLst>
                <a:path w="6324" h="2061" extrusionOk="0">
                  <a:moveTo>
                    <a:pt x="96" y="2061"/>
                  </a:moveTo>
                  <a:cubicBezTo>
                    <a:pt x="1" y="1739"/>
                    <a:pt x="239" y="1787"/>
                    <a:pt x="394" y="1787"/>
                  </a:cubicBezTo>
                  <a:cubicBezTo>
                    <a:pt x="1394" y="1727"/>
                    <a:pt x="2394" y="1680"/>
                    <a:pt x="3394" y="1620"/>
                  </a:cubicBezTo>
                  <a:cubicBezTo>
                    <a:pt x="3644" y="1489"/>
                    <a:pt x="3906" y="1465"/>
                    <a:pt x="4192" y="1477"/>
                  </a:cubicBezTo>
                  <a:cubicBezTo>
                    <a:pt x="4704" y="1489"/>
                    <a:pt x="5192" y="1418"/>
                    <a:pt x="5549" y="989"/>
                  </a:cubicBezTo>
                  <a:cubicBezTo>
                    <a:pt x="5716" y="870"/>
                    <a:pt x="5668" y="668"/>
                    <a:pt x="5692" y="489"/>
                  </a:cubicBezTo>
                  <a:cubicBezTo>
                    <a:pt x="5740" y="251"/>
                    <a:pt x="5776" y="1"/>
                    <a:pt x="6133" y="108"/>
                  </a:cubicBezTo>
                  <a:cubicBezTo>
                    <a:pt x="6323" y="632"/>
                    <a:pt x="6287" y="1168"/>
                    <a:pt x="6216" y="1715"/>
                  </a:cubicBezTo>
                  <a:cubicBezTo>
                    <a:pt x="4192" y="1822"/>
                    <a:pt x="2156" y="1941"/>
                    <a:pt x="96" y="206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7" name="Google Shape;1647;p33"/>
            <p:cNvSpPr/>
            <p:nvPr/>
          </p:nvSpPr>
          <p:spPr>
            <a:xfrm>
              <a:off x="5425730" y="2663940"/>
              <a:ext cx="177602" cy="43071"/>
            </a:xfrm>
            <a:custGeom>
              <a:avLst/>
              <a:gdLst/>
              <a:ahLst/>
              <a:cxnLst/>
              <a:rect l="l" t="t" r="r" b="b"/>
              <a:pathLst>
                <a:path w="5109" h="1239" extrusionOk="0">
                  <a:moveTo>
                    <a:pt x="5109" y="346"/>
                  </a:moveTo>
                  <a:cubicBezTo>
                    <a:pt x="4620" y="465"/>
                    <a:pt x="4859" y="1001"/>
                    <a:pt x="4585" y="1239"/>
                  </a:cubicBezTo>
                  <a:cubicBezTo>
                    <a:pt x="4561" y="1215"/>
                    <a:pt x="4561" y="1191"/>
                    <a:pt x="4561" y="1179"/>
                  </a:cubicBezTo>
                  <a:cubicBezTo>
                    <a:pt x="4561" y="1144"/>
                    <a:pt x="4573" y="1144"/>
                    <a:pt x="4573" y="1144"/>
                  </a:cubicBezTo>
                  <a:cubicBezTo>
                    <a:pt x="4644" y="834"/>
                    <a:pt x="4537" y="703"/>
                    <a:pt x="4180" y="703"/>
                  </a:cubicBezTo>
                  <a:cubicBezTo>
                    <a:pt x="2954" y="727"/>
                    <a:pt x="1715" y="727"/>
                    <a:pt x="477" y="727"/>
                  </a:cubicBezTo>
                  <a:cubicBezTo>
                    <a:pt x="358" y="727"/>
                    <a:pt x="239" y="655"/>
                    <a:pt x="120" y="608"/>
                  </a:cubicBezTo>
                  <a:cubicBezTo>
                    <a:pt x="1" y="239"/>
                    <a:pt x="275" y="215"/>
                    <a:pt x="489" y="191"/>
                  </a:cubicBezTo>
                  <a:cubicBezTo>
                    <a:pt x="965" y="155"/>
                    <a:pt x="1430" y="179"/>
                    <a:pt x="1906" y="179"/>
                  </a:cubicBezTo>
                  <a:cubicBezTo>
                    <a:pt x="2596" y="167"/>
                    <a:pt x="3287" y="227"/>
                    <a:pt x="3966" y="48"/>
                  </a:cubicBezTo>
                  <a:cubicBezTo>
                    <a:pt x="4120" y="1"/>
                    <a:pt x="4323" y="1"/>
                    <a:pt x="4478" y="72"/>
                  </a:cubicBezTo>
                  <a:cubicBezTo>
                    <a:pt x="4751" y="60"/>
                    <a:pt x="5001" y="48"/>
                    <a:pt x="5109" y="34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8" name="Google Shape;1648;p33"/>
            <p:cNvSpPr/>
            <p:nvPr/>
          </p:nvSpPr>
          <p:spPr>
            <a:xfrm>
              <a:off x="5377726" y="2702837"/>
              <a:ext cx="207393" cy="37300"/>
            </a:xfrm>
            <a:custGeom>
              <a:avLst/>
              <a:gdLst/>
              <a:ahLst/>
              <a:cxnLst/>
              <a:rect l="l" t="t" r="r" b="b"/>
              <a:pathLst>
                <a:path w="5966" h="1073" extrusionOk="0">
                  <a:moveTo>
                    <a:pt x="5966" y="1"/>
                  </a:moveTo>
                  <a:lnTo>
                    <a:pt x="5966" y="108"/>
                  </a:lnTo>
                  <a:cubicBezTo>
                    <a:pt x="5430" y="1072"/>
                    <a:pt x="4513" y="608"/>
                    <a:pt x="3739" y="727"/>
                  </a:cubicBezTo>
                  <a:cubicBezTo>
                    <a:pt x="4037" y="418"/>
                    <a:pt x="3799" y="298"/>
                    <a:pt x="3537" y="287"/>
                  </a:cubicBezTo>
                  <a:cubicBezTo>
                    <a:pt x="2525" y="239"/>
                    <a:pt x="1513" y="227"/>
                    <a:pt x="501" y="179"/>
                  </a:cubicBezTo>
                  <a:cubicBezTo>
                    <a:pt x="346" y="179"/>
                    <a:pt x="167" y="120"/>
                    <a:pt x="1" y="84"/>
                  </a:cubicBezTo>
                  <a:cubicBezTo>
                    <a:pt x="858" y="60"/>
                    <a:pt x="1727" y="25"/>
                    <a:pt x="2584" y="13"/>
                  </a:cubicBezTo>
                  <a:cubicBezTo>
                    <a:pt x="3715" y="13"/>
                    <a:pt x="4835" y="13"/>
                    <a:pt x="596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9" name="Google Shape;1649;p33"/>
            <p:cNvSpPr/>
            <p:nvPr/>
          </p:nvSpPr>
          <p:spPr>
            <a:xfrm>
              <a:off x="5423679" y="2663940"/>
              <a:ext cx="158969" cy="20718"/>
            </a:xfrm>
            <a:custGeom>
              <a:avLst/>
              <a:gdLst/>
              <a:ahLst/>
              <a:cxnLst/>
              <a:rect l="l" t="t" r="r" b="b"/>
              <a:pathLst>
                <a:path w="4573" h="596" extrusionOk="0">
                  <a:moveTo>
                    <a:pt x="4572" y="60"/>
                  </a:moveTo>
                  <a:cubicBezTo>
                    <a:pt x="3215" y="429"/>
                    <a:pt x="1846" y="334"/>
                    <a:pt x="465" y="334"/>
                  </a:cubicBezTo>
                  <a:cubicBezTo>
                    <a:pt x="274" y="334"/>
                    <a:pt x="191" y="405"/>
                    <a:pt x="191" y="596"/>
                  </a:cubicBezTo>
                  <a:cubicBezTo>
                    <a:pt x="0" y="286"/>
                    <a:pt x="119" y="36"/>
                    <a:pt x="429" y="13"/>
                  </a:cubicBezTo>
                  <a:cubicBezTo>
                    <a:pt x="1822" y="1"/>
                    <a:pt x="3191" y="48"/>
                    <a:pt x="4572" y="6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0" name="Google Shape;1650;p33"/>
            <p:cNvSpPr/>
            <p:nvPr/>
          </p:nvSpPr>
          <p:spPr>
            <a:xfrm>
              <a:off x="5454303" y="2755395"/>
              <a:ext cx="137451" cy="90278"/>
            </a:xfrm>
            <a:custGeom>
              <a:avLst/>
              <a:gdLst/>
              <a:ahLst/>
              <a:cxnLst/>
              <a:rect l="l" t="t" r="r" b="b"/>
              <a:pathLst>
                <a:path w="3954" h="2597" extrusionOk="0">
                  <a:moveTo>
                    <a:pt x="3941" y="2061"/>
                  </a:moveTo>
                  <a:cubicBezTo>
                    <a:pt x="3941" y="2239"/>
                    <a:pt x="3941" y="2418"/>
                    <a:pt x="3953" y="2596"/>
                  </a:cubicBezTo>
                  <a:lnTo>
                    <a:pt x="3334" y="2596"/>
                  </a:lnTo>
                  <a:cubicBezTo>
                    <a:pt x="3286" y="2549"/>
                    <a:pt x="3239" y="2501"/>
                    <a:pt x="3227" y="2430"/>
                  </a:cubicBezTo>
                  <a:cubicBezTo>
                    <a:pt x="3215" y="2323"/>
                    <a:pt x="3179" y="2227"/>
                    <a:pt x="3156" y="2120"/>
                  </a:cubicBezTo>
                  <a:cubicBezTo>
                    <a:pt x="3120" y="1942"/>
                    <a:pt x="3179" y="1763"/>
                    <a:pt x="3179" y="1561"/>
                  </a:cubicBezTo>
                  <a:cubicBezTo>
                    <a:pt x="3179" y="1489"/>
                    <a:pt x="3167" y="1418"/>
                    <a:pt x="3156" y="1346"/>
                  </a:cubicBezTo>
                  <a:cubicBezTo>
                    <a:pt x="3144" y="1251"/>
                    <a:pt x="3120" y="1156"/>
                    <a:pt x="3108" y="1061"/>
                  </a:cubicBezTo>
                  <a:cubicBezTo>
                    <a:pt x="3096" y="1001"/>
                    <a:pt x="3084" y="953"/>
                    <a:pt x="3084" y="894"/>
                  </a:cubicBezTo>
                  <a:cubicBezTo>
                    <a:pt x="3060" y="822"/>
                    <a:pt x="3048" y="763"/>
                    <a:pt x="3048" y="691"/>
                  </a:cubicBezTo>
                  <a:cubicBezTo>
                    <a:pt x="3036" y="620"/>
                    <a:pt x="3036" y="561"/>
                    <a:pt x="3001" y="501"/>
                  </a:cubicBezTo>
                  <a:cubicBezTo>
                    <a:pt x="2989" y="465"/>
                    <a:pt x="2977" y="453"/>
                    <a:pt x="2941" y="441"/>
                  </a:cubicBezTo>
                  <a:cubicBezTo>
                    <a:pt x="2917" y="441"/>
                    <a:pt x="2882" y="453"/>
                    <a:pt x="2858" y="465"/>
                  </a:cubicBezTo>
                  <a:cubicBezTo>
                    <a:pt x="2727" y="596"/>
                    <a:pt x="2632" y="691"/>
                    <a:pt x="2703" y="930"/>
                  </a:cubicBezTo>
                  <a:cubicBezTo>
                    <a:pt x="2822" y="1334"/>
                    <a:pt x="2858" y="1763"/>
                    <a:pt x="2917" y="2180"/>
                  </a:cubicBezTo>
                  <a:cubicBezTo>
                    <a:pt x="2929" y="2323"/>
                    <a:pt x="2929" y="2477"/>
                    <a:pt x="2810" y="2585"/>
                  </a:cubicBezTo>
                  <a:lnTo>
                    <a:pt x="227" y="2585"/>
                  </a:lnTo>
                  <a:cubicBezTo>
                    <a:pt x="167" y="2501"/>
                    <a:pt x="108" y="2442"/>
                    <a:pt x="108" y="2358"/>
                  </a:cubicBezTo>
                  <a:cubicBezTo>
                    <a:pt x="24" y="1692"/>
                    <a:pt x="60" y="1001"/>
                    <a:pt x="12" y="334"/>
                  </a:cubicBezTo>
                  <a:cubicBezTo>
                    <a:pt x="0" y="215"/>
                    <a:pt x="48" y="96"/>
                    <a:pt x="131" y="1"/>
                  </a:cubicBezTo>
                  <a:cubicBezTo>
                    <a:pt x="1262" y="37"/>
                    <a:pt x="2382" y="60"/>
                    <a:pt x="3513" y="96"/>
                  </a:cubicBezTo>
                  <a:cubicBezTo>
                    <a:pt x="3286" y="644"/>
                    <a:pt x="3572" y="1180"/>
                    <a:pt x="3596" y="1715"/>
                  </a:cubicBezTo>
                  <a:cubicBezTo>
                    <a:pt x="3596" y="1632"/>
                    <a:pt x="3632" y="1525"/>
                    <a:pt x="3715" y="1513"/>
                  </a:cubicBezTo>
                  <a:cubicBezTo>
                    <a:pt x="3810" y="1489"/>
                    <a:pt x="3822" y="1596"/>
                    <a:pt x="3834" y="1656"/>
                  </a:cubicBezTo>
                  <a:cubicBezTo>
                    <a:pt x="3870" y="1811"/>
                    <a:pt x="3870" y="1954"/>
                    <a:pt x="3941" y="20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1" name="Google Shape;1651;p33"/>
            <p:cNvSpPr/>
            <p:nvPr/>
          </p:nvSpPr>
          <p:spPr>
            <a:xfrm>
              <a:off x="5371539" y="2740518"/>
              <a:ext cx="85690" cy="80336"/>
            </a:xfrm>
            <a:custGeom>
              <a:avLst/>
              <a:gdLst/>
              <a:ahLst/>
              <a:cxnLst/>
              <a:rect l="l" t="t" r="r" b="b"/>
              <a:pathLst>
                <a:path w="2465" h="2311" extrusionOk="0">
                  <a:moveTo>
                    <a:pt x="0" y="0"/>
                  </a:moveTo>
                  <a:cubicBezTo>
                    <a:pt x="191" y="36"/>
                    <a:pt x="405" y="60"/>
                    <a:pt x="595" y="96"/>
                  </a:cubicBezTo>
                  <a:cubicBezTo>
                    <a:pt x="1131" y="524"/>
                    <a:pt x="1798" y="310"/>
                    <a:pt x="2393" y="453"/>
                  </a:cubicBezTo>
                  <a:cubicBezTo>
                    <a:pt x="2465" y="798"/>
                    <a:pt x="2441" y="1143"/>
                    <a:pt x="2429" y="1584"/>
                  </a:cubicBezTo>
                  <a:cubicBezTo>
                    <a:pt x="2167" y="1381"/>
                    <a:pt x="2250" y="1203"/>
                    <a:pt x="2227" y="1072"/>
                  </a:cubicBezTo>
                  <a:cubicBezTo>
                    <a:pt x="2191" y="1310"/>
                    <a:pt x="2215" y="1584"/>
                    <a:pt x="2203" y="1858"/>
                  </a:cubicBezTo>
                  <a:cubicBezTo>
                    <a:pt x="2191" y="2036"/>
                    <a:pt x="2227" y="2262"/>
                    <a:pt x="1965" y="2310"/>
                  </a:cubicBezTo>
                  <a:lnTo>
                    <a:pt x="1965" y="2215"/>
                  </a:lnTo>
                  <a:cubicBezTo>
                    <a:pt x="1846" y="1941"/>
                    <a:pt x="1965" y="1643"/>
                    <a:pt x="1917" y="1417"/>
                  </a:cubicBezTo>
                  <a:lnTo>
                    <a:pt x="1917" y="1893"/>
                  </a:lnTo>
                  <a:cubicBezTo>
                    <a:pt x="1905" y="2024"/>
                    <a:pt x="1857" y="2132"/>
                    <a:pt x="1691" y="2036"/>
                  </a:cubicBezTo>
                  <a:cubicBezTo>
                    <a:pt x="1536" y="1679"/>
                    <a:pt x="1000" y="1524"/>
                    <a:pt x="1119" y="1179"/>
                  </a:cubicBezTo>
                  <a:cubicBezTo>
                    <a:pt x="595" y="881"/>
                    <a:pt x="322" y="405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2" name="Google Shape;1652;p33"/>
            <p:cNvSpPr/>
            <p:nvPr/>
          </p:nvSpPr>
          <p:spPr>
            <a:xfrm>
              <a:off x="5539953" y="2762452"/>
              <a:ext cx="29861" cy="83221"/>
            </a:xfrm>
            <a:custGeom>
              <a:avLst/>
              <a:gdLst/>
              <a:ahLst/>
              <a:cxnLst/>
              <a:rect l="l" t="t" r="r" b="b"/>
              <a:pathLst>
                <a:path w="859" h="2394" extrusionOk="0">
                  <a:moveTo>
                    <a:pt x="858" y="2215"/>
                  </a:moveTo>
                  <a:lnTo>
                    <a:pt x="858" y="2393"/>
                  </a:lnTo>
                  <a:lnTo>
                    <a:pt x="322" y="2393"/>
                  </a:lnTo>
                  <a:cubicBezTo>
                    <a:pt x="239" y="1822"/>
                    <a:pt x="203" y="1262"/>
                    <a:pt x="84" y="691"/>
                  </a:cubicBezTo>
                  <a:cubicBezTo>
                    <a:pt x="1" y="310"/>
                    <a:pt x="156" y="96"/>
                    <a:pt x="501" y="0"/>
                  </a:cubicBezTo>
                  <a:lnTo>
                    <a:pt x="584" y="84"/>
                  </a:lnTo>
                  <a:lnTo>
                    <a:pt x="584" y="262"/>
                  </a:lnTo>
                  <a:cubicBezTo>
                    <a:pt x="644" y="310"/>
                    <a:pt x="620" y="393"/>
                    <a:pt x="680" y="441"/>
                  </a:cubicBezTo>
                  <a:lnTo>
                    <a:pt x="680" y="715"/>
                  </a:lnTo>
                  <a:lnTo>
                    <a:pt x="763" y="798"/>
                  </a:lnTo>
                  <a:lnTo>
                    <a:pt x="763" y="1155"/>
                  </a:lnTo>
                  <a:cubicBezTo>
                    <a:pt x="822" y="1203"/>
                    <a:pt x="799" y="1286"/>
                    <a:pt x="858" y="1334"/>
                  </a:cubicBezTo>
                  <a:lnTo>
                    <a:pt x="763" y="1965"/>
                  </a:lnTo>
                  <a:cubicBezTo>
                    <a:pt x="858" y="2024"/>
                    <a:pt x="763" y="2155"/>
                    <a:pt x="858" y="2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3" name="Google Shape;1653;p33"/>
            <p:cNvSpPr/>
            <p:nvPr/>
          </p:nvSpPr>
          <p:spPr>
            <a:xfrm>
              <a:off x="5585072" y="2742986"/>
              <a:ext cx="30243" cy="102688"/>
            </a:xfrm>
            <a:custGeom>
              <a:avLst/>
              <a:gdLst/>
              <a:ahLst/>
              <a:cxnLst/>
              <a:rect l="l" t="t" r="r" b="b"/>
              <a:pathLst>
                <a:path w="870" h="2954" extrusionOk="0">
                  <a:moveTo>
                    <a:pt x="537" y="2953"/>
                  </a:moveTo>
                  <a:cubicBezTo>
                    <a:pt x="370" y="2049"/>
                    <a:pt x="215" y="1156"/>
                    <a:pt x="1" y="1"/>
                  </a:cubicBezTo>
                  <a:cubicBezTo>
                    <a:pt x="763" y="894"/>
                    <a:pt x="751" y="1787"/>
                    <a:pt x="870" y="2644"/>
                  </a:cubicBezTo>
                  <a:cubicBezTo>
                    <a:pt x="810" y="2489"/>
                    <a:pt x="751" y="2322"/>
                    <a:pt x="644" y="2061"/>
                  </a:cubicBezTo>
                  <a:cubicBezTo>
                    <a:pt x="667" y="2430"/>
                    <a:pt x="703" y="2680"/>
                    <a:pt x="727" y="2942"/>
                  </a:cubicBezTo>
                  <a:cubicBezTo>
                    <a:pt x="656" y="2953"/>
                    <a:pt x="596" y="2953"/>
                    <a:pt x="537" y="2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4" name="Google Shape;1654;p33"/>
            <p:cNvSpPr/>
            <p:nvPr/>
          </p:nvSpPr>
          <p:spPr>
            <a:xfrm>
              <a:off x="5439808" y="2756229"/>
              <a:ext cx="21553" cy="89444"/>
            </a:xfrm>
            <a:custGeom>
              <a:avLst/>
              <a:gdLst/>
              <a:ahLst/>
              <a:cxnLst/>
              <a:rect l="l" t="t" r="r" b="b"/>
              <a:pathLst>
                <a:path w="620" h="2573" extrusionOk="0">
                  <a:moveTo>
                    <a:pt x="1" y="1858"/>
                  </a:moveTo>
                  <a:cubicBezTo>
                    <a:pt x="72" y="1346"/>
                    <a:pt x="132" y="858"/>
                    <a:pt x="203" y="346"/>
                  </a:cubicBezTo>
                  <a:cubicBezTo>
                    <a:pt x="441" y="501"/>
                    <a:pt x="286" y="763"/>
                    <a:pt x="441" y="1025"/>
                  </a:cubicBezTo>
                  <a:lnTo>
                    <a:pt x="441" y="1"/>
                  </a:lnTo>
                  <a:lnTo>
                    <a:pt x="536" y="1"/>
                  </a:lnTo>
                  <a:cubicBezTo>
                    <a:pt x="560" y="858"/>
                    <a:pt x="596" y="1727"/>
                    <a:pt x="620" y="2572"/>
                  </a:cubicBezTo>
                  <a:cubicBezTo>
                    <a:pt x="239" y="2501"/>
                    <a:pt x="370" y="1965"/>
                    <a:pt x="1" y="185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5" name="Google Shape;1655;p33"/>
            <p:cNvSpPr/>
            <p:nvPr/>
          </p:nvSpPr>
          <p:spPr>
            <a:xfrm>
              <a:off x="5430284" y="2783134"/>
              <a:ext cx="13696" cy="35214"/>
            </a:xfrm>
            <a:custGeom>
              <a:avLst/>
              <a:gdLst/>
              <a:ahLst/>
              <a:cxnLst/>
              <a:rect l="l" t="t" r="r" b="b"/>
              <a:pathLst>
                <a:path w="394" h="1013" extrusionOk="0">
                  <a:moveTo>
                    <a:pt x="1" y="810"/>
                  </a:moveTo>
                  <a:cubicBezTo>
                    <a:pt x="394" y="655"/>
                    <a:pt x="48" y="263"/>
                    <a:pt x="275" y="1"/>
                  </a:cubicBezTo>
                  <a:lnTo>
                    <a:pt x="275" y="1013"/>
                  </a:lnTo>
                  <a:cubicBezTo>
                    <a:pt x="179" y="929"/>
                    <a:pt x="96" y="870"/>
                    <a:pt x="1" y="8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6" name="Google Shape;1656;p33"/>
            <p:cNvSpPr/>
            <p:nvPr/>
          </p:nvSpPr>
          <p:spPr>
            <a:xfrm>
              <a:off x="5564389" y="2759149"/>
              <a:ext cx="26941" cy="74531"/>
            </a:xfrm>
            <a:custGeom>
              <a:avLst/>
              <a:gdLst/>
              <a:ahLst/>
              <a:cxnLst/>
              <a:rect l="l" t="t" r="r" b="b"/>
              <a:pathLst>
                <a:path w="775" h="2144" extrusionOk="0">
                  <a:moveTo>
                    <a:pt x="774" y="1953"/>
                  </a:moveTo>
                  <a:cubicBezTo>
                    <a:pt x="703" y="1822"/>
                    <a:pt x="631" y="1679"/>
                    <a:pt x="512" y="1476"/>
                  </a:cubicBezTo>
                  <a:cubicBezTo>
                    <a:pt x="536" y="1738"/>
                    <a:pt x="548" y="1941"/>
                    <a:pt x="572" y="2143"/>
                  </a:cubicBezTo>
                  <a:cubicBezTo>
                    <a:pt x="155" y="1726"/>
                    <a:pt x="0" y="310"/>
                    <a:pt x="322" y="0"/>
                  </a:cubicBezTo>
                  <a:cubicBezTo>
                    <a:pt x="691" y="607"/>
                    <a:pt x="667" y="1298"/>
                    <a:pt x="774" y="19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7" name="Google Shape;1657;p33"/>
            <p:cNvSpPr/>
            <p:nvPr/>
          </p:nvSpPr>
          <p:spPr>
            <a:xfrm>
              <a:off x="5566440" y="2829922"/>
              <a:ext cx="3372" cy="9525"/>
            </a:xfrm>
            <a:custGeom>
              <a:avLst/>
              <a:gdLst/>
              <a:ahLst/>
              <a:cxnLst/>
              <a:rect l="l" t="t" r="r" b="b"/>
              <a:pathLst>
                <a:path w="97" h="274" extrusionOk="0">
                  <a:moveTo>
                    <a:pt x="96" y="274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8" name="Google Shape;1658;p33"/>
            <p:cNvSpPr/>
            <p:nvPr/>
          </p:nvSpPr>
          <p:spPr>
            <a:xfrm>
              <a:off x="5566440" y="2802600"/>
              <a:ext cx="3372" cy="6222"/>
            </a:xfrm>
            <a:custGeom>
              <a:avLst/>
              <a:gdLst/>
              <a:ahLst/>
              <a:cxnLst/>
              <a:rect l="l" t="t" r="r" b="b"/>
              <a:pathLst>
                <a:path w="97" h="179" extrusionOk="0">
                  <a:moveTo>
                    <a:pt x="96" y="179"/>
                  </a:move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9" name="Google Shape;1659;p33"/>
            <p:cNvSpPr/>
            <p:nvPr/>
          </p:nvSpPr>
          <p:spPr>
            <a:xfrm>
              <a:off x="5560253" y="2771559"/>
              <a:ext cx="3337" cy="6222"/>
            </a:xfrm>
            <a:custGeom>
              <a:avLst/>
              <a:gdLst/>
              <a:ahLst/>
              <a:cxnLst/>
              <a:rect l="l" t="t" r="r" b="b"/>
              <a:pathLst>
                <a:path w="96" h="179" extrusionOk="0">
                  <a:moveTo>
                    <a:pt x="96" y="179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0" name="Google Shape;1660;p33"/>
            <p:cNvSpPr/>
            <p:nvPr/>
          </p:nvSpPr>
          <p:spPr>
            <a:xfrm>
              <a:off x="5563555" y="2787271"/>
              <a:ext cx="2920" cy="2955"/>
            </a:xfrm>
            <a:custGeom>
              <a:avLst/>
              <a:gdLst/>
              <a:ahLst/>
              <a:cxnLst/>
              <a:rect l="l" t="t" r="r" b="b"/>
              <a:pathLst>
                <a:path w="84" h="85" extrusionOk="0">
                  <a:moveTo>
                    <a:pt x="84" y="84"/>
                  </a:move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1" name="Google Shape;1661;p33"/>
            <p:cNvSpPr/>
            <p:nvPr/>
          </p:nvSpPr>
          <p:spPr>
            <a:xfrm>
              <a:off x="5557368" y="2762452"/>
              <a:ext cx="2920" cy="2920"/>
            </a:xfrm>
            <a:custGeom>
              <a:avLst/>
              <a:gdLst/>
              <a:ahLst/>
              <a:cxnLst/>
              <a:rect l="l" t="t" r="r" b="b"/>
              <a:pathLst>
                <a:path w="84" h="84" extrusionOk="0">
                  <a:moveTo>
                    <a:pt x="83" y="84"/>
                  </a:move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90" name="Google Shape;1690;p33"/>
          <p:cNvGrpSpPr/>
          <p:nvPr/>
        </p:nvGrpSpPr>
        <p:grpSpPr>
          <a:xfrm rot="-2900475">
            <a:off x="5329953" y="-3666861"/>
            <a:ext cx="1705430" cy="5913687"/>
            <a:chOff x="3476854" y="3354701"/>
            <a:chExt cx="376457" cy="1305366"/>
          </a:xfrm>
        </p:grpSpPr>
        <p:sp>
          <p:nvSpPr>
            <p:cNvPr id="1691" name="Google Shape;1691;p33"/>
            <p:cNvSpPr/>
            <p:nvPr/>
          </p:nvSpPr>
          <p:spPr>
            <a:xfrm>
              <a:off x="3477041" y="3354701"/>
              <a:ext cx="376269" cy="1304219"/>
            </a:xfrm>
            <a:custGeom>
              <a:avLst/>
              <a:gdLst/>
              <a:ahLst/>
              <a:cxnLst/>
              <a:rect l="l" t="t" r="r" b="b"/>
              <a:pathLst>
                <a:path w="10824" h="37518" extrusionOk="0">
                  <a:moveTo>
                    <a:pt x="10550" y="36541"/>
                  </a:moveTo>
                  <a:cubicBezTo>
                    <a:pt x="10181" y="35803"/>
                    <a:pt x="9823" y="35064"/>
                    <a:pt x="9454" y="34326"/>
                  </a:cubicBezTo>
                  <a:cubicBezTo>
                    <a:pt x="9454" y="34291"/>
                    <a:pt x="9430" y="34267"/>
                    <a:pt x="9419" y="34255"/>
                  </a:cubicBezTo>
                  <a:cubicBezTo>
                    <a:pt x="9407" y="34219"/>
                    <a:pt x="9371" y="34195"/>
                    <a:pt x="9347" y="34160"/>
                  </a:cubicBezTo>
                  <a:lnTo>
                    <a:pt x="9347" y="34160"/>
                  </a:lnTo>
                  <a:lnTo>
                    <a:pt x="9252" y="34076"/>
                  </a:lnTo>
                  <a:lnTo>
                    <a:pt x="9240" y="34052"/>
                  </a:lnTo>
                  <a:cubicBezTo>
                    <a:pt x="9228" y="34029"/>
                    <a:pt x="9192" y="34017"/>
                    <a:pt x="9180" y="33981"/>
                  </a:cubicBezTo>
                  <a:lnTo>
                    <a:pt x="9180" y="33981"/>
                  </a:lnTo>
                  <a:cubicBezTo>
                    <a:pt x="9169" y="33933"/>
                    <a:pt x="9145" y="33910"/>
                    <a:pt x="9145" y="33862"/>
                  </a:cubicBezTo>
                  <a:cubicBezTo>
                    <a:pt x="9085" y="33529"/>
                    <a:pt x="8823" y="33576"/>
                    <a:pt x="8597" y="33576"/>
                  </a:cubicBezTo>
                  <a:cubicBezTo>
                    <a:pt x="7859" y="33564"/>
                    <a:pt x="7109" y="33564"/>
                    <a:pt x="6371" y="33576"/>
                  </a:cubicBezTo>
                  <a:cubicBezTo>
                    <a:pt x="6013" y="33600"/>
                    <a:pt x="5894" y="33517"/>
                    <a:pt x="5894" y="33124"/>
                  </a:cubicBezTo>
                  <a:cubicBezTo>
                    <a:pt x="5894" y="26170"/>
                    <a:pt x="5870" y="19217"/>
                    <a:pt x="5847" y="12264"/>
                  </a:cubicBezTo>
                  <a:cubicBezTo>
                    <a:pt x="5847" y="12181"/>
                    <a:pt x="5847" y="12085"/>
                    <a:pt x="5835" y="12002"/>
                  </a:cubicBezTo>
                  <a:cubicBezTo>
                    <a:pt x="5835" y="11883"/>
                    <a:pt x="5847" y="11752"/>
                    <a:pt x="5799" y="11633"/>
                  </a:cubicBezTo>
                  <a:cubicBezTo>
                    <a:pt x="5799" y="8002"/>
                    <a:pt x="5787" y="4346"/>
                    <a:pt x="5775" y="715"/>
                  </a:cubicBezTo>
                  <a:cubicBezTo>
                    <a:pt x="5775" y="536"/>
                    <a:pt x="5692" y="382"/>
                    <a:pt x="5656" y="203"/>
                  </a:cubicBezTo>
                  <a:lnTo>
                    <a:pt x="5656" y="203"/>
                  </a:lnTo>
                  <a:cubicBezTo>
                    <a:pt x="5501" y="1"/>
                    <a:pt x="5335" y="84"/>
                    <a:pt x="5180" y="179"/>
                  </a:cubicBezTo>
                  <a:lnTo>
                    <a:pt x="5180" y="179"/>
                  </a:lnTo>
                  <a:cubicBezTo>
                    <a:pt x="5144" y="179"/>
                    <a:pt x="5120" y="179"/>
                    <a:pt x="5073" y="203"/>
                  </a:cubicBezTo>
                  <a:cubicBezTo>
                    <a:pt x="4537" y="96"/>
                    <a:pt x="4561" y="453"/>
                    <a:pt x="4561" y="810"/>
                  </a:cubicBezTo>
                  <a:lnTo>
                    <a:pt x="4561" y="31135"/>
                  </a:lnTo>
                  <a:cubicBezTo>
                    <a:pt x="4561" y="33517"/>
                    <a:pt x="4561" y="33505"/>
                    <a:pt x="2215" y="33564"/>
                  </a:cubicBezTo>
                  <a:cubicBezTo>
                    <a:pt x="1846" y="33576"/>
                    <a:pt x="1382" y="33481"/>
                    <a:pt x="1275" y="34052"/>
                  </a:cubicBezTo>
                  <a:lnTo>
                    <a:pt x="1275" y="34052"/>
                  </a:lnTo>
                  <a:cubicBezTo>
                    <a:pt x="1203" y="34326"/>
                    <a:pt x="1144" y="34588"/>
                    <a:pt x="1072" y="34838"/>
                  </a:cubicBezTo>
                  <a:lnTo>
                    <a:pt x="1072" y="34838"/>
                  </a:lnTo>
                  <a:cubicBezTo>
                    <a:pt x="787" y="35600"/>
                    <a:pt x="1" y="36184"/>
                    <a:pt x="203" y="37136"/>
                  </a:cubicBezTo>
                  <a:cubicBezTo>
                    <a:pt x="1203" y="37517"/>
                    <a:pt x="2239" y="37255"/>
                    <a:pt x="3275" y="37315"/>
                  </a:cubicBezTo>
                  <a:cubicBezTo>
                    <a:pt x="3346" y="37315"/>
                    <a:pt x="3406" y="37327"/>
                    <a:pt x="3477" y="37327"/>
                  </a:cubicBezTo>
                  <a:lnTo>
                    <a:pt x="3584" y="37327"/>
                  </a:lnTo>
                  <a:lnTo>
                    <a:pt x="3584" y="37327"/>
                  </a:lnTo>
                  <a:lnTo>
                    <a:pt x="4073" y="37327"/>
                  </a:lnTo>
                  <a:lnTo>
                    <a:pt x="4477" y="37327"/>
                  </a:lnTo>
                  <a:lnTo>
                    <a:pt x="4775" y="37327"/>
                  </a:lnTo>
                  <a:lnTo>
                    <a:pt x="4966" y="37327"/>
                  </a:lnTo>
                  <a:lnTo>
                    <a:pt x="5013" y="37350"/>
                  </a:lnTo>
                  <a:lnTo>
                    <a:pt x="5061" y="37350"/>
                  </a:lnTo>
                  <a:lnTo>
                    <a:pt x="5251" y="37350"/>
                  </a:lnTo>
                  <a:lnTo>
                    <a:pt x="5442" y="37350"/>
                  </a:lnTo>
                  <a:lnTo>
                    <a:pt x="5632" y="37350"/>
                  </a:lnTo>
                  <a:lnTo>
                    <a:pt x="5835" y="37350"/>
                  </a:lnTo>
                  <a:lnTo>
                    <a:pt x="5930" y="37350"/>
                  </a:lnTo>
                  <a:lnTo>
                    <a:pt x="6132" y="37350"/>
                  </a:lnTo>
                  <a:lnTo>
                    <a:pt x="6228" y="37350"/>
                  </a:lnTo>
                  <a:lnTo>
                    <a:pt x="6525" y="37350"/>
                  </a:lnTo>
                  <a:lnTo>
                    <a:pt x="6728" y="37350"/>
                  </a:lnTo>
                  <a:lnTo>
                    <a:pt x="7025" y="37350"/>
                  </a:lnTo>
                  <a:lnTo>
                    <a:pt x="7121" y="37350"/>
                  </a:lnTo>
                  <a:lnTo>
                    <a:pt x="7418" y="37350"/>
                  </a:lnTo>
                  <a:lnTo>
                    <a:pt x="7525" y="37350"/>
                  </a:lnTo>
                  <a:lnTo>
                    <a:pt x="7930" y="37350"/>
                  </a:lnTo>
                  <a:lnTo>
                    <a:pt x="7930" y="37350"/>
                  </a:lnTo>
                  <a:lnTo>
                    <a:pt x="7978" y="37350"/>
                  </a:lnTo>
                  <a:lnTo>
                    <a:pt x="8014" y="37350"/>
                  </a:lnTo>
                  <a:cubicBezTo>
                    <a:pt x="8073" y="37362"/>
                    <a:pt x="8156" y="37362"/>
                    <a:pt x="8216" y="37374"/>
                  </a:cubicBezTo>
                  <a:lnTo>
                    <a:pt x="8216" y="37374"/>
                  </a:lnTo>
                  <a:cubicBezTo>
                    <a:pt x="8537" y="37386"/>
                    <a:pt x="8883" y="37422"/>
                    <a:pt x="9204" y="37434"/>
                  </a:cubicBezTo>
                  <a:cubicBezTo>
                    <a:pt x="9538" y="37434"/>
                    <a:pt x="9883" y="37434"/>
                    <a:pt x="10204" y="37422"/>
                  </a:cubicBezTo>
                  <a:lnTo>
                    <a:pt x="10204" y="37422"/>
                  </a:lnTo>
                  <a:cubicBezTo>
                    <a:pt x="10264" y="37398"/>
                    <a:pt x="10335" y="37374"/>
                    <a:pt x="10395" y="37362"/>
                  </a:cubicBezTo>
                  <a:lnTo>
                    <a:pt x="10395" y="37362"/>
                  </a:lnTo>
                  <a:cubicBezTo>
                    <a:pt x="10478" y="37303"/>
                    <a:pt x="10550" y="37243"/>
                    <a:pt x="10609" y="37172"/>
                  </a:cubicBezTo>
                  <a:cubicBezTo>
                    <a:pt x="10823" y="36910"/>
                    <a:pt x="10716" y="36719"/>
                    <a:pt x="10550" y="36541"/>
                  </a:cubicBezTo>
                  <a:close/>
                  <a:moveTo>
                    <a:pt x="8049" y="35445"/>
                  </a:moveTo>
                  <a:lnTo>
                    <a:pt x="8049" y="35445"/>
                  </a:lnTo>
                  <a:lnTo>
                    <a:pt x="8049" y="35422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lnTo>
                    <a:pt x="8049" y="35445"/>
                  </a:lnTo>
                  <a:close/>
                  <a:moveTo>
                    <a:pt x="7109" y="34862"/>
                  </a:moveTo>
                  <a:lnTo>
                    <a:pt x="7109" y="34862"/>
                  </a:lnTo>
                  <a:cubicBezTo>
                    <a:pt x="7109" y="34874"/>
                    <a:pt x="7109" y="34862"/>
                    <a:pt x="7109" y="34862"/>
                  </a:cubicBezTo>
                  <a:close/>
                  <a:moveTo>
                    <a:pt x="8859" y="36434"/>
                  </a:moveTo>
                  <a:lnTo>
                    <a:pt x="8859" y="36434"/>
                  </a:lnTo>
                  <a:lnTo>
                    <a:pt x="8859" y="36434"/>
                  </a:lnTo>
                  <a:lnTo>
                    <a:pt x="8859" y="36434"/>
                  </a:lnTo>
                  <a:cubicBezTo>
                    <a:pt x="8835" y="36422"/>
                    <a:pt x="8835" y="36422"/>
                    <a:pt x="8859" y="36434"/>
                  </a:cubicBezTo>
                  <a:lnTo>
                    <a:pt x="8859" y="36434"/>
                  </a:lnTo>
                  <a:lnTo>
                    <a:pt x="8859" y="36434"/>
                  </a:lnTo>
                  <a:close/>
                  <a:moveTo>
                    <a:pt x="8097" y="34672"/>
                  </a:moveTo>
                  <a:lnTo>
                    <a:pt x="8097" y="34672"/>
                  </a:lnTo>
                  <a:cubicBezTo>
                    <a:pt x="8073" y="34672"/>
                    <a:pt x="8073" y="34672"/>
                    <a:pt x="8097" y="34672"/>
                  </a:cubicBezTo>
                  <a:cubicBezTo>
                    <a:pt x="8073" y="34672"/>
                    <a:pt x="8073" y="34672"/>
                    <a:pt x="8097" y="34672"/>
                  </a:cubicBezTo>
                  <a:close/>
                  <a:moveTo>
                    <a:pt x="8109" y="34636"/>
                  </a:moveTo>
                  <a:cubicBezTo>
                    <a:pt x="8109" y="34636"/>
                    <a:pt x="8109" y="34648"/>
                    <a:pt x="8097" y="34672"/>
                  </a:cubicBezTo>
                  <a:lnTo>
                    <a:pt x="8097" y="34672"/>
                  </a:lnTo>
                  <a:cubicBezTo>
                    <a:pt x="8097" y="34636"/>
                    <a:pt x="8097" y="34636"/>
                    <a:pt x="8109" y="34636"/>
                  </a:cubicBezTo>
                  <a:cubicBezTo>
                    <a:pt x="8109" y="34636"/>
                    <a:pt x="8097" y="34624"/>
                    <a:pt x="8097" y="34612"/>
                  </a:cubicBezTo>
                  <a:lnTo>
                    <a:pt x="8097" y="34612"/>
                  </a:lnTo>
                  <a:cubicBezTo>
                    <a:pt x="8097" y="34612"/>
                    <a:pt x="8097" y="34624"/>
                    <a:pt x="8109" y="34636"/>
                  </a:cubicBezTo>
                  <a:close/>
                  <a:moveTo>
                    <a:pt x="3465" y="34850"/>
                  </a:moveTo>
                  <a:cubicBezTo>
                    <a:pt x="3406" y="34862"/>
                    <a:pt x="3465" y="34814"/>
                    <a:pt x="3477" y="34850"/>
                  </a:cubicBezTo>
                  <a:lnTo>
                    <a:pt x="3477" y="34850"/>
                  </a:lnTo>
                  <a:cubicBezTo>
                    <a:pt x="3477" y="34862"/>
                    <a:pt x="3477" y="34850"/>
                    <a:pt x="3465" y="3485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33"/>
            <p:cNvSpPr/>
            <p:nvPr/>
          </p:nvSpPr>
          <p:spPr>
            <a:xfrm>
              <a:off x="3521556" y="3358838"/>
              <a:ext cx="139085" cy="1187487"/>
            </a:xfrm>
            <a:custGeom>
              <a:avLst/>
              <a:gdLst/>
              <a:ahLst/>
              <a:cxnLst/>
              <a:rect l="l" t="t" r="r" b="b"/>
              <a:pathLst>
                <a:path w="4001" h="34160" extrusionOk="0">
                  <a:moveTo>
                    <a:pt x="0" y="33945"/>
                  </a:moveTo>
                  <a:cubicBezTo>
                    <a:pt x="107" y="33385"/>
                    <a:pt x="584" y="33469"/>
                    <a:pt x="941" y="33457"/>
                  </a:cubicBezTo>
                  <a:cubicBezTo>
                    <a:pt x="3286" y="33397"/>
                    <a:pt x="3286" y="33397"/>
                    <a:pt x="3286" y="31028"/>
                  </a:cubicBezTo>
                  <a:lnTo>
                    <a:pt x="3286" y="703"/>
                  </a:lnTo>
                  <a:cubicBezTo>
                    <a:pt x="3286" y="345"/>
                    <a:pt x="3274" y="0"/>
                    <a:pt x="3798" y="84"/>
                  </a:cubicBezTo>
                  <a:cubicBezTo>
                    <a:pt x="4001" y="310"/>
                    <a:pt x="3929" y="596"/>
                    <a:pt x="3929" y="846"/>
                  </a:cubicBezTo>
                  <a:lnTo>
                    <a:pt x="3929" y="13526"/>
                  </a:lnTo>
                  <a:lnTo>
                    <a:pt x="3929" y="32135"/>
                  </a:lnTo>
                  <a:cubicBezTo>
                    <a:pt x="3929" y="32468"/>
                    <a:pt x="3917" y="32826"/>
                    <a:pt x="3953" y="33171"/>
                  </a:cubicBezTo>
                  <a:cubicBezTo>
                    <a:pt x="3989" y="33457"/>
                    <a:pt x="3929" y="33742"/>
                    <a:pt x="3691" y="33945"/>
                  </a:cubicBezTo>
                  <a:cubicBezTo>
                    <a:pt x="3643" y="33992"/>
                    <a:pt x="3584" y="34016"/>
                    <a:pt x="3524" y="34040"/>
                  </a:cubicBezTo>
                  <a:cubicBezTo>
                    <a:pt x="3024" y="34112"/>
                    <a:pt x="2512" y="34052"/>
                    <a:pt x="2012" y="34064"/>
                  </a:cubicBezTo>
                  <a:cubicBezTo>
                    <a:pt x="1357" y="34016"/>
                    <a:pt x="703" y="34159"/>
                    <a:pt x="60" y="33992"/>
                  </a:cubicBezTo>
                  <a:cubicBezTo>
                    <a:pt x="48" y="34004"/>
                    <a:pt x="12" y="33981"/>
                    <a:pt x="0" y="3394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33"/>
            <p:cNvSpPr/>
            <p:nvPr/>
          </p:nvSpPr>
          <p:spPr>
            <a:xfrm>
              <a:off x="3654410" y="3358838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33"/>
            <p:cNvSpPr/>
            <p:nvPr/>
          </p:nvSpPr>
          <p:spPr>
            <a:xfrm>
              <a:off x="3646102" y="3359672"/>
              <a:ext cx="148644" cy="1184984"/>
            </a:xfrm>
            <a:custGeom>
              <a:avLst/>
              <a:gdLst/>
              <a:ahLst/>
              <a:cxnLst/>
              <a:rect l="l" t="t" r="r" b="b"/>
              <a:pathLst>
                <a:path w="4276" h="34088" extrusionOk="0">
                  <a:moveTo>
                    <a:pt x="525" y="83"/>
                  </a:moveTo>
                  <a:cubicBezTo>
                    <a:pt x="477" y="286"/>
                    <a:pt x="418" y="500"/>
                    <a:pt x="418" y="702"/>
                  </a:cubicBezTo>
                  <a:lnTo>
                    <a:pt x="418" y="32242"/>
                  </a:lnTo>
                  <a:cubicBezTo>
                    <a:pt x="418" y="32373"/>
                    <a:pt x="406" y="32504"/>
                    <a:pt x="430" y="32647"/>
                  </a:cubicBezTo>
                  <a:cubicBezTo>
                    <a:pt x="477" y="32885"/>
                    <a:pt x="537" y="33183"/>
                    <a:pt x="787" y="33159"/>
                  </a:cubicBezTo>
                  <a:cubicBezTo>
                    <a:pt x="1025" y="33147"/>
                    <a:pt x="906" y="32837"/>
                    <a:pt x="906" y="32659"/>
                  </a:cubicBezTo>
                  <a:cubicBezTo>
                    <a:pt x="906" y="25825"/>
                    <a:pt x="894" y="18990"/>
                    <a:pt x="894" y="12168"/>
                  </a:cubicBezTo>
                  <a:cubicBezTo>
                    <a:pt x="894" y="11954"/>
                    <a:pt x="906" y="11728"/>
                    <a:pt x="930" y="11525"/>
                  </a:cubicBezTo>
                  <a:cubicBezTo>
                    <a:pt x="942" y="11728"/>
                    <a:pt x="965" y="11954"/>
                    <a:pt x="965" y="12168"/>
                  </a:cubicBezTo>
                  <a:lnTo>
                    <a:pt x="1013" y="33016"/>
                  </a:lnTo>
                  <a:cubicBezTo>
                    <a:pt x="1013" y="33421"/>
                    <a:pt x="1144" y="33492"/>
                    <a:pt x="1489" y="33480"/>
                  </a:cubicBezTo>
                  <a:cubicBezTo>
                    <a:pt x="2239" y="33457"/>
                    <a:pt x="2978" y="33457"/>
                    <a:pt x="3728" y="33480"/>
                  </a:cubicBezTo>
                  <a:cubicBezTo>
                    <a:pt x="3942" y="33480"/>
                    <a:pt x="4216" y="33433"/>
                    <a:pt x="4275" y="33754"/>
                  </a:cubicBezTo>
                  <a:cubicBezTo>
                    <a:pt x="3632" y="33838"/>
                    <a:pt x="3013" y="33849"/>
                    <a:pt x="2370" y="33897"/>
                  </a:cubicBezTo>
                  <a:cubicBezTo>
                    <a:pt x="1727" y="33933"/>
                    <a:pt x="1084" y="33873"/>
                    <a:pt x="465" y="34016"/>
                  </a:cubicBezTo>
                  <a:cubicBezTo>
                    <a:pt x="299" y="34040"/>
                    <a:pt x="132" y="34088"/>
                    <a:pt x="1" y="33933"/>
                  </a:cubicBezTo>
                  <a:cubicBezTo>
                    <a:pt x="239" y="33695"/>
                    <a:pt x="215" y="33397"/>
                    <a:pt x="215" y="33099"/>
                  </a:cubicBezTo>
                  <a:lnTo>
                    <a:pt x="215" y="95"/>
                  </a:lnTo>
                  <a:cubicBezTo>
                    <a:pt x="239" y="83"/>
                    <a:pt x="275" y="83"/>
                    <a:pt x="311" y="83"/>
                  </a:cubicBezTo>
                  <a:cubicBezTo>
                    <a:pt x="394" y="0"/>
                    <a:pt x="453" y="0"/>
                    <a:pt x="525" y="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33"/>
            <p:cNvSpPr/>
            <p:nvPr/>
          </p:nvSpPr>
          <p:spPr>
            <a:xfrm>
              <a:off x="3514082" y="4539166"/>
              <a:ext cx="104357" cy="113465"/>
            </a:xfrm>
            <a:custGeom>
              <a:avLst/>
              <a:gdLst/>
              <a:ahLst/>
              <a:cxnLst/>
              <a:rect l="l" t="t" r="r" b="b"/>
              <a:pathLst>
                <a:path w="3002" h="3264" extrusionOk="0">
                  <a:moveTo>
                    <a:pt x="1" y="798"/>
                  </a:moveTo>
                  <a:cubicBezTo>
                    <a:pt x="84" y="525"/>
                    <a:pt x="144" y="263"/>
                    <a:pt x="215" y="1"/>
                  </a:cubicBezTo>
                  <a:lnTo>
                    <a:pt x="227" y="25"/>
                  </a:lnTo>
                  <a:cubicBezTo>
                    <a:pt x="715" y="156"/>
                    <a:pt x="1239" y="36"/>
                    <a:pt x="1751" y="156"/>
                  </a:cubicBezTo>
                  <a:cubicBezTo>
                    <a:pt x="1882" y="322"/>
                    <a:pt x="2049" y="382"/>
                    <a:pt x="2263" y="346"/>
                  </a:cubicBezTo>
                  <a:cubicBezTo>
                    <a:pt x="2489" y="322"/>
                    <a:pt x="2727" y="322"/>
                    <a:pt x="2918" y="465"/>
                  </a:cubicBezTo>
                  <a:cubicBezTo>
                    <a:pt x="2966" y="513"/>
                    <a:pt x="2977" y="560"/>
                    <a:pt x="3001" y="620"/>
                  </a:cubicBezTo>
                  <a:cubicBezTo>
                    <a:pt x="2977" y="1358"/>
                    <a:pt x="2739" y="2061"/>
                    <a:pt x="2608" y="2775"/>
                  </a:cubicBezTo>
                  <a:cubicBezTo>
                    <a:pt x="2585" y="2906"/>
                    <a:pt x="2525" y="3049"/>
                    <a:pt x="2382" y="3144"/>
                  </a:cubicBezTo>
                  <a:cubicBezTo>
                    <a:pt x="2287" y="3204"/>
                    <a:pt x="2180" y="3192"/>
                    <a:pt x="2073" y="3180"/>
                  </a:cubicBezTo>
                  <a:cubicBezTo>
                    <a:pt x="2025" y="3156"/>
                    <a:pt x="1989" y="3120"/>
                    <a:pt x="1953" y="3073"/>
                  </a:cubicBezTo>
                  <a:cubicBezTo>
                    <a:pt x="1953" y="2501"/>
                    <a:pt x="2287" y="2001"/>
                    <a:pt x="2358" y="1453"/>
                  </a:cubicBezTo>
                  <a:cubicBezTo>
                    <a:pt x="2382" y="1239"/>
                    <a:pt x="2465" y="1049"/>
                    <a:pt x="2442" y="822"/>
                  </a:cubicBezTo>
                  <a:cubicBezTo>
                    <a:pt x="2430" y="751"/>
                    <a:pt x="2358" y="822"/>
                    <a:pt x="2418" y="810"/>
                  </a:cubicBezTo>
                  <a:cubicBezTo>
                    <a:pt x="2442" y="810"/>
                    <a:pt x="2465" y="810"/>
                    <a:pt x="2442" y="834"/>
                  </a:cubicBezTo>
                  <a:cubicBezTo>
                    <a:pt x="2382" y="1644"/>
                    <a:pt x="2073" y="2370"/>
                    <a:pt x="1882" y="3144"/>
                  </a:cubicBezTo>
                  <a:cubicBezTo>
                    <a:pt x="1811" y="3251"/>
                    <a:pt x="1715" y="3263"/>
                    <a:pt x="1596" y="3215"/>
                  </a:cubicBezTo>
                  <a:cubicBezTo>
                    <a:pt x="1513" y="3144"/>
                    <a:pt x="1477" y="3037"/>
                    <a:pt x="1465" y="2942"/>
                  </a:cubicBezTo>
                  <a:cubicBezTo>
                    <a:pt x="1453" y="2834"/>
                    <a:pt x="1465" y="2727"/>
                    <a:pt x="1489" y="2620"/>
                  </a:cubicBezTo>
                  <a:cubicBezTo>
                    <a:pt x="1751" y="2287"/>
                    <a:pt x="1775" y="1858"/>
                    <a:pt x="1894" y="1537"/>
                  </a:cubicBezTo>
                  <a:cubicBezTo>
                    <a:pt x="1703" y="1775"/>
                    <a:pt x="1882" y="2227"/>
                    <a:pt x="1513" y="2430"/>
                  </a:cubicBezTo>
                  <a:cubicBezTo>
                    <a:pt x="1465" y="2406"/>
                    <a:pt x="1430" y="2370"/>
                    <a:pt x="1418" y="2322"/>
                  </a:cubicBezTo>
                  <a:cubicBezTo>
                    <a:pt x="1477" y="1894"/>
                    <a:pt x="1644" y="1489"/>
                    <a:pt x="1727" y="1025"/>
                  </a:cubicBezTo>
                  <a:cubicBezTo>
                    <a:pt x="1596" y="1477"/>
                    <a:pt x="1537" y="1894"/>
                    <a:pt x="1370" y="2275"/>
                  </a:cubicBezTo>
                  <a:cubicBezTo>
                    <a:pt x="1346" y="2322"/>
                    <a:pt x="1311" y="2358"/>
                    <a:pt x="1275" y="2382"/>
                  </a:cubicBezTo>
                  <a:cubicBezTo>
                    <a:pt x="1168" y="2418"/>
                    <a:pt x="1072" y="2418"/>
                    <a:pt x="989" y="2346"/>
                  </a:cubicBezTo>
                  <a:cubicBezTo>
                    <a:pt x="918" y="2251"/>
                    <a:pt x="918" y="2156"/>
                    <a:pt x="941" y="2061"/>
                  </a:cubicBezTo>
                  <a:cubicBezTo>
                    <a:pt x="1096" y="1751"/>
                    <a:pt x="1108" y="1394"/>
                    <a:pt x="1227" y="1072"/>
                  </a:cubicBezTo>
                  <a:cubicBezTo>
                    <a:pt x="1120" y="1358"/>
                    <a:pt x="1096" y="1668"/>
                    <a:pt x="977" y="1941"/>
                  </a:cubicBezTo>
                  <a:cubicBezTo>
                    <a:pt x="941" y="1977"/>
                    <a:pt x="918" y="2013"/>
                    <a:pt x="882" y="2049"/>
                  </a:cubicBezTo>
                  <a:cubicBezTo>
                    <a:pt x="632" y="1989"/>
                    <a:pt x="703" y="1751"/>
                    <a:pt x="632" y="1584"/>
                  </a:cubicBezTo>
                  <a:lnTo>
                    <a:pt x="632" y="1453"/>
                  </a:lnTo>
                  <a:cubicBezTo>
                    <a:pt x="703" y="1287"/>
                    <a:pt x="751" y="1108"/>
                    <a:pt x="799" y="965"/>
                  </a:cubicBezTo>
                  <a:cubicBezTo>
                    <a:pt x="715" y="1108"/>
                    <a:pt x="691" y="1310"/>
                    <a:pt x="584" y="1489"/>
                  </a:cubicBezTo>
                  <a:cubicBezTo>
                    <a:pt x="560" y="1525"/>
                    <a:pt x="513" y="1549"/>
                    <a:pt x="465" y="1584"/>
                  </a:cubicBezTo>
                  <a:cubicBezTo>
                    <a:pt x="394" y="1596"/>
                    <a:pt x="334" y="1584"/>
                    <a:pt x="275" y="1537"/>
                  </a:cubicBezTo>
                  <a:cubicBezTo>
                    <a:pt x="239" y="1489"/>
                    <a:pt x="239" y="1453"/>
                    <a:pt x="227" y="1406"/>
                  </a:cubicBezTo>
                  <a:cubicBezTo>
                    <a:pt x="537" y="1013"/>
                    <a:pt x="84" y="989"/>
                    <a:pt x="1" y="7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33"/>
            <p:cNvSpPr/>
            <p:nvPr/>
          </p:nvSpPr>
          <p:spPr>
            <a:xfrm>
              <a:off x="3573279" y="4532979"/>
              <a:ext cx="233048" cy="55064"/>
            </a:xfrm>
            <a:custGeom>
              <a:avLst/>
              <a:gdLst/>
              <a:ahLst/>
              <a:cxnLst/>
              <a:rect l="l" t="t" r="r" b="b"/>
              <a:pathLst>
                <a:path w="6704" h="1584" extrusionOk="0">
                  <a:moveTo>
                    <a:pt x="1203" y="679"/>
                  </a:moveTo>
                  <a:cubicBezTo>
                    <a:pt x="822" y="536"/>
                    <a:pt x="274" y="976"/>
                    <a:pt x="0" y="381"/>
                  </a:cubicBezTo>
                  <a:cubicBezTo>
                    <a:pt x="24" y="334"/>
                    <a:pt x="72" y="298"/>
                    <a:pt x="120" y="286"/>
                  </a:cubicBezTo>
                  <a:cubicBezTo>
                    <a:pt x="262" y="274"/>
                    <a:pt x="417" y="274"/>
                    <a:pt x="560" y="226"/>
                  </a:cubicBezTo>
                  <a:lnTo>
                    <a:pt x="727" y="226"/>
                  </a:lnTo>
                  <a:lnTo>
                    <a:pt x="2084" y="226"/>
                  </a:lnTo>
                  <a:cubicBezTo>
                    <a:pt x="3298" y="119"/>
                    <a:pt x="4537" y="84"/>
                    <a:pt x="5775" y="36"/>
                  </a:cubicBezTo>
                  <a:cubicBezTo>
                    <a:pt x="5954" y="36"/>
                    <a:pt x="6132" y="0"/>
                    <a:pt x="6311" y="95"/>
                  </a:cubicBezTo>
                  <a:cubicBezTo>
                    <a:pt x="6370" y="119"/>
                    <a:pt x="6406" y="155"/>
                    <a:pt x="6466" y="179"/>
                  </a:cubicBezTo>
                  <a:lnTo>
                    <a:pt x="6489" y="203"/>
                  </a:lnTo>
                  <a:lnTo>
                    <a:pt x="6573" y="286"/>
                  </a:lnTo>
                  <a:lnTo>
                    <a:pt x="6573" y="286"/>
                  </a:lnTo>
                  <a:cubicBezTo>
                    <a:pt x="6608" y="322"/>
                    <a:pt x="6632" y="334"/>
                    <a:pt x="6644" y="381"/>
                  </a:cubicBezTo>
                  <a:cubicBezTo>
                    <a:pt x="6680" y="393"/>
                    <a:pt x="6680" y="417"/>
                    <a:pt x="6680" y="453"/>
                  </a:cubicBezTo>
                  <a:cubicBezTo>
                    <a:pt x="6704" y="512"/>
                    <a:pt x="6704" y="560"/>
                    <a:pt x="6668" y="595"/>
                  </a:cubicBezTo>
                  <a:cubicBezTo>
                    <a:pt x="6632" y="619"/>
                    <a:pt x="6608" y="631"/>
                    <a:pt x="6561" y="631"/>
                  </a:cubicBezTo>
                  <a:cubicBezTo>
                    <a:pt x="6513" y="631"/>
                    <a:pt x="6454" y="595"/>
                    <a:pt x="6406" y="584"/>
                  </a:cubicBezTo>
                  <a:cubicBezTo>
                    <a:pt x="6382" y="584"/>
                    <a:pt x="6346" y="572"/>
                    <a:pt x="6323" y="572"/>
                  </a:cubicBezTo>
                  <a:cubicBezTo>
                    <a:pt x="6275" y="572"/>
                    <a:pt x="6216" y="595"/>
                    <a:pt x="6168" y="619"/>
                  </a:cubicBezTo>
                  <a:cubicBezTo>
                    <a:pt x="6132" y="631"/>
                    <a:pt x="6096" y="619"/>
                    <a:pt x="6049" y="619"/>
                  </a:cubicBezTo>
                  <a:cubicBezTo>
                    <a:pt x="6013" y="595"/>
                    <a:pt x="5977" y="584"/>
                    <a:pt x="5954" y="572"/>
                  </a:cubicBezTo>
                  <a:cubicBezTo>
                    <a:pt x="5811" y="465"/>
                    <a:pt x="5692" y="524"/>
                    <a:pt x="5573" y="595"/>
                  </a:cubicBezTo>
                  <a:cubicBezTo>
                    <a:pt x="5549" y="619"/>
                    <a:pt x="5501" y="619"/>
                    <a:pt x="5477" y="619"/>
                  </a:cubicBezTo>
                  <a:cubicBezTo>
                    <a:pt x="5442" y="595"/>
                    <a:pt x="5418" y="595"/>
                    <a:pt x="5382" y="595"/>
                  </a:cubicBezTo>
                  <a:cubicBezTo>
                    <a:pt x="5370" y="631"/>
                    <a:pt x="5334" y="655"/>
                    <a:pt x="5323" y="691"/>
                  </a:cubicBezTo>
                  <a:cubicBezTo>
                    <a:pt x="5311" y="715"/>
                    <a:pt x="5299" y="762"/>
                    <a:pt x="5263" y="798"/>
                  </a:cubicBezTo>
                  <a:cubicBezTo>
                    <a:pt x="5180" y="1060"/>
                    <a:pt x="5501" y="1334"/>
                    <a:pt x="5251" y="1584"/>
                  </a:cubicBezTo>
                  <a:cubicBezTo>
                    <a:pt x="4906" y="1572"/>
                    <a:pt x="4965" y="1191"/>
                    <a:pt x="4787" y="1048"/>
                  </a:cubicBezTo>
                  <a:cubicBezTo>
                    <a:pt x="4775" y="1000"/>
                    <a:pt x="4739" y="976"/>
                    <a:pt x="4739" y="929"/>
                  </a:cubicBezTo>
                  <a:cubicBezTo>
                    <a:pt x="4739" y="893"/>
                    <a:pt x="4739" y="857"/>
                    <a:pt x="4727" y="834"/>
                  </a:cubicBezTo>
                  <a:cubicBezTo>
                    <a:pt x="4656" y="810"/>
                    <a:pt x="4727" y="893"/>
                    <a:pt x="4680" y="893"/>
                  </a:cubicBezTo>
                  <a:cubicBezTo>
                    <a:pt x="4644" y="929"/>
                    <a:pt x="4584" y="941"/>
                    <a:pt x="4525" y="929"/>
                  </a:cubicBezTo>
                  <a:cubicBezTo>
                    <a:pt x="4477" y="929"/>
                    <a:pt x="4453" y="857"/>
                    <a:pt x="4382" y="893"/>
                  </a:cubicBezTo>
                  <a:cubicBezTo>
                    <a:pt x="4358" y="917"/>
                    <a:pt x="4322" y="917"/>
                    <a:pt x="4287" y="917"/>
                  </a:cubicBezTo>
                  <a:cubicBezTo>
                    <a:pt x="4251" y="917"/>
                    <a:pt x="4203" y="893"/>
                    <a:pt x="4180" y="881"/>
                  </a:cubicBezTo>
                  <a:cubicBezTo>
                    <a:pt x="4108" y="893"/>
                    <a:pt x="4049" y="941"/>
                    <a:pt x="3965" y="976"/>
                  </a:cubicBezTo>
                  <a:cubicBezTo>
                    <a:pt x="3727" y="1036"/>
                    <a:pt x="3513" y="1000"/>
                    <a:pt x="3275" y="1000"/>
                  </a:cubicBezTo>
                  <a:cubicBezTo>
                    <a:pt x="3108" y="953"/>
                    <a:pt x="2929" y="988"/>
                    <a:pt x="2763" y="976"/>
                  </a:cubicBezTo>
                  <a:cubicBezTo>
                    <a:pt x="2715" y="976"/>
                    <a:pt x="2656" y="953"/>
                    <a:pt x="2620" y="941"/>
                  </a:cubicBezTo>
                  <a:cubicBezTo>
                    <a:pt x="2167" y="798"/>
                    <a:pt x="1655" y="929"/>
                    <a:pt x="1203" y="67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33"/>
            <p:cNvSpPr/>
            <p:nvPr/>
          </p:nvSpPr>
          <p:spPr>
            <a:xfrm>
              <a:off x="3599767" y="4555747"/>
              <a:ext cx="71228" cy="98100"/>
            </a:xfrm>
            <a:custGeom>
              <a:avLst/>
              <a:gdLst/>
              <a:ahLst/>
              <a:cxnLst/>
              <a:rect l="l" t="t" r="r" b="b"/>
              <a:pathLst>
                <a:path w="2049" h="2822" extrusionOk="0">
                  <a:moveTo>
                    <a:pt x="441" y="24"/>
                  </a:moveTo>
                  <a:cubicBezTo>
                    <a:pt x="977" y="0"/>
                    <a:pt x="1524" y="24"/>
                    <a:pt x="2048" y="214"/>
                  </a:cubicBezTo>
                  <a:cubicBezTo>
                    <a:pt x="1667" y="774"/>
                    <a:pt x="1810" y="1417"/>
                    <a:pt x="1798" y="2036"/>
                  </a:cubicBezTo>
                  <a:cubicBezTo>
                    <a:pt x="1786" y="2322"/>
                    <a:pt x="1822" y="2607"/>
                    <a:pt x="1536" y="2798"/>
                  </a:cubicBezTo>
                  <a:lnTo>
                    <a:pt x="1501" y="2798"/>
                  </a:lnTo>
                  <a:lnTo>
                    <a:pt x="1453" y="2786"/>
                  </a:lnTo>
                  <a:cubicBezTo>
                    <a:pt x="1441" y="2060"/>
                    <a:pt x="1453" y="1334"/>
                    <a:pt x="1453" y="595"/>
                  </a:cubicBezTo>
                  <a:lnTo>
                    <a:pt x="1453" y="2119"/>
                  </a:lnTo>
                  <a:cubicBezTo>
                    <a:pt x="1453" y="2357"/>
                    <a:pt x="1501" y="2619"/>
                    <a:pt x="1263" y="2798"/>
                  </a:cubicBezTo>
                  <a:lnTo>
                    <a:pt x="965" y="2798"/>
                  </a:lnTo>
                  <a:cubicBezTo>
                    <a:pt x="858" y="2691"/>
                    <a:pt x="810" y="2560"/>
                    <a:pt x="846" y="2441"/>
                  </a:cubicBezTo>
                  <a:cubicBezTo>
                    <a:pt x="1024" y="1810"/>
                    <a:pt x="1155" y="1131"/>
                    <a:pt x="1132" y="512"/>
                  </a:cubicBezTo>
                  <a:cubicBezTo>
                    <a:pt x="1036" y="941"/>
                    <a:pt x="1203" y="1476"/>
                    <a:pt x="893" y="2000"/>
                  </a:cubicBezTo>
                  <a:cubicBezTo>
                    <a:pt x="691" y="1476"/>
                    <a:pt x="917" y="1036"/>
                    <a:pt x="905" y="619"/>
                  </a:cubicBezTo>
                  <a:cubicBezTo>
                    <a:pt x="834" y="1155"/>
                    <a:pt x="774" y="1715"/>
                    <a:pt x="774" y="2286"/>
                  </a:cubicBezTo>
                  <a:cubicBezTo>
                    <a:pt x="774" y="2477"/>
                    <a:pt x="691" y="2667"/>
                    <a:pt x="548" y="2822"/>
                  </a:cubicBezTo>
                  <a:lnTo>
                    <a:pt x="60" y="2822"/>
                  </a:lnTo>
                  <a:cubicBezTo>
                    <a:pt x="0" y="2369"/>
                    <a:pt x="179" y="1953"/>
                    <a:pt x="250" y="1524"/>
                  </a:cubicBezTo>
                  <a:cubicBezTo>
                    <a:pt x="334" y="1060"/>
                    <a:pt x="453" y="595"/>
                    <a:pt x="441" y="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33"/>
            <p:cNvSpPr/>
            <p:nvPr/>
          </p:nvSpPr>
          <p:spPr>
            <a:xfrm>
              <a:off x="3483458" y="4578480"/>
              <a:ext cx="108494" cy="81588"/>
            </a:xfrm>
            <a:custGeom>
              <a:avLst/>
              <a:gdLst/>
              <a:ahLst/>
              <a:cxnLst/>
              <a:rect l="l" t="t" r="r" b="b"/>
              <a:pathLst>
                <a:path w="3121" h="2347" extrusionOk="0">
                  <a:moveTo>
                    <a:pt x="2489" y="1453"/>
                  </a:moveTo>
                  <a:lnTo>
                    <a:pt x="2489" y="1751"/>
                  </a:lnTo>
                  <a:cubicBezTo>
                    <a:pt x="2418" y="1846"/>
                    <a:pt x="2418" y="1942"/>
                    <a:pt x="2489" y="2049"/>
                  </a:cubicBezTo>
                  <a:cubicBezTo>
                    <a:pt x="2549" y="2013"/>
                    <a:pt x="2632" y="1989"/>
                    <a:pt x="2680" y="1953"/>
                  </a:cubicBezTo>
                  <a:cubicBezTo>
                    <a:pt x="2751" y="1894"/>
                    <a:pt x="2823" y="1894"/>
                    <a:pt x="2882" y="1953"/>
                  </a:cubicBezTo>
                  <a:lnTo>
                    <a:pt x="2882" y="1953"/>
                  </a:lnTo>
                  <a:cubicBezTo>
                    <a:pt x="2906" y="2049"/>
                    <a:pt x="3120" y="1953"/>
                    <a:pt x="3073" y="2132"/>
                  </a:cubicBezTo>
                  <a:cubicBezTo>
                    <a:pt x="2049" y="2073"/>
                    <a:pt x="1001" y="2346"/>
                    <a:pt x="1" y="1953"/>
                  </a:cubicBezTo>
                  <a:cubicBezTo>
                    <a:pt x="167" y="1322"/>
                    <a:pt x="537" y="810"/>
                    <a:pt x="858" y="239"/>
                  </a:cubicBezTo>
                  <a:cubicBezTo>
                    <a:pt x="918" y="132"/>
                    <a:pt x="1013" y="1"/>
                    <a:pt x="1168" y="60"/>
                  </a:cubicBezTo>
                  <a:cubicBezTo>
                    <a:pt x="1251" y="96"/>
                    <a:pt x="1239" y="179"/>
                    <a:pt x="1191" y="251"/>
                  </a:cubicBezTo>
                  <a:lnTo>
                    <a:pt x="1191" y="346"/>
                  </a:lnTo>
                  <a:cubicBezTo>
                    <a:pt x="1287" y="763"/>
                    <a:pt x="953" y="1061"/>
                    <a:pt x="894" y="1382"/>
                  </a:cubicBezTo>
                  <a:cubicBezTo>
                    <a:pt x="1096" y="1084"/>
                    <a:pt x="1108" y="656"/>
                    <a:pt x="1394" y="358"/>
                  </a:cubicBezTo>
                  <a:lnTo>
                    <a:pt x="1394" y="358"/>
                  </a:lnTo>
                  <a:cubicBezTo>
                    <a:pt x="1453" y="299"/>
                    <a:pt x="1525" y="299"/>
                    <a:pt x="1584" y="358"/>
                  </a:cubicBezTo>
                  <a:lnTo>
                    <a:pt x="1584" y="358"/>
                  </a:lnTo>
                  <a:cubicBezTo>
                    <a:pt x="1644" y="834"/>
                    <a:pt x="1394" y="1239"/>
                    <a:pt x="1251" y="1739"/>
                  </a:cubicBezTo>
                  <a:cubicBezTo>
                    <a:pt x="1513" y="1442"/>
                    <a:pt x="1418" y="1013"/>
                    <a:pt x="1775" y="846"/>
                  </a:cubicBezTo>
                  <a:lnTo>
                    <a:pt x="1775" y="846"/>
                  </a:lnTo>
                  <a:cubicBezTo>
                    <a:pt x="1811" y="822"/>
                    <a:pt x="1846" y="822"/>
                    <a:pt x="1882" y="846"/>
                  </a:cubicBezTo>
                  <a:lnTo>
                    <a:pt x="1882" y="1144"/>
                  </a:lnTo>
                  <a:cubicBezTo>
                    <a:pt x="1942" y="1311"/>
                    <a:pt x="1894" y="1465"/>
                    <a:pt x="1882" y="1644"/>
                  </a:cubicBezTo>
                  <a:cubicBezTo>
                    <a:pt x="1965" y="1465"/>
                    <a:pt x="2013" y="1263"/>
                    <a:pt x="2180" y="1144"/>
                  </a:cubicBezTo>
                  <a:lnTo>
                    <a:pt x="2180" y="1144"/>
                  </a:lnTo>
                  <a:cubicBezTo>
                    <a:pt x="2251" y="1084"/>
                    <a:pt x="2311" y="1084"/>
                    <a:pt x="2382" y="1144"/>
                  </a:cubicBezTo>
                  <a:lnTo>
                    <a:pt x="2382" y="1239"/>
                  </a:lnTo>
                  <a:cubicBezTo>
                    <a:pt x="2465" y="1299"/>
                    <a:pt x="2561" y="1346"/>
                    <a:pt x="2489" y="1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33"/>
            <p:cNvSpPr/>
            <p:nvPr/>
          </p:nvSpPr>
          <p:spPr>
            <a:xfrm>
              <a:off x="3677143" y="4561934"/>
              <a:ext cx="48876" cy="90695"/>
            </a:xfrm>
            <a:custGeom>
              <a:avLst/>
              <a:gdLst/>
              <a:ahLst/>
              <a:cxnLst/>
              <a:rect l="l" t="t" r="r" b="b"/>
              <a:pathLst>
                <a:path w="1406" h="2609" extrusionOk="0">
                  <a:moveTo>
                    <a:pt x="215" y="36"/>
                  </a:moveTo>
                  <a:lnTo>
                    <a:pt x="1108" y="36"/>
                  </a:lnTo>
                  <a:cubicBezTo>
                    <a:pt x="1144" y="1"/>
                    <a:pt x="1192" y="1"/>
                    <a:pt x="1239" y="36"/>
                  </a:cubicBezTo>
                  <a:cubicBezTo>
                    <a:pt x="1299" y="120"/>
                    <a:pt x="1311" y="215"/>
                    <a:pt x="1263" y="298"/>
                  </a:cubicBezTo>
                  <a:cubicBezTo>
                    <a:pt x="1239" y="346"/>
                    <a:pt x="1203" y="382"/>
                    <a:pt x="1180" y="405"/>
                  </a:cubicBezTo>
                  <a:cubicBezTo>
                    <a:pt x="1013" y="536"/>
                    <a:pt x="1108" y="703"/>
                    <a:pt x="1120" y="858"/>
                  </a:cubicBezTo>
                  <a:cubicBezTo>
                    <a:pt x="1168" y="1429"/>
                    <a:pt x="1406" y="2001"/>
                    <a:pt x="1311" y="2608"/>
                  </a:cubicBezTo>
                  <a:lnTo>
                    <a:pt x="1013" y="2608"/>
                  </a:lnTo>
                  <a:cubicBezTo>
                    <a:pt x="846" y="1906"/>
                    <a:pt x="834" y="1179"/>
                    <a:pt x="763" y="536"/>
                  </a:cubicBezTo>
                  <a:cubicBezTo>
                    <a:pt x="751" y="941"/>
                    <a:pt x="882" y="1406"/>
                    <a:pt x="894" y="1894"/>
                  </a:cubicBezTo>
                  <a:cubicBezTo>
                    <a:pt x="906" y="2132"/>
                    <a:pt x="989" y="2382"/>
                    <a:pt x="822" y="2608"/>
                  </a:cubicBezTo>
                  <a:lnTo>
                    <a:pt x="525" y="2608"/>
                  </a:lnTo>
                  <a:cubicBezTo>
                    <a:pt x="525" y="2060"/>
                    <a:pt x="465" y="1513"/>
                    <a:pt x="453" y="1048"/>
                  </a:cubicBezTo>
                  <a:cubicBezTo>
                    <a:pt x="370" y="1513"/>
                    <a:pt x="644" y="2060"/>
                    <a:pt x="418" y="2608"/>
                  </a:cubicBezTo>
                  <a:lnTo>
                    <a:pt x="227" y="2608"/>
                  </a:lnTo>
                  <a:cubicBezTo>
                    <a:pt x="168" y="2549"/>
                    <a:pt x="108" y="2477"/>
                    <a:pt x="108" y="2406"/>
                  </a:cubicBezTo>
                  <a:cubicBezTo>
                    <a:pt x="96" y="1632"/>
                    <a:pt x="1" y="858"/>
                    <a:pt x="156" y="9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33"/>
            <p:cNvSpPr/>
            <p:nvPr/>
          </p:nvSpPr>
          <p:spPr>
            <a:xfrm>
              <a:off x="3641549" y="4526339"/>
              <a:ext cx="155249" cy="16165"/>
            </a:xfrm>
            <a:custGeom>
              <a:avLst/>
              <a:gdLst/>
              <a:ahLst/>
              <a:cxnLst/>
              <a:rect l="l" t="t" r="r" b="b"/>
              <a:pathLst>
                <a:path w="4466" h="465" extrusionOk="0">
                  <a:moveTo>
                    <a:pt x="4430" y="358"/>
                  </a:moveTo>
                  <a:cubicBezTo>
                    <a:pt x="2978" y="394"/>
                    <a:pt x="1501" y="429"/>
                    <a:pt x="49" y="465"/>
                  </a:cubicBezTo>
                  <a:cubicBezTo>
                    <a:pt x="13" y="429"/>
                    <a:pt x="1" y="417"/>
                    <a:pt x="13" y="405"/>
                  </a:cubicBezTo>
                  <a:cubicBezTo>
                    <a:pt x="25" y="394"/>
                    <a:pt x="49" y="370"/>
                    <a:pt x="61" y="370"/>
                  </a:cubicBezTo>
                  <a:cubicBezTo>
                    <a:pt x="84" y="370"/>
                    <a:pt x="120" y="358"/>
                    <a:pt x="144" y="358"/>
                  </a:cubicBezTo>
                  <a:cubicBezTo>
                    <a:pt x="1561" y="167"/>
                    <a:pt x="2989" y="1"/>
                    <a:pt x="4418" y="167"/>
                  </a:cubicBezTo>
                  <a:cubicBezTo>
                    <a:pt x="4430" y="215"/>
                    <a:pt x="4454" y="239"/>
                    <a:pt x="4454" y="286"/>
                  </a:cubicBezTo>
                  <a:lnTo>
                    <a:pt x="4466" y="33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1" name="Google Shape;1701;p33"/>
            <p:cNvSpPr/>
            <p:nvPr/>
          </p:nvSpPr>
          <p:spPr>
            <a:xfrm>
              <a:off x="3476854" y="4561934"/>
              <a:ext cx="57150" cy="84056"/>
            </a:xfrm>
            <a:custGeom>
              <a:avLst/>
              <a:gdLst/>
              <a:ahLst/>
              <a:cxnLst/>
              <a:rect l="l" t="t" r="r" b="b"/>
              <a:pathLst>
                <a:path w="1644" h="2418" extrusionOk="0">
                  <a:moveTo>
                    <a:pt x="1393" y="739"/>
                  </a:moveTo>
                  <a:cubicBezTo>
                    <a:pt x="1215" y="691"/>
                    <a:pt x="1227" y="691"/>
                    <a:pt x="1119" y="858"/>
                  </a:cubicBezTo>
                  <a:cubicBezTo>
                    <a:pt x="822" y="1370"/>
                    <a:pt x="512" y="1894"/>
                    <a:pt x="215" y="2418"/>
                  </a:cubicBezTo>
                  <a:cubicBezTo>
                    <a:pt x="0" y="1465"/>
                    <a:pt x="798" y="882"/>
                    <a:pt x="1072" y="120"/>
                  </a:cubicBezTo>
                  <a:cubicBezTo>
                    <a:pt x="1286" y="227"/>
                    <a:pt x="1465" y="239"/>
                    <a:pt x="1643" y="1"/>
                  </a:cubicBezTo>
                  <a:cubicBezTo>
                    <a:pt x="1560" y="263"/>
                    <a:pt x="1477" y="501"/>
                    <a:pt x="1393" y="73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2" name="Google Shape;1702;p33"/>
            <p:cNvSpPr/>
            <p:nvPr/>
          </p:nvSpPr>
          <p:spPr>
            <a:xfrm>
              <a:off x="3653576" y="4563186"/>
              <a:ext cx="31495" cy="89826"/>
            </a:xfrm>
            <a:custGeom>
              <a:avLst/>
              <a:gdLst/>
              <a:ahLst/>
              <a:cxnLst/>
              <a:rect l="l" t="t" r="r" b="b"/>
              <a:pathLst>
                <a:path w="906" h="2584" extrusionOk="0">
                  <a:moveTo>
                    <a:pt x="0" y="2584"/>
                  </a:moveTo>
                  <a:cubicBezTo>
                    <a:pt x="24" y="1977"/>
                    <a:pt x="36" y="1370"/>
                    <a:pt x="96" y="774"/>
                  </a:cubicBezTo>
                  <a:cubicBezTo>
                    <a:pt x="131" y="488"/>
                    <a:pt x="12" y="72"/>
                    <a:pt x="500" y="0"/>
                  </a:cubicBezTo>
                  <a:lnTo>
                    <a:pt x="500" y="0"/>
                  </a:lnTo>
                  <a:cubicBezTo>
                    <a:pt x="846" y="572"/>
                    <a:pt x="905" y="2108"/>
                    <a:pt x="596" y="2584"/>
                  </a:cubicBezTo>
                  <a:lnTo>
                    <a:pt x="393" y="2584"/>
                  </a:lnTo>
                  <a:cubicBezTo>
                    <a:pt x="298" y="2227"/>
                    <a:pt x="429" y="1870"/>
                    <a:pt x="393" y="1512"/>
                  </a:cubicBezTo>
                  <a:cubicBezTo>
                    <a:pt x="369" y="1191"/>
                    <a:pt x="417" y="846"/>
                    <a:pt x="357" y="500"/>
                  </a:cubicBezTo>
                  <a:cubicBezTo>
                    <a:pt x="417" y="989"/>
                    <a:pt x="381" y="1489"/>
                    <a:pt x="381" y="1989"/>
                  </a:cubicBezTo>
                  <a:cubicBezTo>
                    <a:pt x="381" y="2215"/>
                    <a:pt x="357" y="2417"/>
                    <a:pt x="191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33"/>
            <p:cNvSpPr/>
            <p:nvPr/>
          </p:nvSpPr>
          <p:spPr>
            <a:xfrm>
              <a:off x="3618815" y="4564020"/>
              <a:ext cx="24021" cy="89826"/>
            </a:xfrm>
            <a:custGeom>
              <a:avLst/>
              <a:gdLst/>
              <a:ahLst/>
              <a:cxnLst/>
              <a:rect l="l" t="t" r="r" b="b"/>
              <a:pathLst>
                <a:path w="691" h="2584" extrusionOk="0">
                  <a:moveTo>
                    <a:pt x="0" y="2560"/>
                  </a:moveTo>
                  <a:cubicBezTo>
                    <a:pt x="107" y="1750"/>
                    <a:pt x="203" y="929"/>
                    <a:pt x="310" y="119"/>
                  </a:cubicBezTo>
                  <a:lnTo>
                    <a:pt x="393" y="119"/>
                  </a:lnTo>
                  <a:cubicBezTo>
                    <a:pt x="369" y="595"/>
                    <a:pt x="322" y="1060"/>
                    <a:pt x="298" y="1536"/>
                  </a:cubicBezTo>
                  <a:cubicBezTo>
                    <a:pt x="322" y="1536"/>
                    <a:pt x="357" y="1536"/>
                    <a:pt x="381" y="1548"/>
                  </a:cubicBezTo>
                  <a:cubicBezTo>
                    <a:pt x="453" y="1036"/>
                    <a:pt x="512" y="524"/>
                    <a:pt x="595" y="0"/>
                  </a:cubicBezTo>
                  <a:cubicBezTo>
                    <a:pt x="619" y="0"/>
                    <a:pt x="667" y="24"/>
                    <a:pt x="691" y="24"/>
                  </a:cubicBezTo>
                  <a:cubicBezTo>
                    <a:pt x="595" y="869"/>
                    <a:pt x="500" y="1727"/>
                    <a:pt x="393" y="2584"/>
                  </a:cubicBezTo>
                  <a:cubicBezTo>
                    <a:pt x="262" y="2560"/>
                    <a:pt x="131" y="2560"/>
                    <a:pt x="0" y="25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33"/>
            <p:cNvSpPr/>
            <p:nvPr/>
          </p:nvSpPr>
          <p:spPr>
            <a:xfrm>
              <a:off x="3735089" y="4563603"/>
              <a:ext cx="64623" cy="92329"/>
            </a:xfrm>
            <a:custGeom>
              <a:avLst/>
              <a:gdLst/>
              <a:ahLst/>
              <a:cxnLst/>
              <a:rect l="l" t="t" r="r" b="b"/>
              <a:pathLst>
                <a:path w="1859" h="2656" extrusionOk="0">
                  <a:moveTo>
                    <a:pt x="1834" y="2655"/>
                  </a:moveTo>
                  <a:cubicBezTo>
                    <a:pt x="1501" y="2632"/>
                    <a:pt x="1168" y="2608"/>
                    <a:pt x="834" y="2596"/>
                  </a:cubicBezTo>
                  <a:cubicBezTo>
                    <a:pt x="310" y="1846"/>
                    <a:pt x="48" y="1012"/>
                    <a:pt x="1" y="119"/>
                  </a:cubicBezTo>
                  <a:cubicBezTo>
                    <a:pt x="96" y="0"/>
                    <a:pt x="167" y="95"/>
                    <a:pt x="251" y="155"/>
                  </a:cubicBezTo>
                  <a:cubicBezTo>
                    <a:pt x="584" y="762"/>
                    <a:pt x="715" y="1465"/>
                    <a:pt x="1013" y="2072"/>
                  </a:cubicBezTo>
                  <a:cubicBezTo>
                    <a:pt x="989" y="1858"/>
                    <a:pt x="810" y="1643"/>
                    <a:pt x="929" y="1381"/>
                  </a:cubicBezTo>
                  <a:cubicBezTo>
                    <a:pt x="1013" y="1310"/>
                    <a:pt x="1108" y="1358"/>
                    <a:pt x="1180" y="1417"/>
                  </a:cubicBezTo>
                  <a:cubicBezTo>
                    <a:pt x="1430" y="1679"/>
                    <a:pt x="1465" y="2072"/>
                    <a:pt x="1656" y="2381"/>
                  </a:cubicBezTo>
                  <a:cubicBezTo>
                    <a:pt x="1680" y="2417"/>
                    <a:pt x="1727" y="2441"/>
                    <a:pt x="1763" y="2453"/>
                  </a:cubicBezTo>
                  <a:cubicBezTo>
                    <a:pt x="1787" y="2489"/>
                    <a:pt x="1834" y="2512"/>
                    <a:pt x="1846" y="2548"/>
                  </a:cubicBezTo>
                  <a:cubicBezTo>
                    <a:pt x="1858" y="2572"/>
                    <a:pt x="1858" y="2620"/>
                    <a:pt x="1834" y="26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33"/>
            <p:cNvSpPr/>
            <p:nvPr/>
          </p:nvSpPr>
          <p:spPr>
            <a:xfrm>
              <a:off x="3778956" y="4572293"/>
              <a:ext cx="54264" cy="83639"/>
            </a:xfrm>
            <a:custGeom>
              <a:avLst/>
              <a:gdLst/>
              <a:ahLst/>
              <a:cxnLst/>
              <a:rect l="l" t="t" r="r" b="b"/>
              <a:pathLst>
                <a:path w="1561" h="2406" extrusionOk="0">
                  <a:moveTo>
                    <a:pt x="572" y="2405"/>
                  </a:moveTo>
                  <a:lnTo>
                    <a:pt x="572" y="2322"/>
                  </a:lnTo>
                  <a:cubicBezTo>
                    <a:pt x="513" y="2084"/>
                    <a:pt x="394" y="1846"/>
                    <a:pt x="394" y="1596"/>
                  </a:cubicBezTo>
                  <a:cubicBezTo>
                    <a:pt x="406" y="1286"/>
                    <a:pt x="239" y="1000"/>
                    <a:pt x="168" y="715"/>
                  </a:cubicBezTo>
                  <a:cubicBezTo>
                    <a:pt x="108" y="524"/>
                    <a:pt x="1" y="334"/>
                    <a:pt x="96" y="107"/>
                  </a:cubicBezTo>
                  <a:cubicBezTo>
                    <a:pt x="120" y="60"/>
                    <a:pt x="156" y="36"/>
                    <a:pt x="179" y="0"/>
                  </a:cubicBezTo>
                  <a:cubicBezTo>
                    <a:pt x="418" y="48"/>
                    <a:pt x="418" y="274"/>
                    <a:pt x="489" y="453"/>
                  </a:cubicBezTo>
                  <a:cubicBezTo>
                    <a:pt x="608" y="715"/>
                    <a:pt x="632" y="1048"/>
                    <a:pt x="846" y="1286"/>
                  </a:cubicBezTo>
                  <a:cubicBezTo>
                    <a:pt x="1180" y="1548"/>
                    <a:pt x="1120" y="2072"/>
                    <a:pt x="1537" y="2262"/>
                  </a:cubicBezTo>
                  <a:cubicBezTo>
                    <a:pt x="1549" y="2298"/>
                    <a:pt x="1561" y="2322"/>
                    <a:pt x="1561" y="2358"/>
                  </a:cubicBezTo>
                  <a:cubicBezTo>
                    <a:pt x="1561" y="2382"/>
                    <a:pt x="1561" y="2405"/>
                    <a:pt x="1549" y="240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33"/>
            <p:cNvSpPr/>
            <p:nvPr/>
          </p:nvSpPr>
          <p:spPr>
            <a:xfrm>
              <a:off x="3799674" y="4548690"/>
              <a:ext cx="45122" cy="84473"/>
            </a:xfrm>
            <a:custGeom>
              <a:avLst/>
              <a:gdLst/>
              <a:ahLst/>
              <a:cxnLst/>
              <a:rect l="l" t="t" r="r" b="b"/>
              <a:pathLst>
                <a:path w="1298" h="2430" extrusionOk="0">
                  <a:moveTo>
                    <a:pt x="84" y="120"/>
                  </a:moveTo>
                  <a:cubicBezTo>
                    <a:pt x="107" y="72"/>
                    <a:pt x="155" y="24"/>
                    <a:pt x="203" y="1"/>
                  </a:cubicBezTo>
                  <a:cubicBezTo>
                    <a:pt x="572" y="739"/>
                    <a:pt x="929" y="1477"/>
                    <a:pt x="1298" y="2215"/>
                  </a:cubicBezTo>
                  <a:cubicBezTo>
                    <a:pt x="1250" y="2429"/>
                    <a:pt x="1119" y="2334"/>
                    <a:pt x="1060" y="2263"/>
                  </a:cubicBezTo>
                  <a:cubicBezTo>
                    <a:pt x="595" y="1656"/>
                    <a:pt x="238" y="977"/>
                    <a:pt x="24" y="251"/>
                  </a:cubicBezTo>
                  <a:cubicBezTo>
                    <a:pt x="0" y="203"/>
                    <a:pt x="36" y="143"/>
                    <a:pt x="84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33"/>
            <p:cNvSpPr/>
            <p:nvPr/>
          </p:nvSpPr>
          <p:spPr>
            <a:xfrm>
              <a:off x="3789315" y="4550776"/>
              <a:ext cx="63789" cy="96049"/>
            </a:xfrm>
            <a:custGeom>
              <a:avLst/>
              <a:gdLst/>
              <a:ahLst/>
              <a:cxnLst/>
              <a:rect l="l" t="t" r="r" b="b"/>
              <a:pathLst>
                <a:path w="1835" h="2763" extrusionOk="0">
                  <a:moveTo>
                    <a:pt x="382" y="60"/>
                  </a:moveTo>
                  <a:cubicBezTo>
                    <a:pt x="715" y="786"/>
                    <a:pt x="929" y="1607"/>
                    <a:pt x="1584" y="2155"/>
                  </a:cubicBezTo>
                  <a:cubicBezTo>
                    <a:pt x="1739" y="2334"/>
                    <a:pt x="1834" y="2524"/>
                    <a:pt x="1691" y="2762"/>
                  </a:cubicBezTo>
                  <a:cubicBezTo>
                    <a:pt x="1251" y="2584"/>
                    <a:pt x="1132" y="2143"/>
                    <a:pt x="893" y="1798"/>
                  </a:cubicBezTo>
                  <a:cubicBezTo>
                    <a:pt x="691" y="1488"/>
                    <a:pt x="584" y="1119"/>
                    <a:pt x="358" y="822"/>
                  </a:cubicBezTo>
                  <a:cubicBezTo>
                    <a:pt x="322" y="774"/>
                    <a:pt x="286" y="726"/>
                    <a:pt x="262" y="679"/>
                  </a:cubicBezTo>
                  <a:cubicBezTo>
                    <a:pt x="239" y="643"/>
                    <a:pt x="262" y="584"/>
                    <a:pt x="262" y="536"/>
                  </a:cubicBezTo>
                  <a:cubicBezTo>
                    <a:pt x="227" y="560"/>
                    <a:pt x="179" y="607"/>
                    <a:pt x="143" y="607"/>
                  </a:cubicBezTo>
                  <a:cubicBezTo>
                    <a:pt x="120" y="607"/>
                    <a:pt x="108" y="595"/>
                    <a:pt x="84" y="595"/>
                  </a:cubicBezTo>
                  <a:cubicBezTo>
                    <a:pt x="48" y="560"/>
                    <a:pt x="36" y="536"/>
                    <a:pt x="24" y="500"/>
                  </a:cubicBezTo>
                  <a:cubicBezTo>
                    <a:pt x="1" y="441"/>
                    <a:pt x="24" y="381"/>
                    <a:pt x="36" y="322"/>
                  </a:cubicBezTo>
                  <a:cubicBezTo>
                    <a:pt x="60" y="250"/>
                    <a:pt x="108" y="179"/>
                    <a:pt x="167" y="119"/>
                  </a:cubicBezTo>
                  <a:cubicBezTo>
                    <a:pt x="215" y="60"/>
                    <a:pt x="274" y="0"/>
                    <a:pt x="382" y="6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33"/>
            <p:cNvSpPr/>
            <p:nvPr/>
          </p:nvSpPr>
          <p:spPr>
            <a:xfrm>
              <a:off x="3710270" y="4573509"/>
              <a:ext cx="30661" cy="79119"/>
            </a:xfrm>
            <a:custGeom>
              <a:avLst/>
              <a:gdLst/>
              <a:ahLst/>
              <a:cxnLst/>
              <a:rect l="l" t="t" r="r" b="b"/>
              <a:pathLst>
                <a:path w="882" h="2276" extrusionOk="0">
                  <a:moveTo>
                    <a:pt x="155" y="1"/>
                  </a:moveTo>
                  <a:lnTo>
                    <a:pt x="239" y="1"/>
                  </a:lnTo>
                  <a:cubicBezTo>
                    <a:pt x="370" y="84"/>
                    <a:pt x="429" y="227"/>
                    <a:pt x="465" y="370"/>
                  </a:cubicBezTo>
                  <a:cubicBezTo>
                    <a:pt x="548" y="882"/>
                    <a:pt x="667" y="1370"/>
                    <a:pt x="786" y="1858"/>
                  </a:cubicBezTo>
                  <a:cubicBezTo>
                    <a:pt x="822" y="1989"/>
                    <a:pt x="881" y="2156"/>
                    <a:pt x="751" y="2275"/>
                  </a:cubicBezTo>
                  <a:lnTo>
                    <a:pt x="453" y="2275"/>
                  </a:lnTo>
                  <a:cubicBezTo>
                    <a:pt x="215" y="1549"/>
                    <a:pt x="0" y="799"/>
                    <a:pt x="15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33"/>
            <p:cNvSpPr/>
            <p:nvPr/>
          </p:nvSpPr>
          <p:spPr>
            <a:xfrm>
              <a:off x="3799257" y="4573509"/>
              <a:ext cx="48042" cy="80753"/>
            </a:xfrm>
            <a:custGeom>
              <a:avLst/>
              <a:gdLst/>
              <a:ahLst/>
              <a:cxnLst/>
              <a:rect l="l" t="t" r="r" b="b"/>
              <a:pathLst>
                <a:path w="1382" h="2323" extrusionOk="0">
                  <a:moveTo>
                    <a:pt x="72" y="1"/>
                  </a:moveTo>
                  <a:cubicBezTo>
                    <a:pt x="512" y="703"/>
                    <a:pt x="953" y="1394"/>
                    <a:pt x="1381" y="2108"/>
                  </a:cubicBezTo>
                  <a:cubicBezTo>
                    <a:pt x="1310" y="2168"/>
                    <a:pt x="1239" y="2227"/>
                    <a:pt x="1179" y="2311"/>
                  </a:cubicBezTo>
                  <a:cubicBezTo>
                    <a:pt x="1131" y="2323"/>
                    <a:pt x="1072" y="2323"/>
                    <a:pt x="1048" y="2275"/>
                  </a:cubicBezTo>
                  <a:cubicBezTo>
                    <a:pt x="548" y="1632"/>
                    <a:pt x="238" y="906"/>
                    <a:pt x="12" y="132"/>
                  </a:cubicBezTo>
                  <a:cubicBezTo>
                    <a:pt x="0" y="84"/>
                    <a:pt x="48" y="49"/>
                    <a:pt x="72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33"/>
            <p:cNvSpPr/>
            <p:nvPr/>
          </p:nvSpPr>
          <p:spPr>
            <a:xfrm>
              <a:off x="3670956" y="4563186"/>
              <a:ext cx="13696" cy="89826"/>
            </a:xfrm>
            <a:custGeom>
              <a:avLst/>
              <a:gdLst/>
              <a:ahLst/>
              <a:cxnLst/>
              <a:rect l="l" t="t" r="r" b="b"/>
              <a:pathLst>
                <a:path w="394" h="2584" extrusionOk="0">
                  <a:moveTo>
                    <a:pt x="96" y="2584"/>
                  </a:moveTo>
                  <a:cubicBezTo>
                    <a:pt x="298" y="1715"/>
                    <a:pt x="36" y="858"/>
                    <a:pt x="0" y="0"/>
                  </a:cubicBezTo>
                  <a:lnTo>
                    <a:pt x="393" y="0"/>
                  </a:lnTo>
                  <a:lnTo>
                    <a:pt x="369" y="12"/>
                  </a:lnTo>
                  <a:cubicBezTo>
                    <a:pt x="286" y="679"/>
                    <a:pt x="358" y="1370"/>
                    <a:pt x="334" y="2036"/>
                  </a:cubicBezTo>
                  <a:cubicBezTo>
                    <a:pt x="310" y="2215"/>
                    <a:pt x="369" y="2405"/>
                    <a:pt x="286" y="2572"/>
                  </a:cubicBezTo>
                  <a:cubicBezTo>
                    <a:pt x="227" y="2584"/>
                    <a:pt x="167" y="2584"/>
                    <a:pt x="96" y="25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33"/>
            <p:cNvSpPr/>
            <p:nvPr/>
          </p:nvSpPr>
          <p:spPr>
            <a:xfrm>
              <a:off x="3718543" y="4556963"/>
              <a:ext cx="26524" cy="96049"/>
            </a:xfrm>
            <a:custGeom>
              <a:avLst/>
              <a:gdLst/>
              <a:ahLst/>
              <a:cxnLst/>
              <a:rect l="l" t="t" r="r" b="b"/>
              <a:pathLst>
                <a:path w="763" h="2763" extrusionOk="0">
                  <a:moveTo>
                    <a:pt x="513" y="2763"/>
                  </a:moveTo>
                  <a:cubicBezTo>
                    <a:pt x="346" y="2013"/>
                    <a:pt x="179" y="1251"/>
                    <a:pt x="1" y="489"/>
                  </a:cubicBezTo>
                  <a:lnTo>
                    <a:pt x="1" y="191"/>
                  </a:lnTo>
                  <a:cubicBezTo>
                    <a:pt x="36" y="144"/>
                    <a:pt x="60" y="144"/>
                    <a:pt x="108" y="179"/>
                  </a:cubicBezTo>
                  <a:lnTo>
                    <a:pt x="108" y="191"/>
                  </a:lnTo>
                  <a:cubicBezTo>
                    <a:pt x="155" y="227"/>
                    <a:pt x="155" y="263"/>
                    <a:pt x="155" y="310"/>
                  </a:cubicBezTo>
                  <a:cubicBezTo>
                    <a:pt x="155" y="263"/>
                    <a:pt x="155" y="227"/>
                    <a:pt x="191" y="191"/>
                  </a:cubicBezTo>
                  <a:cubicBezTo>
                    <a:pt x="203" y="132"/>
                    <a:pt x="239" y="60"/>
                    <a:pt x="251" y="1"/>
                  </a:cubicBezTo>
                  <a:lnTo>
                    <a:pt x="298" y="179"/>
                  </a:lnTo>
                  <a:cubicBezTo>
                    <a:pt x="334" y="227"/>
                    <a:pt x="358" y="263"/>
                    <a:pt x="370" y="310"/>
                  </a:cubicBezTo>
                  <a:cubicBezTo>
                    <a:pt x="393" y="382"/>
                    <a:pt x="393" y="477"/>
                    <a:pt x="370" y="548"/>
                  </a:cubicBezTo>
                  <a:cubicBezTo>
                    <a:pt x="346" y="1096"/>
                    <a:pt x="572" y="1620"/>
                    <a:pt x="655" y="2156"/>
                  </a:cubicBezTo>
                  <a:cubicBezTo>
                    <a:pt x="703" y="2382"/>
                    <a:pt x="763" y="2572"/>
                    <a:pt x="584" y="276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33"/>
            <p:cNvSpPr/>
            <p:nvPr/>
          </p:nvSpPr>
          <p:spPr>
            <a:xfrm>
              <a:off x="3643217" y="4567322"/>
              <a:ext cx="11228" cy="85690"/>
            </a:xfrm>
            <a:custGeom>
              <a:avLst/>
              <a:gdLst/>
              <a:ahLst/>
              <a:cxnLst/>
              <a:rect l="l" t="t" r="r" b="b"/>
              <a:pathLst>
                <a:path w="323" h="2465" extrusionOk="0">
                  <a:moveTo>
                    <a:pt x="1" y="2465"/>
                  </a:moveTo>
                  <a:cubicBezTo>
                    <a:pt x="60" y="1655"/>
                    <a:pt x="96" y="834"/>
                    <a:pt x="155" y="0"/>
                  </a:cubicBezTo>
                  <a:cubicBezTo>
                    <a:pt x="215" y="0"/>
                    <a:pt x="274" y="0"/>
                    <a:pt x="322" y="12"/>
                  </a:cubicBezTo>
                  <a:lnTo>
                    <a:pt x="191" y="24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33"/>
            <p:cNvSpPr/>
            <p:nvPr/>
          </p:nvSpPr>
          <p:spPr>
            <a:xfrm>
              <a:off x="3660180" y="4570207"/>
              <a:ext cx="12445" cy="83639"/>
            </a:xfrm>
            <a:custGeom>
              <a:avLst/>
              <a:gdLst/>
              <a:ahLst/>
              <a:cxnLst/>
              <a:rect l="l" t="t" r="r" b="b"/>
              <a:pathLst>
                <a:path w="358" h="2406" extrusionOk="0">
                  <a:moveTo>
                    <a:pt x="1" y="2382"/>
                  </a:moveTo>
                  <a:cubicBezTo>
                    <a:pt x="48" y="1632"/>
                    <a:pt x="84" y="882"/>
                    <a:pt x="144" y="1"/>
                  </a:cubicBezTo>
                  <a:cubicBezTo>
                    <a:pt x="346" y="882"/>
                    <a:pt x="358" y="1644"/>
                    <a:pt x="191" y="2406"/>
                  </a:cubicBezTo>
                  <a:cubicBezTo>
                    <a:pt x="132" y="2382"/>
                    <a:pt x="72" y="2382"/>
                    <a:pt x="1" y="238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33"/>
            <p:cNvSpPr/>
            <p:nvPr/>
          </p:nvSpPr>
          <p:spPr>
            <a:xfrm>
              <a:off x="3722262" y="4573927"/>
              <a:ext cx="33163" cy="79085"/>
            </a:xfrm>
            <a:custGeom>
              <a:avLst/>
              <a:gdLst/>
              <a:ahLst/>
              <a:cxnLst/>
              <a:rect l="l" t="t" r="r" b="b"/>
              <a:pathLst>
                <a:path w="954" h="2275" extrusionOk="0">
                  <a:moveTo>
                    <a:pt x="501" y="2275"/>
                  </a:moveTo>
                  <a:cubicBezTo>
                    <a:pt x="548" y="1501"/>
                    <a:pt x="1" y="811"/>
                    <a:pt x="203" y="1"/>
                  </a:cubicBezTo>
                  <a:cubicBezTo>
                    <a:pt x="382" y="108"/>
                    <a:pt x="406" y="299"/>
                    <a:pt x="429" y="477"/>
                  </a:cubicBezTo>
                  <a:cubicBezTo>
                    <a:pt x="560" y="1025"/>
                    <a:pt x="727" y="1549"/>
                    <a:pt x="941" y="2073"/>
                  </a:cubicBezTo>
                  <a:cubicBezTo>
                    <a:pt x="941" y="2096"/>
                    <a:pt x="953" y="2120"/>
                    <a:pt x="953" y="2144"/>
                  </a:cubicBezTo>
                  <a:cubicBezTo>
                    <a:pt x="953" y="2204"/>
                    <a:pt x="941" y="2251"/>
                    <a:pt x="906" y="22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33"/>
            <p:cNvSpPr/>
            <p:nvPr/>
          </p:nvSpPr>
          <p:spPr>
            <a:xfrm>
              <a:off x="3729319" y="4563186"/>
              <a:ext cx="34380" cy="90661"/>
            </a:xfrm>
            <a:custGeom>
              <a:avLst/>
              <a:gdLst/>
              <a:ahLst/>
              <a:cxnLst/>
              <a:rect l="l" t="t" r="r" b="b"/>
              <a:pathLst>
                <a:path w="989" h="2608" extrusionOk="0">
                  <a:moveTo>
                    <a:pt x="0" y="107"/>
                  </a:moveTo>
                  <a:lnTo>
                    <a:pt x="0" y="0"/>
                  </a:lnTo>
                  <a:lnTo>
                    <a:pt x="203" y="0"/>
                  </a:lnTo>
                  <a:cubicBezTo>
                    <a:pt x="226" y="12"/>
                    <a:pt x="226" y="36"/>
                    <a:pt x="226" y="60"/>
                  </a:cubicBezTo>
                  <a:cubicBezTo>
                    <a:pt x="226" y="84"/>
                    <a:pt x="214" y="84"/>
                    <a:pt x="203" y="84"/>
                  </a:cubicBezTo>
                  <a:cubicBezTo>
                    <a:pt x="464" y="917"/>
                    <a:pt x="714" y="1751"/>
                    <a:pt x="988" y="2608"/>
                  </a:cubicBezTo>
                  <a:cubicBezTo>
                    <a:pt x="929" y="2584"/>
                    <a:pt x="857" y="2584"/>
                    <a:pt x="798" y="2572"/>
                  </a:cubicBezTo>
                  <a:cubicBezTo>
                    <a:pt x="762" y="2536"/>
                    <a:pt x="714" y="2513"/>
                    <a:pt x="691" y="2465"/>
                  </a:cubicBezTo>
                  <a:lnTo>
                    <a:pt x="691" y="2465"/>
                  </a:lnTo>
                  <a:cubicBezTo>
                    <a:pt x="357" y="1727"/>
                    <a:pt x="214" y="905"/>
                    <a:pt x="0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33"/>
            <p:cNvSpPr/>
            <p:nvPr/>
          </p:nvSpPr>
          <p:spPr>
            <a:xfrm>
              <a:off x="3591911" y="4559466"/>
              <a:ext cx="28575" cy="93164"/>
            </a:xfrm>
            <a:custGeom>
              <a:avLst/>
              <a:gdLst/>
              <a:ahLst/>
              <a:cxnLst/>
              <a:rect l="l" t="t" r="r" b="b"/>
              <a:pathLst>
                <a:path w="822" h="2680" extrusionOk="0">
                  <a:moveTo>
                    <a:pt x="667" y="0"/>
                  </a:moveTo>
                  <a:cubicBezTo>
                    <a:pt x="822" y="941"/>
                    <a:pt x="381" y="1786"/>
                    <a:pt x="262" y="2679"/>
                  </a:cubicBezTo>
                  <a:lnTo>
                    <a:pt x="155" y="2679"/>
                  </a:lnTo>
                  <a:cubicBezTo>
                    <a:pt x="95" y="2631"/>
                    <a:pt x="0" y="2608"/>
                    <a:pt x="60" y="2489"/>
                  </a:cubicBezTo>
                  <a:cubicBezTo>
                    <a:pt x="262" y="1667"/>
                    <a:pt x="476" y="834"/>
                    <a:pt x="66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33"/>
            <p:cNvSpPr/>
            <p:nvPr/>
          </p:nvSpPr>
          <p:spPr>
            <a:xfrm>
              <a:off x="3795120" y="4566071"/>
              <a:ext cx="45122" cy="89027"/>
            </a:xfrm>
            <a:custGeom>
              <a:avLst/>
              <a:gdLst/>
              <a:ahLst/>
              <a:cxnLst/>
              <a:rect l="l" t="t" r="r" b="b"/>
              <a:pathLst>
                <a:path w="1298" h="2561" extrusionOk="0">
                  <a:moveTo>
                    <a:pt x="191" y="215"/>
                  </a:moveTo>
                  <a:cubicBezTo>
                    <a:pt x="572" y="977"/>
                    <a:pt x="929" y="1751"/>
                    <a:pt x="1298" y="2501"/>
                  </a:cubicBezTo>
                  <a:cubicBezTo>
                    <a:pt x="1238" y="2525"/>
                    <a:pt x="1167" y="2549"/>
                    <a:pt x="1107" y="2561"/>
                  </a:cubicBezTo>
                  <a:cubicBezTo>
                    <a:pt x="1107" y="2537"/>
                    <a:pt x="1107" y="2525"/>
                    <a:pt x="1084" y="2489"/>
                  </a:cubicBezTo>
                  <a:cubicBezTo>
                    <a:pt x="572" y="1763"/>
                    <a:pt x="36" y="1060"/>
                    <a:pt x="0" y="108"/>
                  </a:cubicBezTo>
                  <a:lnTo>
                    <a:pt x="107" y="1"/>
                  </a:lnTo>
                  <a:cubicBezTo>
                    <a:pt x="131" y="24"/>
                    <a:pt x="131" y="48"/>
                    <a:pt x="131" y="60"/>
                  </a:cubicBezTo>
                  <a:cubicBezTo>
                    <a:pt x="119" y="84"/>
                    <a:pt x="119" y="96"/>
                    <a:pt x="107" y="96"/>
                  </a:cubicBezTo>
                  <a:cubicBezTo>
                    <a:pt x="131" y="144"/>
                    <a:pt x="167" y="179"/>
                    <a:pt x="191" y="21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33"/>
            <p:cNvSpPr/>
            <p:nvPr/>
          </p:nvSpPr>
          <p:spPr>
            <a:xfrm>
              <a:off x="3691221" y="4569373"/>
              <a:ext cx="3754" cy="83639"/>
            </a:xfrm>
            <a:custGeom>
              <a:avLst/>
              <a:gdLst/>
              <a:ahLst/>
              <a:cxnLst/>
              <a:rect l="l" t="t" r="r" b="b"/>
              <a:pathLst>
                <a:path w="108" h="2406" extrusionOk="0">
                  <a:moveTo>
                    <a:pt x="1" y="2406"/>
                  </a:moveTo>
                  <a:lnTo>
                    <a:pt x="1" y="13"/>
                  </a:lnTo>
                  <a:cubicBezTo>
                    <a:pt x="25" y="13"/>
                    <a:pt x="72" y="13"/>
                    <a:pt x="108" y="1"/>
                  </a:cubicBezTo>
                  <a:lnTo>
                    <a:pt x="108" y="240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33"/>
            <p:cNvSpPr/>
            <p:nvPr/>
          </p:nvSpPr>
          <p:spPr>
            <a:xfrm>
              <a:off x="3705299" y="4565236"/>
              <a:ext cx="20718" cy="87775"/>
            </a:xfrm>
            <a:custGeom>
              <a:avLst/>
              <a:gdLst/>
              <a:ahLst/>
              <a:cxnLst/>
              <a:rect l="l" t="t" r="r" b="b"/>
              <a:pathLst>
                <a:path w="596" h="2525" extrusionOk="0">
                  <a:moveTo>
                    <a:pt x="298" y="239"/>
                  </a:moveTo>
                  <a:cubicBezTo>
                    <a:pt x="393" y="1001"/>
                    <a:pt x="489" y="1751"/>
                    <a:pt x="596" y="2525"/>
                  </a:cubicBezTo>
                  <a:lnTo>
                    <a:pt x="489" y="2525"/>
                  </a:lnTo>
                  <a:cubicBezTo>
                    <a:pt x="358" y="1811"/>
                    <a:pt x="215" y="1120"/>
                    <a:pt x="96" y="406"/>
                  </a:cubicBezTo>
                  <a:cubicBezTo>
                    <a:pt x="84" y="322"/>
                    <a:pt x="1" y="1"/>
                    <a:pt x="298" y="2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33"/>
            <p:cNvSpPr/>
            <p:nvPr/>
          </p:nvSpPr>
          <p:spPr>
            <a:xfrm>
              <a:off x="3701163" y="4568991"/>
              <a:ext cx="10811" cy="84021"/>
            </a:xfrm>
            <a:custGeom>
              <a:avLst/>
              <a:gdLst/>
              <a:ahLst/>
              <a:cxnLst/>
              <a:rect l="l" t="t" r="r" b="b"/>
              <a:pathLst>
                <a:path w="311" h="2417" extrusionOk="0">
                  <a:moveTo>
                    <a:pt x="120" y="2417"/>
                  </a:moveTo>
                  <a:cubicBezTo>
                    <a:pt x="72" y="1619"/>
                    <a:pt x="36" y="810"/>
                    <a:pt x="0" y="12"/>
                  </a:cubicBezTo>
                  <a:cubicBezTo>
                    <a:pt x="24" y="12"/>
                    <a:pt x="60" y="12"/>
                    <a:pt x="84" y="0"/>
                  </a:cubicBezTo>
                  <a:lnTo>
                    <a:pt x="310" y="2405"/>
                  </a:lnTo>
                  <a:cubicBezTo>
                    <a:pt x="251" y="2417"/>
                    <a:pt x="191" y="2417"/>
                    <a:pt x="120" y="241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33"/>
            <p:cNvSpPr/>
            <p:nvPr/>
          </p:nvSpPr>
          <p:spPr>
            <a:xfrm>
              <a:off x="3680897" y="4563603"/>
              <a:ext cx="3337" cy="89409"/>
            </a:xfrm>
            <a:custGeom>
              <a:avLst/>
              <a:gdLst/>
              <a:ahLst/>
              <a:cxnLst/>
              <a:rect l="l" t="t" r="r" b="b"/>
              <a:pathLst>
                <a:path w="96" h="2572" extrusionOk="0">
                  <a:moveTo>
                    <a:pt x="0" y="2572"/>
                  </a:moveTo>
                  <a:cubicBezTo>
                    <a:pt x="24" y="1715"/>
                    <a:pt x="60" y="869"/>
                    <a:pt x="83" y="0"/>
                  </a:cubicBezTo>
                  <a:cubicBezTo>
                    <a:pt x="83" y="846"/>
                    <a:pt x="95" y="1715"/>
                    <a:pt x="95" y="2560"/>
                  </a:cubicBezTo>
                  <a:cubicBezTo>
                    <a:pt x="72" y="2572"/>
                    <a:pt x="48" y="2572"/>
                    <a:pt x="0" y="257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33"/>
            <p:cNvSpPr/>
            <p:nvPr/>
          </p:nvSpPr>
          <p:spPr>
            <a:xfrm>
              <a:off x="3656878" y="3355501"/>
              <a:ext cx="16582" cy="7092"/>
            </a:xfrm>
            <a:custGeom>
              <a:avLst/>
              <a:gdLst/>
              <a:ahLst/>
              <a:cxnLst/>
              <a:rect l="l" t="t" r="r" b="b"/>
              <a:pathLst>
                <a:path w="477" h="204" extrusionOk="0">
                  <a:moveTo>
                    <a:pt x="215" y="203"/>
                  </a:moveTo>
                  <a:cubicBezTo>
                    <a:pt x="143" y="203"/>
                    <a:pt x="60" y="180"/>
                    <a:pt x="1" y="180"/>
                  </a:cubicBezTo>
                  <a:cubicBezTo>
                    <a:pt x="167" y="72"/>
                    <a:pt x="334" y="1"/>
                    <a:pt x="477" y="20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33"/>
            <p:cNvSpPr/>
            <p:nvPr/>
          </p:nvSpPr>
          <p:spPr>
            <a:xfrm>
              <a:off x="3584055" y="4646367"/>
              <a:ext cx="14079" cy="6640"/>
            </a:xfrm>
            <a:custGeom>
              <a:avLst/>
              <a:gdLst/>
              <a:ahLst/>
              <a:cxnLst/>
              <a:rect l="l" t="t" r="r" b="b"/>
              <a:pathLst>
                <a:path w="405" h="191" extrusionOk="0">
                  <a:moveTo>
                    <a:pt x="298" y="0"/>
                  </a:moveTo>
                  <a:cubicBezTo>
                    <a:pt x="333" y="60"/>
                    <a:pt x="357" y="131"/>
                    <a:pt x="405" y="191"/>
                  </a:cubicBezTo>
                  <a:cubicBezTo>
                    <a:pt x="333" y="191"/>
                    <a:pt x="262" y="179"/>
                    <a:pt x="191" y="179"/>
                  </a:cubicBezTo>
                  <a:cubicBezTo>
                    <a:pt x="131" y="120"/>
                    <a:pt x="60" y="6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33"/>
            <p:cNvSpPr/>
            <p:nvPr/>
          </p:nvSpPr>
          <p:spPr>
            <a:xfrm>
              <a:off x="3753720" y="4649670"/>
              <a:ext cx="3754" cy="3337"/>
            </a:xfrm>
            <a:custGeom>
              <a:avLst/>
              <a:gdLst/>
              <a:ahLst/>
              <a:cxnLst/>
              <a:rect l="l" t="t" r="r" b="b"/>
              <a:pathLst>
                <a:path w="108" h="96" extrusionOk="0">
                  <a:moveTo>
                    <a:pt x="1" y="1"/>
                  </a:moveTo>
                  <a:lnTo>
                    <a:pt x="108" y="96"/>
                  </a:lnTo>
                  <a:lnTo>
                    <a:pt x="60" y="96"/>
                  </a:lnTo>
                  <a:lnTo>
                    <a:pt x="12" y="96"/>
                  </a:lnTo>
                  <a:cubicBezTo>
                    <a:pt x="1" y="72"/>
                    <a:pt x="1" y="36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33"/>
            <p:cNvSpPr/>
            <p:nvPr/>
          </p:nvSpPr>
          <p:spPr>
            <a:xfrm>
              <a:off x="3802559" y="4542503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72" y="83"/>
                  </a:moveTo>
                  <a:cubicBezTo>
                    <a:pt x="36" y="60"/>
                    <a:pt x="12" y="24"/>
                    <a:pt x="1" y="0"/>
                  </a:cubicBezTo>
                  <a:cubicBezTo>
                    <a:pt x="12" y="24"/>
                    <a:pt x="36" y="60"/>
                    <a:pt x="72" y="83"/>
                  </a:cubicBez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33"/>
            <p:cNvSpPr/>
            <p:nvPr/>
          </p:nvSpPr>
          <p:spPr>
            <a:xfrm>
              <a:off x="3798839" y="4539166"/>
              <a:ext cx="2920" cy="3337"/>
            </a:xfrm>
            <a:custGeom>
              <a:avLst/>
              <a:gdLst/>
              <a:ahLst/>
              <a:cxnLst/>
              <a:rect l="l" t="t" r="r" b="b"/>
              <a:pathLst>
                <a:path w="84" h="96" extrusionOk="0">
                  <a:moveTo>
                    <a:pt x="84" y="96"/>
                  </a:moveTo>
                  <a:lnTo>
                    <a:pt x="0" y="1"/>
                  </a:lnTo>
                  <a:close/>
                </a:path>
              </a:pathLst>
            </a:custGeom>
            <a:solidFill>
              <a:srgbClr val="E6C48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33"/>
            <p:cNvSpPr/>
            <p:nvPr/>
          </p:nvSpPr>
          <p:spPr>
            <a:xfrm>
              <a:off x="3795537" y="4536281"/>
              <a:ext cx="2920" cy="2503"/>
            </a:xfrm>
            <a:custGeom>
              <a:avLst/>
              <a:gdLst/>
              <a:ahLst/>
              <a:cxnLst/>
              <a:rect l="l" t="t" r="r" b="b"/>
              <a:pathLst>
                <a:path w="84" h="72" extrusionOk="0">
                  <a:moveTo>
                    <a:pt x="0" y="72"/>
                  </a:moveTo>
                  <a:cubicBezTo>
                    <a:pt x="0" y="48"/>
                    <a:pt x="0" y="24"/>
                    <a:pt x="24" y="0"/>
                  </a:cubicBezTo>
                  <a:cubicBezTo>
                    <a:pt x="36" y="24"/>
                    <a:pt x="60" y="48"/>
                    <a:pt x="83" y="72"/>
                  </a:cubicBezTo>
                  <a:lnTo>
                    <a:pt x="36" y="7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33"/>
            <p:cNvSpPr/>
            <p:nvPr/>
          </p:nvSpPr>
          <p:spPr>
            <a:xfrm>
              <a:off x="3522355" y="4539166"/>
              <a:ext cx="70429" cy="9977"/>
            </a:xfrm>
            <a:custGeom>
              <a:avLst/>
              <a:gdLst/>
              <a:ahLst/>
              <a:cxnLst/>
              <a:rect l="l" t="t" r="r" b="b"/>
              <a:pathLst>
                <a:path w="2026" h="287" extrusionOk="0">
                  <a:moveTo>
                    <a:pt x="1585" y="179"/>
                  </a:moveTo>
                  <a:cubicBezTo>
                    <a:pt x="1549" y="179"/>
                    <a:pt x="1513" y="203"/>
                    <a:pt x="1477" y="203"/>
                  </a:cubicBezTo>
                  <a:cubicBezTo>
                    <a:pt x="989" y="156"/>
                    <a:pt x="465" y="287"/>
                    <a:pt x="1" y="25"/>
                  </a:cubicBezTo>
                  <a:cubicBezTo>
                    <a:pt x="656" y="25"/>
                    <a:pt x="1334" y="1"/>
                    <a:pt x="1977" y="1"/>
                  </a:cubicBezTo>
                  <a:cubicBezTo>
                    <a:pt x="2013" y="36"/>
                    <a:pt x="2025" y="48"/>
                    <a:pt x="2013" y="60"/>
                  </a:cubicBezTo>
                  <a:lnTo>
                    <a:pt x="1977" y="96"/>
                  </a:lnTo>
                  <a:lnTo>
                    <a:pt x="1977" y="96"/>
                  </a:lnTo>
                  <a:cubicBezTo>
                    <a:pt x="1870" y="203"/>
                    <a:pt x="1704" y="96"/>
                    <a:pt x="1585" y="17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33"/>
            <p:cNvSpPr/>
            <p:nvPr/>
          </p:nvSpPr>
          <p:spPr>
            <a:xfrm>
              <a:off x="3590659" y="4539166"/>
              <a:ext cx="51761" cy="3337"/>
            </a:xfrm>
            <a:custGeom>
              <a:avLst/>
              <a:gdLst/>
              <a:ahLst/>
              <a:cxnLst/>
              <a:rect l="l" t="t" r="r" b="b"/>
              <a:pathLst>
                <a:path w="1489" h="96" extrusionOk="0">
                  <a:moveTo>
                    <a:pt x="1" y="96"/>
                  </a:moveTo>
                  <a:lnTo>
                    <a:pt x="1" y="1"/>
                  </a:lnTo>
                  <a:lnTo>
                    <a:pt x="1489" y="1"/>
                  </a:lnTo>
                  <a:cubicBezTo>
                    <a:pt x="1489" y="36"/>
                    <a:pt x="1489" y="60"/>
                    <a:pt x="1477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33"/>
            <p:cNvSpPr/>
            <p:nvPr/>
          </p:nvSpPr>
          <p:spPr>
            <a:xfrm>
              <a:off x="3514916" y="4590924"/>
              <a:ext cx="31078" cy="57949"/>
            </a:xfrm>
            <a:custGeom>
              <a:avLst/>
              <a:gdLst/>
              <a:ahLst/>
              <a:cxnLst/>
              <a:rect l="l" t="t" r="r" b="b"/>
              <a:pathLst>
                <a:path w="894" h="1667" extrusionOk="0">
                  <a:moveTo>
                    <a:pt x="894" y="500"/>
                  </a:moveTo>
                  <a:cubicBezTo>
                    <a:pt x="596" y="833"/>
                    <a:pt x="846" y="1667"/>
                    <a:pt x="239" y="1595"/>
                  </a:cubicBezTo>
                  <a:cubicBezTo>
                    <a:pt x="1" y="1560"/>
                    <a:pt x="501" y="822"/>
                    <a:pt x="548" y="369"/>
                  </a:cubicBezTo>
                  <a:cubicBezTo>
                    <a:pt x="560" y="262"/>
                    <a:pt x="632" y="119"/>
                    <a:pt x="679" y="0"/>
                  </a:cubicBezTo>
                  <a:cubicBezTo>
                    <a:pt x="751" y="167"/>
                    <a:pt x="834" y="333"/>
                    <a:pt x="894" y="5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1" name="Google Shape;1731;p33"/>
            <p:cNvSpPr/>
            <p:nvPr/>
          </p:nvSpPr>
          <p:spPr>
            <a:xfrm>
              <a:off x="3507061" y="4590507"/>
              <a:ext cx="25272" cy="57567"/>
            </a:xfrm>
            <a:custGeom>
              <a:avLst/>
              <a:gdLst/>
              <a:ahLst/>
              <a:cxnLst/>
              <a:rect l="l" t="t" r="r" b="b"/>
              <a:pathLst>
                <a:path w="727" h="1656" extrusionOk="0">
                  <a:moveTo>
                    <a:pt x="727" y="12"/>
                  </a:moveTo>
                  <a:cubicBezTo>
                    <a:pt x="608" y="369"/>
                    <a:pt x="489" y="726"/>
                    <a:pt x="346" y="1072"/>
                  </a:cubicBezTo>
                  <a:cubicBezTo>
                    <a:pt x="250" y="1286"/>
                    <a:pt x="346" y="1596"/>
                    <a:pt x="0" y="1655"/>
                  </a:cubicBezTo>
                  <a:cubicBezTo>
                    <a:pt x="48" y="1429"/>
                    <a:pt x="60" y="1179"/>
                    <a:pt x="131" y="965"/>
                  </a:cubicBezTo>
                  <a:cubicBezTo>
                    <a:pt x="239" y="643"/>
                    <a:pt x="405" y="334"/>
                    <a:pt x="536" y="12"/>
                  </a:cubicBezTo>
                  <a:cubicBezTo>
                    <a:pt x="596" y="0"/>
                    <a:pt x="655" y="12"/>
                    <a:pt x="727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2" name="Google Shape;1732;p33"/>
            <p:cNvSpPr/>
            <p:nvPr/>
          </p:nvSpPr>
          <p:spPr>
            <a:xfrm>
              <a:off x="3577416" y="4556546"/>
              <a:ext cx="25272" cy="89444"/>
            </a:xfrm>
            <a:custGeom>
              <a:avLst/>
              <a:gdLst/>
              <a:ahLst/>
              <a:cxnLst/>
              <a:rect l="l" t="t" r="r" b="b"/>
              <a:pathLst>
                <a:path w="727" h="2573" extrusionOk="0">
                  <a:moveTo>
                    <a:pt x="191" y="2573"/>
                  </a:moveTo>
                  <a:lnTo>
                    <a:pt x="1" y="2573"/>
                  </a:lnTo>
                  <a:cubicBezTo>
                    <a:pt x="227" y="1763"/>
                    <a:pt x="429" y="965"/>
                    <a:pt x="679" y="1"/>
                  </a:cubicBezTo>
                  <a:cubicBezTo>
                    <a:pt x="727" y="1013"/>
                    <a:pt x="346" y="1787"/>
                    <a:pt x="191" y="257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3" name="Google Shape;1733;p33"/>
            <p:cNvSpPr/>
            <p:nvPr/>
          </p:nvSpPr>
          <p:spPr>
            <a:xfrm>
              <a:off x="3534799" y="4618629"/>
              <a:ext cx="24855" cy="33581"/>
            </a:xfrm>
            <a:custGeom>
              <a:avLst/>
              <a:gdLst/>
              <a:ahLst/>
              <a:cxnLst/>
              <a:rect l="l" t="t" r="r" b="b"/>
              <a:pathLst>
                <a:path w="715" h="966" extrusionOk="0">
                  <a:moveTo>
                    <a:pt x="715" y="1"/>
                  </a:moveTo>
                  <a:cubicBezTo>
                    <a:pt x="703" y="36"/>
                    <a:pt x="715" y="96"/>
                    <a:pt x="691" y="144"/>
                  </a:cubicBezTo>
                  <a:cubicBezTo>
                    <a:pt x="524" y="382"/>
                    <a:pt x="679" y="965"/>
                    <a:pt x="286" y="834"/>
                  </a:cubicBezTo>
                  <a:cubicBezTo>
                    <a:pt x="0" y="739"/>
                    <a:pt x="345" y="298"/>
                    <a:pt x="41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4" name="Google Shape;1734;p33"/>
            <p:cNvSpPr/>
            <p:nvPr/>
          </p:nvSpPr>
          <p:spPr>
            <a:xfrm>
              <a:off x="3559201" y="4569790"/>
              <a:ext cx="18667" cy="48876"/>
            </a:xfrm>
            <a:custGeom>
              <a:avLst/>
              <a:gdLst/>
              <a:ahLst/>
              <a:cxnLst/>
              <a:rect l="l" t="t" r="r" b="b"/>
              <a:pathLst>
                <a:path w="537" h="1406" extrusionOk="0">
                  <a:moveTo>
                    <a:pt x="215" y="1406"/>
                  </a:moveTo>
                  <a:lnTo>
                    <a:pt x="1" y="1406"/>
                  </a:lnTo>
                  <a:cubicBezTo>
                    <a:pt x="132" y="941"/>
                    <a:pt x="286" y="477"/>
                    <a:pt x="417" y="1"/>
                  </a:cubicBezTo>
                  <a:cubicBezTo>
                    <a:pt x="465" y="13"/>
                    <a:pt x="489" y="13"/>
                    <a:pt x="536" y="37"/>
                  </a:cubicBezTo>
                  <a:cubicBezTo>
                    <a:pt x="429" y="489"/>
                    <a:pt x="334" y="953"/>
                    <a:pt x="215" y="14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5" name="Google Shape;1735;p33"/>
            <p:cNvSpPr/>
            <p:nvPr/>
          </p:nvSpPr>
          <p:spPr>
            <a:xfrm>
              <a:off x="3545540" y="4562768"/>
              <a:ext cx="17416" cy="45574"/>
            </a:xfrm>
            <a:custGeom>
              <a:avLst/>
              <a:gdLst/>
              <a:ahLst/>
              <a:cxnLst/>
              <a:rect l="l" t="t" r="r" b="b"/>
              <a:pathLst>
                <a:path w="501" h="1311" extrusionOk="0">
                  <a:moveTo>
                    <a:pt x="108" y="1310"/>
                  </a:moveTo>
                  <a:lnTo>
                    <a:pt x="1" y="1310"/>
                  </a:lnTo>
                  <a:cubicBezTo>
                    <a:pt x="120" y="870"/>
                    <a:pt x="239" y="429"/>
                    <a:pt x="370" y="0"/>
                  </a:cubicBezTo>
                  <a:lnTo>
                    <a:pt x="501" y="36"/>
                  </a:lnTo>
                  <a:cubicBezTo>
                    <a:pt x="382" y="453"/>
                    <a:pt x="251" y="893"/>
                    <a:pt x="108" y="13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6" name="Google Shape;1736;p33"/>
            <p:cNvSpPr/>
            <p:nvPr/>
          </p:nvSpPr>
          <p:spPr>
            <a:xfrm>
              <a:off x="3566258" y="4586753"/>
              <a:ext cx="17798" cy="42271"/>
            </a:xfrm>
            <a:custGeom>
              <a:avLst/>
              <a:gdLst/>
              <a:ahLst/>
              <a:cxnLst/>
              <a:rect l="l" t="t" r="r" b="b"/>
              <a:pathLst>
                <a:path w="512" h="1216" extrusionOk="0">
                  <a:moveTo>
                    <a:pt x="107" y="1215"/>
                  </a:moveTo>
                  <a:cubicBezTo>
                    <a:pt x="83" y="1132"/>
                    <a:pt x="36" y="1073"/>
                    <a:pt x="0" y="1001"/>
                  </a:cubicBezTo>
                  <a:cubicBezTo>
                    <a:pt x="143" y="680"/>
                    <a:pt x="286" y="334"/>
                    <a:pt x="417" y="1"/>
                  </a:cubicBezTo>
                  <a:cubicBezTo>
                    <a:pt x="452" y="25"/>
                    <a:pt x="476" y="25"/>
                    <a:pt x="512" y="37"/>
                  </a:cubicBezTo>
                  <a:cubicBezTo>
                    <a:pt x="393" y="442"/>
                    <a:pt x="262" y="823"/>
                    <a:pt x="107" y="12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7" name="Google Shape;1737;p33"/>
            <p:cNvSpPr/>
            <p:nvPr/>
          </p:nvSpPr>
          <p:spPr>
            <a:xfrm>
              <a:off x="3532297" y="4556963"/>
              <a:ext cx="16999" cy="33998"/>
            </a:xfrm>
            <a:custGeom>
              <a:avLst/>
              <a:gdLst/>
              <a:ahLst/>
              <a:cxnLst/>
              <a:rect l="l" t="t" r="r" b="b"/>
              <a:pathLst>
                <a:path w="489" h="978" extrusionOk="0">
                  <a:moveTo>
                    <a:pt x="191" y="977"/>
                  </a:moveTo>
                  <a:lnTo>
                    <a:pt x="1" y="977"/>
                  </a:lnTo>
                  <a:cubicBezTo>
                    <a:pt x="132" y="656"/>
                    <a:pt x="263" y="322"/>
                    <a:pt x="417" y="1"/>
                  </a:cubicBezTo>
                  <a:cubicBezTo>
                    <a:pt x="453" y="1"/>
                    <a:pt x="465" y="13"/>
                    <a:pt x="489" y="13"/>
                  </a:cubicBezTo>
                  <a:cubicBezTo>
                    <a:pt x="394" y="322"/>
                    <a:pt x="286" y="656"/>
                    <a:pt x="191" y="97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8" name="Google Shape;1738;p33"/>
            <p:cNvSpPr/>
            <p:nvPr/>
          </p:nvSpPr>
          <p:spPr>
            <a:xfrm>
              <a:off x="3565840" y="4639346"/>
              <a:ext cx="4971" cy="10359"/>
            </a:xfrm>
            <a:custGeom>
              <a:avLst/>
              <a:gdLst/>
              <a:ahLst/>
              <a:cxnLst/>
              <a:rect l="l" t="t" r="r" b="b"/>
              <a:pathLst>
                <a:path w="143" h="298" extrusionOk="0">
                  <a:moveTo>
                    <a:pt x="143" y="298"/>
                  </a:moveTo>
                  <a:cubicBezTo>
                    <a:pt x="0" y="202"/>
                    <a:pt x="24" y="95"/>
                    <a:pt x="143" y="0"/>
                  </a:cubicBezTo>
                  <a:cubicBezTo>
                    <a:pt x="119" y="95"/>
                    <a:pt x="119" y="202"/>
                    <a:pt x="143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9" name="Google Shape;1739;p33"/>
            <p:cNvSpPr/>
            <p:nvPr/>
          </p:nvSpPr>
          <p:spPr>
            <a:xfrm>
              <a:off x="3741728" y="4566905"/>
              <a:ext cx="40603" cy="85724"/>
            </a:xfrm>
            <a:custGeom>
              <a:avLst/>
              <a:gdLst/>
              <a:ahLst/>
              <a:cxnLst/>
              <a:rect l="l" t="t" r="r" b="b"/>
              <a:pathLst>
                <a:path w="1168" h="2466" extrusionOk="0">
                  <a:moveTo>
                    <a:pt x="750" y="1286"/>
                  </a:moveTo>
                  <a:cubicBezTo>
                    <a:pt x="750" y="1703"/>
                    <a:pt x="1167" y="2025"/>
                    <a:pt x="1000" y="2465"/>
                  </a:cubicBezTo>
                  <a:cubicBezTo>
                    <a:pt x="560" y="2239"/>
                    <a:pt x="572" y="1751"/>
                    <a:pt x="405" y="1382"/>
                  </a:cubicBezTo>
                  <a:cubicBezTo>
                    <a:pt x="227" y="977"/>
                    <a:pt x="155" y="536"/>
                    <a:pt x="48" y="96"/>
                  </a:cubicBezTo>
                  <a:cubicBezTo>
                    <a:pt x="24" y="72"/>
                    <a:pt x="0" y="60"/>
                    <a:pt x="24" y="24"/>
                  </a:cubicBezTo>
                  <a:lnTo>
                    <a:pt x="48" y="0"/>
                  </a:lnTo>
                  <a:cubicBezTo>
                    <a:pt x="179" y="191"/>
                    <a:pt x="322" y="393"/>
                    <a:pt x="453" y="608"/>
                  </a:cubicBezTo>
                  <a:cubicBezTo>
                    <a:pt x="465" y="620"/>
                    <a:pt x="500" y="620"/>
                    <a:pt x="512" y="632"/>
                  </a:cubicBezTo>
                  <a:cubicBezTo>
                    <a:pt x="572" y="679"/>
                    <a:pt x="619" y="727"/>
                    <a:pt x="655" y="786"/>
                  </a:cubicBezTo>
                  <a:cubicBezTo>
                    <a:pt x="738" y="929"/>
                    <a:pt x="858" y="1096"/>
                    <a:pt x="750" y="128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0" name="Google Shape;1740;p33"/>
            <p:cNvSpPr/>
            <p:nvPr/>
          </p:nvSpPr>
          <p:spPr>
            <a:xfrm>
              <a:off x="3740894" y="4542885"/>
              <a:ext cx="45574" cy="82005"/>
            </a:xfrm>
            <a:custGeom>
              <a:avLst/>
              <a:gdLst/>
              <a:ahLst/>
              <a:cxnLst/>
              <a:rect l="l" t="t" r="r" b="b"/>
              <a:pathLst>
                <a:path w="1311" h="2359" extrusionOk="0">
                  <a:moveTo>
                    <a:pt x="774" y="1977"/>
                  </a:moveTo>
                  <a:cubicBezTo>
                    <a:pt x="703" y="1823"/>
                    <a:pt x="643" y="1644"/>
                    <a:pt x="560" y="1477"/>
                  </a:cubicBezTo>
                  <a:cubicBezTo>
                    <a:pt x="501" y="1430"/>
                    <a:pt x="536" y="1323"/>
                    <a:pt x="453" y="1287"/>
                  </a:cubicBezTo>
                  <a:lnTo>
                    <a:pt x="453" y="1287"/>
                  </a:lnTo>
                  <a:cubicBezTo>
                    <a:pt x="572" y="989"/>
                    <a:pt x="0" y="691"/>
                    <a:pt x="453" y="394"/>
                  </a:cubicBezTo>
                  <a:lnTo>
                    <a:pt x="501" y="477"/>
                  </a:lnTo>
                  <a:lnTo>
                    <a:pt x="489" y="525"/>
                  </a:lnTo>
                  <a:lnTo>
                    <a:pt x="501" y="477"/>
                  </a:lnTo>
                  <a:cubicBezTo>
                    <a:pt x="489" y="453"/>
                    <a:pt x="477" y="418"/>
                    <a:pt x="453" y="406"/>
                  </a:cubicBezTo>
                  <a:lnTo>
                    <a:pt x="548" y="1"/>
                  </a:lnTo>
                  <a:cubicBezTo>
                    <a:pt x="620" y="49"/>
                    <a:pt x="596" y="156"/>
                    <a:pt x="655" y="191"/>
                  </a:cubicBezTo>
                  <a:lnTo>
                    <a:pt x="655" y="287"/>
                  </a:lnTo>
                  <a:cubicBezTo>
                    <a:pt x="1072" y="870"/>
                    <a:pt x="1251" y="1525"/>
                    <a:pt x="1310" y="2215"/>
                  </a:cubicBezTo>
                  <a:cubicBezTo>
                    <a:pt x="1191" y="2358"/>
                    <a:pt x="1120" y="2275"/>
                    <a:pt x="1048" y="2156"/>
                  </a:cubicBezTo>
                  <a:cubicBezTo>
                    <a:pt x="989" y="2013"/>
                    <a:pt x="965" y="1846"/>
                    <a:pt x="905" y="1715"/>
                  </a:cubicBezTo>
                  <a:cubicBezTo>
                    <a:pt x="893" y="1834"/>
                    <a:pt x="1084" y="1954"/>
                    <a:pt x="941" y="2085"/>
                  </a:cubicBezTo>
                  <a:cubicBezTo>
                    <a:pt x="893" y="2061"/>
                    <a:pt x="834" y="2013"/>
                    <a:pt x="774" y="197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1" name="Google Shape;1741;p33"/>
            <p:cNvSpPr/>
            <p:nvPr/>
          </p:nvSpPr>
          <p:spPr>
            <a:xfrm>
              <a:off x="3764079" y="4538332"/>
              <a:ext cx="41819" cy="115516"/>
            </a:xfrm>
            <a:custGeom>
              <a:avLst/>
              <a:gdLst/>
              <a:ahLst/>
              <a:cxnLst/>
              <a:rect l="l" t="t" r="r" b="b"/>
              <a:pathLst>
                <a:path w="1203" h="3323" extrusionOk="0">
                  <a:moveTo>
                    <a:pt x="596" y="2406"/>
                  </a:moveTo>
                  <a:cubicBezTo>
                    <a:pt x="405" y="1739"/>
                    <a:pt x="191" y="1084"/>
                    <a:pt x="0" y="418"/>
                  </a:cubicBezTo>
                  <a:cubicBezTo>
                    <a:pt x="191" y="60"/>
                    <a:pt x="405" y="1"/>
                    <a:pt x="596" y="418"/>
                  </a:cubicBezTo>
                  <a:lnTo>
                    <a:pt x="548" y="465"/>
                  </a:lnTo>
                  <a:cubicBezTo>
                    <a:pt x="310" y="799"/>
                    <a:pt x="536" y="1132"/>
                    <a:pt x="596" y="1454"/>
                  </a:cubicBezTo>
                  <a:cubicBezTo>
                    <a:pt x="667" y="1846"/>
                    <a:pt x="929" y="2192"/>
                    <a:pt x="893" y="2608"/>
                  </a:cubicBezTo>
                  <a:cubicBezTo>
                    <a:pt x="929" y="2847"/>
                    <a:pt x="1203" y="3049"/>
                    <a:pt x="977" y="3323"/>
                  </a:cubicBezTo>
                  <a:cubicBezTo>
                    <a:pt x="953" y="3323"/>
                    <a:pt x="917" y="3299"/>
                    <a:pt x="893" y="3299"/>
                  </a:cubicBezTo>
                  <a:cubicBezTo>
                    <a:pt x="750" y="3180"/>
                    <a:pt x="715" y="3001"/>
                    <a:pt x="655" y="2847"/>
                  </a:cubicBezTo>
                  <a:cubicBezTo>
                    <a:pt x="643" y="2799"/>
                    <a:pt x="631" y="2763"/>
                    <a:pt x="607" y="2727"/>
                  </a:cubicBezTo>
                  <a:cubicBezTo>
                    <a:pt x="596" y="2632"/>
                    <a:pt x="584" y="2561"/>
                    <a:pt x="584" y="2466"/>
                  </a:cubicBezTo>
                  <a:cubicBezTo>
                    <a:pt x="596" y="2454"/>
                    <a:pt x="596" y="2430"/>
                    <a:pt x="596" y="2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2" name="Google Shape;1742;p33"/>
            <p:cNvSpPr/>
            <p:nvPr/>
          </p:nvSpPr>
          <p:spPr>
            <a:xfrm>
              <a:off x="3715241" y="4551576"/>
              <a:ext cx="7474" cy="12063"/>
            </a:xfrm>
            <a:custGeom>
              <a:avLst/>
              <a:gdLst/>
              <a:ahLst/>
              <a:cxnLst/>
              <a:rect l="l" t="t" r="r" b="b"/>
              <a:pathLst>
                <a:path w="215" h="347" extrusionOk="0">
                  <a:moveTo>
                    <a:pt x="215" y="334"/>
                  </a:moveTo>
                  <a:cubicBezTo>
                    <a:pt x="191" y="334"/>
                    <a:pt x="143" y="346"/>
                    <a:pt x="107" y="346"/>
                  </a:cubicBezTo>
                  <a:cubicBezTo>
                    <a:pt x="84" y="346"/>
                    <a:pt x="36" y="346"/>
                    <a:pt x="0" y="334"/>
                  </a:cubicBezTo>
                  <a:cubicBezTo>
                    <a:pt x="36" y="227"/>
                    <a:pt x="84" y="108"/>
                    <a:pt x="107" y="1"/>
                  </a:cubicBezTo>
                  <a:cubicBezTo>
                    <a:pt x="143" y="108"/>
                    <a:pt x="191" y="227"/>
                    <a:pt x="215" y="33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3" name="Google Shape;1743;p33"/>
            <p:cNvSpPr/>
            <p:nvPr/>
          </p:nvSpPr>
          <p:spPr>
            <a:xfrm>
              <a:off x="3781042" y="4552827"/>
              <a:ext cx="13696" cy="17416"/>
            </a:xfrm>
            <a:custGeom>
              <a:avLst/>
              <a:gdLst/>
              <a:ahLst/>
              <a:cxnLst/>
              <a:rect l="l" t="t" r="r" b="b"/>
              <a:pathLst>
                <a:path w="394" h="501" extrusionOk="0">
                  <a:moveTo>
                    <a:pt x="322" y="298"/>
                  </a:moveTo>
                  <a:lnTo>
                    <a:pt x="322" y="501"/>
                  </a:lnTo>
                  <a:cubicBezTo>
                    <a:pt x="24" y="429"/>
                    <a:pt x="0" y="239"/>
                    <a:pt x="108" y="1"/>
                  </a:cubicBezTo>
                  <a:lnTo>
                    <a:pt x="108" y="1"/>
                  </a:lnTo>
                  <a:lnTo>
                    <a:pt x="191" y="1"/>
                  </a:lnTo>
                  <a:cubicBezTo>
                    <a:pt x="346" y="60"/>
                    <a:pt x="393" y="167"/>
                    <a:pt x="322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4" name="Google Shape;1744;p33"/>
            <p:cNvSpPr/>
            <p:nvPr/>
          </p:nvSpPr>
          <p:spPr>
            <a:xfrm>
              <a:off x="3733455" y="4551993"/>
              <a:ext cx="9942" cy="18250"/>
            </a:xfrm>
            <a:custGeom>
              <a:avLst/>
              <a:gdLst/>
              <a:ahLst/>
              <a:cxnLst/>
              <a:rect l="l" t="t" r="r" b="b"/>
              <a:pathLst>
                <a:path w="286" h="525" extrusionOk="0">
                  <a:moveTo>
                    <a:pt x="286" y="429"/>
                  </a:moveTo>
                  <a:lnTo>
                    <a:pt x="286" y="525"/>
                  </a:lnTo>
                  <a:cubicBezTo>
                    <a:pt x="226" y="501"/>
                    <a:pt x="155" y="465"/>
                    <a:pt x="95" y="429"/>
                  </a:cubicBezTo>
                  <a:lnTo>
                    <a:pt x="95" y="322"/>
                  </a:lnTo>
                  <a:cubicBezTo>
                    <a:pt x="143" y="299"/>
                    <a:pt x="0" y="1"/>
                    <a:pt x="214" y="251"/>
                  </a:cubicBezTo>
                  <a:cubicBezTo>
                    <a:pt x="238" y="287"/>
                    <a:pt x="262" y="370"/>
                    <a:pt x="286" y="4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5" name="Google Shape;1745;p33"/>
            <p:cNvSpPr/>
            <p:nvPr/>
          </p:nvSpPr>
          <p:spPr>
            <a:xfrm>
              <a:off x="3788481" y="4547022"/>
              <a:ext cx="8725" cy="16199"/>
            </a:xfrm>
            <a:custGeom>
              <a:avLst/>
              <a:gdLst/>
              <a:ahLst/>
              <a:cxnLst/>
              <a:rect l="l" t="t" r="r" b="b"/>
              <a:pathLst>
                <a:path w="251" h="466" extrusionOk="0">
                  <a:moveTo>
                    <a:pt x="108" y="465"/>
                  </a:moveTo>
                  <a:cubicBezTo>
                    <a:pt x="72" y="358"/>
                    <a:pt x="25" y="275"/>
                    <a:pt x="1" y="168"/>
                  </a:cubicBezTo>
                  <a:lnTo>
                    <a:pt x="1" y="72"/>
                  </a:lnTo>
                  <a:cubicBezTo>
                    <a:pt x="60" y="1"/>
                    <a:pt x="132" y="13"/>
                    <a:pt x="191" y="72"/>
                  </a:cubicBezTo>
                  <a:lnTo>
                    <a:pt x="191" y="72"/>
                  </a:lnTo>
                  <a:cubicBezTo>
                    <a:pt x="251" y="132"/>
                    <a:pt x="251" y="191"/>
                    <a:pt x="191" y="275"/>
                  </a:cubicBezTo>
                  <a:cubicBezTo>
                    <a:pt x="167" y="334"/>
                    <a:pt x="132" y="394"/>
                    <a:pt x="108" y="4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6" name="Google Shape;1746;p33"/>
            <p:cNvSpPr/>
            <p:nvPr/>
          </p:nvSpPr>
          <p:spPr>
            <a:xfrm>
              <a:off x="3577416" y="4542503"/>
              <a:ext cx="14114" cy="2920"/>
            </a:xfrm>
            <a:custGeom>
              <a:avLst/>
              <a:gdLst/>
              <a:ahLst/>
              <a:cxnLst/>
              <a:rect l="l" t="t" r="r" b="b"/>
              <a:pathLst>
                <a:path w="406" h="84" extrusionOk="0">
                  <a:moveTo>
                    <a:pt x="1" y="83"/>
                  </a:moveTo>
                  <a:lnTo>
                    <a:pt x="405" y="0"/>
                  </a:lnTo>
                  <a:close/>
                </a:path>
              </a:pathLst>
            </a:custGeom>
            <a:solidFill>
              <a:srgbClr val="8DC09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7" name="Google Shape;1747;p33"/>
            <p:cNvSpPr/>
            <p:nvPr/>
          </p:nvSpPr>
          <p:spPr>
            <a:xfrm>
              <a:off x="3795120" y="4549108"/>
              <a:ext cx="7474" cy="6640"/>
            </a:xfrm>
            <a:custGeom>
              <a:avLst/>
              <a:gdLst/>
              <a:ahLst/>
              <a:cxnLst/>
              <a:rect l="l" t="t" r="r" b="b"/>
              <a:pathLst>
                <a:path w="215" h="191" extrusionOk="0">
                  <a:moveTo>
                    <a:pt x="0" y="191"/>
                  </a:moveTo>
                  <a:lnTo>
                    <a:pt x="0" y="1"/>
                  </a:lnTo>
                  <a:cubicBezTo>
                    <a:pt x="60" y="36"/>
                    <a:pt x="131" y="60"/>
                    <a:pt x="215" y="96"/>
                  </a:cubicBezTo>
                  <a:cubicBezTo>
                    <a:pt x="131" y="131"/>
                    <a:pt x="72" y="167"/>
                    <a:pt x="0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8" name="Google Shape;1748;p33"/>
            <p:cNvSpPr/>
            <p:nvPr/>
          </p:nvSpPr>
          <p:spPr>
            <a:xfrm>
              <a:off x="3722679" y="4563186"/>
              <a:ext cx="3337" cy="4171"/>
            </a:xfrm>
            <a:custGeom>
              <a:avLst/>
              <a:gdLst/>
              <a:ahLst/>
              <a:cxnLst/>
              <a:rect l="l" t="t" r="r" b="b"/>
              <a:pathLst>
                <a:path w="96" h="120" extrusionOk="0">
                  <a:moveTo>
                    <a:pt x="96" y="0"/>
                  </a:moveTo>
                  <a:cubicBezTo>
                    <a:pt x="72" y="48"/>
                    <a:pt x="60" y="72"/>
                    <a:pt x="48" y="119"/>
                  </a:cubicBezTo>
                  <a:cubicBezTo>
                    <a:pt x="36" y="72"/>
                    <a:pt x="13" y="48"/>
                    <a:pt x="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9" name="Google Shape;1749;p33"/>
            <p:cNvSpPr/>
            <p:nvPr/>
          </p:nvSpPr>
          <p:spPr>
            <a:xfrm>
              <a:off x="3760360" y="4542885"/>
              <a:ext cx="3754" cy="6674"/>
            </a:xfrm>
            <a:custGeom>
              <a:avLst/>
              <a:gdLst/>
              <a:ahLst/>
              <a:cxnLst/>
              <a:rect l="l" t="t" r="r" b="b"/>
              <a:pathLst>
                <a:path w="108" h="192" extrusionOk="0">
                  <a:moveTo>
                    <a:pt x="107" y="191"/>
                  </a:moveTo>
                  <a:cubicBezTo>
                    <a:pt x="83" y="132"/>
                    <a:pt x="36" y="60"/>
                    <a:pt x="0" y="1"/>
                  </a:cubicBezTo>
                  <a:cubicBezTo>
                    <a:pt x="36" y="60"/>
                    <a:pt x="60" y="120"/>
                    <a:pt x="107" y="1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0" name="Google Shape;1750;p33"/>
            <p:cNvSpPr/>
            <p:nvPr/>
          </p:nvSpPr>
          <p:spPr>
            <a:xfrm>
              <a:off x="3788481" y="4546222"/>
              <a:ext cx="6674" cy="2920"/>
            </a:xfrm>
            <a:custGeom>
              <a:avLst/>
              <a:gdLst/>
              <a:ahLst/>
              <a:cxnLst/>
              <a:rect l="l" t="t" r="r" b="b"/>
              <a:pathLst>
                <a:path w="192" h="84" extrusionOk="0">
                  <a:moveTo>
                    <a:pt x="191" y="84"/>
                  </a:moveTo>
                  <a:lnTo>
                    <a:pt x="1" y="84"/>
                  </a:lnTo>
                  <a:cubicBezTo>
                    <a:pt x="60" y="0"/>
                    <a:pt x="120" y="0"/>
                    <a:pt x="191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1" name="Google Shape;1751;p33"/>
            <p:cNvSpPr/>
            <p:nvPr/>
          </p:nvSpPr>
          <p:spPr>
            <a:xfrm>
              <a:off x="3765713" y="4582234"/>
              <a:ext cx="29444" cy="70394"/>
            </a:xfrm>
            <a:custGeom>
              <a:avLst/>
              <a:gdLst/>
              <a:ahLst/>
              <a:cxnLst/>
              <a:rect l="l" t="t" r="r" b="b"/>
              <a:pathLst>
                <a:path w="847" h="2025" extrusionOk="0">
                  <a:moveTo>
                    <a:pt x="251" y="953"/>
                  </a:moveTo>
                  <a:cubicBezTo>
                    <a:pt x="191" y="714"/>
                    <a:pt x="132" y="488"/>
                    <a:pt x="1" y="0"/>
                  </a:cubicBezTo>
                  <a:cubicBezTo>
                    <a:pt x="263" y="536"/>
                    <a:pt x="406" y="833"/>
                    <a:pt x="549" y="1131"/>
                  </a:cubicBezTo>
                  <a:lnTo>
                    <a:pt x="549" y="1131"/>
                  </a:lnTo>
                  <a:cubicBezTo>
                    <a:pt x="632" y="1226"/>
                    <a:pt x="549" y="1357"/>
                    <a:pt x="656" y="1429"/>
                  </a:cubicBezTo>
                  <a:lnTo>
                    <a:pt x="656" y="1429"/>
                  </a:lnTo>
                  <a:cubicBezTo>
                    <a:pt x="668" y="1643"/>
                    <a:pt x="846" y="1798"/>
                    <a:pt x="763" y="2024"/>
                  </a:cubicBezTo>
                  <a:cubicBezTo>
                    <a:pt x="429" y="1762"/>
                    <a:pt x="429" y="1310"/>
                    <a:pt x="251" y="95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2" name="Google Shape;1752;p33"/>
            <p:cNvSpPr/>
            <p:nvPr/>
          </p:nvSpPr>
          <p:spPr>
            <a:xfrm>
              <a:off x="3788481" y="4632289"/>
              <a:ext cx="6674" cy="20718"/>
            </a:xfrm>
            <a:custGeom>
              <a:avLst/>
              <a:gdLst/>
              <a:ahLst/>
              <a:cxnLst/>
              <a:rect l="l" t="t" r="r" b="b"/>
              <a:pathLst>
                <a:path w="192" h="596" extrusionOk="0">
                  <a:moveTo>
                    <a:pt x="108" y="596"/>
                  </a:moveTo>
                  <a:cubicBezTo>
                    <a:pt x="72" y="405"/>
                    <a:pt x="25" y="203"/>
                    <a:pt x="1" y="1"/>
                  </a:cubicBezTo>
                  <a:cubicBezTo>
                    <a:pt x="60" y="203"/>
                    <a:pt x="132" y="405"/>
                    <a:pt x="191" y="596"/>
                  </a:cubicBezTo>
                  <a:lnTo>
                    <a:pt x="144" y="5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3" name="Google Shape;1753;p33"/>
            <p:cNvSpPr/>
            <p:nvPr/>
          </p:nvSpPr>
          <p:spPr>
            <a:xfrm>
              <a:off x="3772769" y="4549108"/>
              <a:ext cx="38100" cy="79919"/>
            </a:xfrm>
            <a:custGeom>
              <a:avLst/>
              <a:gdLst/>
              <a:ahLst/>
              <a:cxnLst/>
              <a:rect l="l" t="t" r="r" b="b"/>
              <a:pathLst>
                <a:path w="1096" h="2299" extrusionOk="0">
                  <a:moveTo>
                    <a:pt x="346" y="108"/>
                  </a:moveTo>
                  <a:cubicBezTo>
                    <a:pt x="417" y="274"/>
                    <a:pt x="477" y="429"/>
                    <a:pt x="560" y="608"/>
                  </a:cubicBezTo>
                  <a:lnTo>
                    <a:pt x="560" y="608"/>
                  </a:lnTo>
                  <a:cubicBezTo>
                    <a:pt x="691" y="941"/>
                    <a:pt x="798" y="1286"/>
                    <a:pt x="941" y="1596"/>
                  </a:cubicBezTo>
                  <a:cubicBezTo>
                    <a:pt x="1000" y="1715"/>
                    <a:pt x="1096" y="1858"/>
                    <a:pt x="977" y="2001"/>
                  </a:cubicBezTo>
                  <a:cubicBezTo>
                    <a:pt x="572" y="1655"/>
                    <a:pt x="679" y="1084"/>
                    <a:pt x="381" y="703"/>
                  </a:cubicBezTo>
                  <a:lnTo>
                    <a:pt x="381" y="703"/>
                  </a:lnTo>
                  <a:cubicBezTo>
                    <a:pt x="322" y="1263"/>
                    <a:pt x="834" y="1715"/>
                    <a:pt x="679" y="2298"/>
                  </a:cubicBezTo>
                  <a:lnTo>
                    <a:pt x="48" y="370"/>
                  </a:lnTo>
                  <a:cubicBezTo>
                    <a:pt x="24" y="251"/>
                    <a:pt x="24" y="120"/>
                    <a:pt x="0" y="1"/>
                  </a:cubicBezTo>
                  <a:cubicBezTo>
                    <a:pt x="107" y="36"/>
                    <a:pt x="226" y="72"/>
                    <a:pt x="346" y="10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4" name="Google Shape;1754;p33"/>
            <p:cNvSpPr/>
            <p:nvPr/>
          </p:nvSpPr>
          <p:spPr>
            <a:xfrm>
              <a:off x="3791401" y="4569790"/>
              <a:ext cx="41402" cy="83221"/>
            </a:xfrm>
            <a:custGeom>
              <a:avLst/>
              <a:gdLst/>
              <a:ahLst/>
              <a:cxnLst/>
              <a:rect l="l" t="t" r="r" b="b"/>
              <a:pathLst>
                <a:path w="1191" h="2394" extrusionOk="0">
                  <a:moveTo>
                    <a:pt x="405" y="1406"/>
                  </a:moveTo>
                  <a:cubicBezTo>
                    <a:pt x="274" y="941"/>
                    <a:pt x="143" y="477"/>
                    <a:pt x="0" y="1"/>
                  </a:cubicBezTo>
                  <a:cubicBezTo>
                    <a:pt x="36" y="1"/>
                    <a:pt x="60" y="1"/>
                    <a:pt x="107" y="13"/>
                  </a:cubicBezTo>
                  <a:cubicBezTo>
                    <a:pt x="464" y="810"/>
                    <a:pt x="833" y="1608"/>
                    <a:pt x="1191" y="2394"/>
                  </a:cubicBezTo>
                  <a:cubicBezTo>
                    <a:pt x="560" y="2370"/>
                    <a:pt x="750" y="1668"/>
                    <a:pt x="405" y="140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5" name="Google Shape;1755;p33"/>
            <p:cNvSpPr/>
            <p:nvPr/>
          </p:nvSpPr>
          <p:spPr>
            <a:xfrm>
              <a:off x="3802142" y="4628987"/>
              <a:ext cx="13696" cy="23639"/>
            </a:xfrm>
            <a:custGeom>
              <a:avLst/>
              <a:gdLst/>
              <a:ahLst/>
              <a:cxnLst/>
              <a:rect l="l" t="t" r="r" b="b"/>
              <a:pathLst>
                <a:path w="394" h="680" extrusionOk="0">
                  <a:moveTo>
                    <a:pt x="96" y="0"/>
                  </a:moveTo>
                  <a:cubicBezTo>
                    <a:pt x="203" y="203"/>
                    <a:pt x="286" y="417"/>
                    <a:pt x="394" y="620"/>
                  </a:cubicBezTo>
                  <a:cubicBezTo>
                    <a:pt x="346" y="631"/>
                    <a:pt x="310" y="667"/>
                    <a:pt x="263" y="679"/>
                  </a:cubicBezTo>
                  <a:cubicBezTo>
                    <a:pt x="167" y="477"/>
                    <a:pt x="84" y="262"/>
                    <a:pt x="1" y="60"/>
                  </a:cubicBezTo>
                  <a:cubicBezTo>
                    <a:pt x="24" y="24"/>
                    <a:pt x="72" y="12"/>
                    <a:pt x="9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6" name="Google Shape;1756;p33"/>
            <p:cNvSpPr/>
            <p:nvPr/>
          </p:nvSpPr>
          <p:spPr>
            <a:xfrm>
              <a:off x="3798839" y="4566905"/>
              <a:ext cx="2503" cy="2920"/>
            </a:xfrm>
            <a:custGeom>
              <a:avLst/>
              <a:gdLst/>
              <a:ahLst/>
              <a:cxnLst/>
              <a:rect l="l" t="t" r="r" b="b"/>
              <a:pathLst>
                <a:path w="72" h="84" extrusionOk="0">
                  <a:moveTo>
                    <a:pt x="0" y="84"/>
                  </a:moveTo>
                  <a:lnTo>
                    <a:pt x="0" y="0"/>
                  </a:lnTo>
                  <a:lnTo>
                    <a:pt x="72" y="0"/>
                  </a:lnTo>
                  <a:cubicBezTo>
                    <a:pt x="48" y="24"/>
                    <a:pt x="24" y="60"/>
                    <a:pt x="0" y="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7" name="Google Shape;1757;p33"/>
            <p:cNvSpPr/>
            <p:nvPr/>
          </p:nvSpPr>
          <p:spPr>
            <a:xfrm>
              <a:off x="3729319" y="4566905"/>
              <a:ext cx="24438" cy="83221"/>
            </a:xfrm>
            <a:custGeom>
              <a:avLst/>
              <a:gdLst/>
              <a:ahLst/>
              <a:cxnLst/>
              <a:rect l="l" t="t" r="r" b="b"/>
              <a:pathLst>
                <a:path w="703" h="2394" extrusionOk="0">
                  <a:moveTo>
                    <a:pt x="0" y="0"/>
                  </a:moveTo>
                  <a:cubicBezTo>
                    <a:pt x="238" y="798"/>
                    <a:pt x="464" y="1584"/>
                    <a:pt x="703" y="2394"/>
                  </a:cubicBezTo>
                  <a:cubicBezTo>
                    <a:pt x="274" y="1727"/>
                    <a:pt x="179" y="953"/>
                    <a:pt x="0" y="20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8" name="Google Shape;1758;p33"/>
            <p:cNvSpPr/>
            <p:nvPr/>
          </p:nvSpPr>
          <p:spPr>
            <a:xfrm>
              <a:off x="3757023" y="4587587"/>
              <a:ext cx="3372" cy="6674"/>
            </a:xfrm>
            <a:custGeom>
              <a:avLst/>
              <a:gdLst/>
              <a:ahLst/>
              <a:cxnLst/>
              <a:rect l="l" t="t" r="r" b="b"/>
              <a:pathLst>
                <a:path w="97" h="192" extrusionOk="0">
                  <a:moveTo>
                    <a:pt x="1" y="1"/>
                  </a:moveTo>
                  <a:cubicBezTo>
                    <a:pt x="25" y="60"/>
                    <a:pt x="60" y="132"/>
                    <a:pt x="96" y="191"/>
                  </a:cubicBezTo>
                  <a:cubicBezTo>
                    <a:pt x="72" y="132"/>
                    <a:pt x="37" y="6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9" name="Google Shape;1759;p33"/>
            <p:cNvSpPr/>
            <p:nvPr/>
          </p:nvSpPr>
          <p:spPr>
            <a:xfrm>
              <a:off x="3757023" y="4556546"/>
              <a:ext cx="3372" cy="10394"/>
            </a:xfrm>
            <a:custGeom>
              <a:avLst/>
              <a:gdLst/>
              <a:ahLst/>
              <a:cxnLst/>
              <a:rect l="l" t="t" r="r" b="b"/>
              <a:pathLst>
                <a:path w="97" h="299" extrusionOk="0">
                  <a:moveTo>
                    <a:pt x="96" y="298"/>
                  </a:moveTo>
                  <a:cubicBezTo>
                    <a:pt x="72" y="191"/>
                    <a:pt x="37" y="96"/>
                    <a:pt x="1" y="1"/>
                  </a:cubicBezTo>
                  <a:lnTo>
                    <a:pt x="1" y="1"/>
                  </a:lnTo>
                  <a:cubicBezTo>
                    <a:pt x="37" y="96"/>
                    <a:pt x="72" y="191"/>
                    <a:pt x="96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0" name="Google Shape;1760;p33"/>
            <p:cNvSpPr/>
            <p:nvPr/>
          </p:nvSpPr>
          <p:spPr>
            <a:xfrm>
              <a:off x="3760360" y="4566905"/>
              <a:ext cx="2086" cy="3337"/>
            </a:xfrm>
            <a:custGeom>
              <a:avLst/>
              <a:gdLst/>
              <a:ahLst/>
              <a:cxnLst/>
              <a:rect l="l" t="t" r="r" b="b"/>
              <a:pathLst>
                <a:path w="60" h="96" extrusionOk="0">
                  <a:moveTo>
                    <a:pt x="0" y="0"/>
                  </a:moveTo>
                  <a:cubicBezTo>
                    <a:pt x="24" y="24"/>
                    <a:pt x="48" y="36"/>
                    <a:pt x="60" y="72"/>
                  </a:cubicBezTo>
                  <a:cubicBezTo>
                    <a:pt x="48" y="84"/>
                    <a:pt x="36" y="84"/>
                    <a:pt x="24" y="96"/>
                  </a:cubicBezTo>
                  <a:cubicBezTo>
                    <a:pt x="24" y="60"/>
                    <a:pt x="24" y="24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1" name="Google Shape;1761;p33"/>
            <p:cNvSpPr/>
            <p:nvPr/>
          </p:nvSpPr>
          <p:spPr>
            <a:xfrm>
              <a:off x="3784761" y="4621966"/>
              <a:ext cx="3754" cy="10359"/>
            </a:xfrm>
            <a:custGeom>
              <a:avLst/>
              <a:gdLst/>
              <a:ahLst/>
              <a:cxnLst/>
              <a:rect l="l" t="t" r="r" b="b"/>
              <a:pathLst>
                <a:path w="108" h="298" extrusionOk="0">
                  <a:moveTo>
                    <a:pt x="108" y="298"/>
                  </a:moveTo>
                  <a:cubicBezTo>
                    <a:pt x="72" y="202"/>
                    <a:pt x="36" y="95"/>
                    <a:pt x="1" y="0"/>
                  </a:cubicBezTo>
                  <a:cubicBezTo>
                    <a:pt x="36" y="95"/>
                    <a:pt x="72" y="202"/>
                    <a:pt x="108" y="2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2" name="Google Shape;1762;p33"/>
            <p:cNvSpPr/>
            <p:nvPr/>
          </p:nvSpPr>
          <p:spPr>
            <a:xfrm>
              <a:off x="3782711" y="4569790"/>
              <a:ext cx="2086" cy="3754"/>
            </a:xfrm>
            <a:custGeom>
              <a:avLst/>
              <a:gdLst/>
              <a:ahLst/>
              <a:cxnLst/>
              <a:rect l="l" t="t" r="r" b="b"/>
              <a:pathLst>
                <a:path w="60" h="108" extrusionOk="0">
                  <a:moveTo>
                    <a:pt x="60" y="108"/>
                  </a:moveTo>
                  <a:cubicBezTo>
                    <a:pt x="48" y="72"/>
                    <a:pt x="12" y="60"/>
                    <a:pt x="0" y="37"/>
                  </a:cubicBezTo>
                  <a:cubicBezTo>
                    <a:pt x="12" y="13"/>
                    <a:pt x="36" y="13"/>
                    <a:pt x="48" y="1"/>
                  </a:cubicBezTo>
                  <a:cubicBezTo>
                    <a:pt x="48" y="48"/>
                    <a:pt x="60" y="72"/>
                    <a:pt x="60" y="10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3" name="Google Shape;1763;p33"/>
            <p:cNvSpPr/>
            <p:nvPr/>
          </p:nvSpPr>
          <p:spPr>
            <a:xfrm>
              <a:off x="3655294" y="3357563"/>
              <a:ext cx="30661" cy="1157244"/>
            </a:xfrm>
            <a:custGeom>
              <a:avLst/>
              <a:gdLst/>
              <a:ahLst/>
              <a:cxnLst/>
              <a:rect l="l" t="t" r="r" b="b"/>
              <a:pathLst>
                <a:path w="882" h="33290" extrusionOk="0">
                  <a:moveTo>
                    <a:pt x="536" y="107"/>
                  </a:moveTo>
                  <a:cubicBezTo>
                    <a:pt x="583" y="286"/>
                    <a:pt x="655" y="441"/>
                    <a:pt x="655" y="619"/>
                  </a:cubicBezTo>
                  <a:cubicBezTo>
                    <a:pt x="667" y="4251"/>
                    <a:pt x="667" y="7906"/>
                    <a:pt x="691" y="11537"/>
                  </a:cubicBezTo>
                  <a:cubicBezTo>
                    <a:pt x="750" y="11692"/>
                    <a:pt x="714" y="11859"/>
                    <a:pt x="714" y="12025"/>
                  </a:cubicBezTo>
                  <a:lnTo>
                    <a:pt x="714" y="32742"/>
                  </a:lnTo>
                  <a:cubicBezTo>
                    <a:pt x="714" y="32933"/>
                    <a:pt x="881" y="33278"/>
                    <a:pt x="512" y="33290"/>
                  </a:cubicBezTo>
                  <a:cubicBezTo>
                    <a:pt x="191" y="33290"/>
                    <a:pt x="95" y="32992"/>
                    <a:pt x="72" y="32707"/>
                  </a:cubicBezTo>
                  <a:cubicBezTo>
                    <a:pt x="60" y="32564"/>
                    <a:pt x="72" y="32409"/>
                    <a:pt x="72" y="32266"/>
                  </a:cubicBezTo>
                  <a:lnTo>
                    <a:pt x="72" y="846"/>
                  </a:lnTo>
                  <a:cubicBezTo>
                    <a:pt x="72" y="607"/>
                    <a:pt x="0" y="334"/>
                    <a:pt x="179" y="131"/>
                  </a:cubicBezTo>
                  <a:cubicBezTo>
                    <a:pt x="298" y="24"/>
                    <a:pt x="417" y="0"/>
                    <a:pt x="536" y="107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64" name="Google Shape;1764;p33"/>
          <p:cNvGrpSpPr/>
          <p:nvPr/>
        </p:nvGrpSpPr>
        <p:grpSpPr>
          <a:xfrm rot="-1126096">
            <a:off x="322843" y="3450350"/>
            <a:ext cx="1125493" cy="2185548"/>
            <a:chOff x="4553501" y="2700723"/>
            <a:chExt cx="277549" cy="538960"/>
          </a:xfrm>
        </p:grpSpPr>
        <p:sp>
          <p:nvSpPr>
            <p:cNvPr id="1765" name="Google Shape;1765;p33"/>
            <p:cNvSpPr/>
            <p:nvPr/>
          </p:nvSpPr>
          <p:spPr>
            <a:xfrm>
              <a:off x="4553501" y="2702455"/>
              <a:ext cx="277370" cy="529398"/>
            </a:xfrm>
            <a:custGeom>
              <a:avLst/>
              <a:gdLst/>
              <a:ahLst/>
              <a:cxnLst/>
              <a:rect l="l" t="t" r="r" b="b"/>
              <a:pathLst>
                <a:path w="7979" h="15229" extrusionOk="0">
                  <a:moveTo>
                    <a:pt x="7395" y="1620"/>
                  </a:moveTo>
                  <a:cubicBezTo>
                    <a:pt x="7478" y="1536"/>
                    <a:pt x="7585" y="1608"/>
                    <a:pt x="7680" y="1536"/>
                  </a:cubicBezTo>
                  <a:lnTo>
                    <a:pt x="7680" y="1536"/>
                  </a:lnTo>
                  <a:cubicBezTo>
                    <a:pt x="7728" y="1477"/>
                    <a:pt x="7811" y="1489"/>
                    <a:pt x="7871" y="1441"/>
                  </a:cubicBezTo>
                  <a:lnTo>
                    <a:pt x="7871" y="1441"/>
                  </a:lnTo>
                  <a:cubicBezTo>
                    <a:pt x="7907" y="1381"/>
                    <a:pt x="7930" y="1322"/>
                    <a:pt x="7978" y="1262"/>
                  </a:cubicBezTo>
                  <a:lnTo>
                    <a:pt x="7978" y="893"/>
                  </a:lnTo>
                  <a:cubicBezTo>
                    <a:pt x="7978" y="441"/>
                    <a:pt x="7645" y="429"/>
                    <a:pt x="7335" y="441"/>
                  </a:cubicBezTo>
                  <a:cubicBezTo>
                    <a:pt x="7204" y="477"/>
                    <a:pt x="7073" y="500"/>
                    <a:pt x="6954" y="548"/>
                  </a:cubicBezTo>
                  <a:cubicBezTo>
                    <a:pt x="6942" y="548"/>
                    <a:pt x="6906" y="548"/>
                    <a:pt x="6895" y="536"/>
                  </a:cubicBezTo>
                  <a:cubicBezTo>
                    <a:pt x="6799" y="441"/>
                    <a:pt x="6716" y="358"/>
                    <a:pt x="6609" y="274"/>
                  </a:cubicBezTo>
                  <a:cubicBezTo>
                    <a:pt x="6371" y="0"/>
                    <a:pt x="6049" y="84"/>
                    <a:pt x="5752" y="108"/>
                  </a:cubicBezTo>
                  <a:cubicBezTo>
                    <a:pt x="4347" y="179"/>
                    <a:pt x="2966" y="310"/>
                    <a:pt x="1561" y="334"/>
                  </a:cubicBezTo>
                  <a:cubicBezTo>
                    <a:pt x="715" y="346"/>
                    <a:pt x="763" y="774"/>
                    <a:pt x="930" y="1322"/>
                  </a:cubicBezTo>
                  <a:cubicBezTo>
                    <a:pt x="1001" y="1560"/>
                    <a:pt x="1180" y="1774"/>
                    <a:pt x="1299" y="2001"/>
                  </a:cubicBezTo>
                  <a:cubicBezTo>
                    <a:pt x="1382" y="2143"/>
                    <a:pt x="1477" y="2310"/>
                    <a:pt x="1561" y="2453"/>
                  </a:cubicBezTo>
                  <a:lnTo>
                    <a:pt x="1918" y="3084"/>
                  </a:lnTo>
                  <a:lnTo>
                    <a:pt x="2013" y="3263"/>
                  </a:lnTo>
                  <a:cubicBezTo>
                    <a:pt x="1977" y="3584"/>
                    <a:pt x="1942" y="3918"/>
                    <a:pt x="1906" y="4263"/>
                  </a:cubicBezTo>
                  <a:cubicBezTo>
                    <a:pt x="1596" y="4977"/>
                    <a:pt x="930" y="5513"/>
                    <a:pt x="930" y="6382"/>
                  </a:cubicBezTo>
                  <a:cubicBezTo>
                    <a:pt x="930" y="7120"/>
                    <a:pt x="1144" y="7858"/>
                    <a:pt x="834" y="8573"/>
                  </a:cubicBezTo>
                  <a:cubicBezTo>
                    <a:pt x="310" y="10061"/>
                    <a:pt x="132" y="11597"/>
                    <a:pt x="108" y="13145"/>
                  </a:cubicBezTo>
                  <a:cubicBezTo>
                    <a:pt x="60" y="13823"/>
                    <a:pt x="1" y="14514"/>
                    <a:pt x="787" y="14859"/>
                  </a:cubicBezTo>
                  <a:cubicBezTo>
                    <a:pt x="1584" y="15193"/>
                    <a:pt x="2394" y="15228"/>
                    <a:pt x="3227" y="15062"/>
                  </a:cubicBezTo>
                  <a:cubicBezTo>
                    <a:pt x="4263" y="14955"/>
                    <a:pt x="5299" y="14871"/>
                    <a:pt x="6323" y="14764"/>
                  </a:cubicBezTo>
                  <a:cubicBezTo>
                    <a:pt x="6895" y="14359"/>
                    <a:pt x="6728" y="13752"/>
                    <a:pt x="6752" y="13204"/>
                  </a:cubicBezTo>
                  <a:cubicBezTo>
                    <a:pt x="6716" y="11621"/>
                    <a:pt x="6621" y="10061"/>
                    <a:pt x="6133" y="8561"/>
                  </a:cubicBezTo>
                  <a:cubicBezTo>
                    <a:pt x="6002" y="8311"/>
                    <a:pt x="5859" y="8049"/>
                    <a:pt x="5704" y="7811"/>
                  </a:cubicBezTo>
                  <a:cubicBezTo>
                    <a:pt x="5406" y="7335"/>
                    <a:pt x="4668" y="7120"/>
                    <a:pt x="4835" y="6323"/>
                  </a:cubicBezTo>
                  <a:cubicBezTo>
                    <a:pt x="5001" y="5537"/>
                    <a:pt x="4692" y="4894"/>
                    <a:pt x="4013" y="4453"/>
                  </a:cubicBezTo>
                  <a:cubicBezTo>
                    <a:pt x="4168" y="3810"/>
                    <a:pt x="3870" y="3346"/>
                    <a:pt x="3406" y="2965"/>
                  </a:cubicBezTo>
                  <a:cubicBezTo>
                    <a:pt x="3513" y="2751"/>
                    <a:pt x="3144" y="2358"/>
                    <a:pt x="3680" y="2322"/>
                  </a:cubicBezTo>
                  <a:cubicBezTo>
                    <a:pt x="3585" y="2322"/>
                    <a:pt x="3477" y="2310"/>
                    <a:pt x="3394" y="2310"/>
                  </a:cubicBezTo>
                  <a:cubicBezTo>
                    <a:pt x="3477" y="2274"/>
                    <a:pt x="3573" y="2263"/>
                    <a:pt x="3680" y="2322"/>
                  </a:cubicBezTo>
                  <a:cubicBezTo>
                    <a:pt x="3942" y="2322"/>
                    <a:pt x="4216" y="2322"/>
                    <a:pt x="4478" y="2334"/>
                  </a:cubicBezTo>
                  <a:cubicBezTo>
                    <a:pt x="4478" y="2370"/>
                    <a:pt x="4478" y="2394"/>
                    <a:pt x="4513" y="2429"/>
                  </a:cubicBezTo>
                  <a:cubicBezTo>
                    <a:pt x="4549" y="2489"/>
                    <a:pt x="4549" y="2572"/>
                    <a:pt x="4585" y="2632"/>
                  </a:cubicBezTo>
                  <a:cubicBezTo>
                    <a:pt x="4609" y="2751"/>
                    <a:pt x="4644" y="2870"/>
                    <a:pt x="4668" y="2977"/>
                  </a:cubicBezTo>
                  <a:cubicBezTo>
                    <a:pt x="4775" y="3489"/>
                    <a:pt x="5132" y="3679"/>
                    <a:pt x="5585" y="3763"/>
                  </a:cubicBezTo>
                  <a:cubicBezTo>
                    <a:pt x="5763" y="3798"/>
                    <a:pt x="5954" y="3751"/>
                    <a:pt x="6002" y="3584"/>
                  </a:cubicBezTo>
                  <a:cubicBezTo>
                    <a:pt x="6133" y="3096"/>
                    <a:pt x="5549" y="3203"/>
                    <a:pt x="5406" y="2929"/>
                  </a:cubicBezTo>
                  <a:cubicBezTo>
                    <a:pt x="5382" y="2905"/>
                    <a:pt x="5359" y="2894"/>
                    <a:pt x="5347" y="2870"/>
                  </a:cubicBezTo>
                  <a:cubicBezTo>
                    <a:pt x="5121" y="2453"/>
                    <a:pt x="5168" y="2179"/>
                    <a:pt x="5728" y="2239"/>
                  </a:cubicBezTo>
                  <a:cubicBezTo>
                    <a:pt x="6299" y="2298"/>
                    <a:pt x="6728" y="2096"/>
                    <a:pt x="7026" y="1608"/>
                  </a:cubicBezTo>
                  <a:lnTo>
                    <a:pt x="7061" y="1620"/>
                  </a:lnTo>
                  <a:lnTo>
                    <a:pt x="7085" y="1620"/>
                  </a:lnTo>
                  <a:cubicBezTo>
                    <a:pt x="7157" y="1727"/>
                    <a:pt x="7276" y="1727"/>
                    <a:pt x="7395" y="1620"/>
                  </a:cubicBezTo>
                  <a:close/>
                </a:path>
              </a:pathLst>
            </a:custGeom>
            <a:solidFill>
              <a:schemeClr val="accent6"/>
            </a:solidFill>
            <a:ln w="152400" cap="flat" cmpd="sng">
              <a:solidFill>
                <a:schemeClr val="accent6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19050" dir="3000000" algn="bl" rotWithShape="0">
                <a:srgbClr val="000000">
                  <a:alpha val="38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6" name="Google Shape;1766;p33"/>
            <p:cNvSpPr/>
            <p:nvPr/>
          </p:nvSpPr>
          <p:spPr>
            <a:xfrm>
              <a:off x="4589326" y="2709059"/>
              <a:ext cx="203256" cy="78668"/>
            </a:xfrm>
            <a:custGeom>
              <a:avLst/>
              <a:gdLst/>
              <a:ahLst/>
              <a:cxnLst/>
              <a:rect l="l" t="t" r="r" b="b"/>
              <a:pathLst>
                <a:path w="5847" h="2263" extrusionOk="0">
                  <a:moveTo>
                    <a:pt x="5549" y="72"/>
                  </a:moveTo>
                  <a:cubicBezTo>
                    <a:pt x="5644" y="167"/>
                    <a:pt x="5727" y="250"/>
                    <a:pt x="5834" y="334"/>
                  </a:cubicBezTo>
                  <a:cubicBezTo>
                    <a:pt x="5846" y="679"/>
                    <a:pt x="5787" y="1012"/>
                    <a:pt x="5632" y="1310"/>
                  </a:cubicBezTo>
                  <a:cubicBezTo>
                    <a:pt x="5441" y="1727"/>
                    <a:pt x="5132" y="1941"/>
                    <a:pt x="4620" y="1941"/>
                  </a:cubicBezTo>
                  <a:cubicBezTo>
                    <a:pt x="3536" y="1965"/>
                    <a:pt x="2441" y="1929"/>
                    <a:pt x="1346" y="2060"/>
                  </a:cubicBezTo>
                  <a:lnTo>
                    <a:pt x="1215" y="2108"/>
                  </a:lnTo>
                  <a:lnTo>
                    <a:pt x="1084" y="2155"/>
                  </a:lnTo>
                  <a:cubicBezTo>
                    <a:pt x="893" y="2203"/>
                    <a:pt x="691" y="2215"/>
                    <a:pt x="500" y="2263"/>
                  </a:cubicBezTo>
                  <a:cubicBezTo>
                    <a:pt x="417" y="2108"/>
                    <a:pt x="322" y="1941"/>
                    <a:pt x="238" y="1798"/>
                  </a:cubicBezTo>
                  <a:cubicBezTo>
                    <a:pt x="0" y="1036"/>
                    <a:pt x="131" y="786"/>
                    <a:pt x="881" y="548"/>
                  </a:cubicBezTo>
                  <a:cubicBezTo>
                    <a:pt x="1727" y="274"/>
                    <a:pt x="2584" y="179"/>
                    <a:pt x="3465" y="119"/>
                  </a:cubicBezTo>
                  <a:cubicBezTo>
                    <a:pt x="4001" y="84"/>
                    <a:pt x="4548" y="12"/>
                    <a:pt x="5084" y="0"/>
                  </a:cubicBezTo>
                  <a:cubicBezTo>
                    <a:pt x="5263" y="12"/>
                    <a:pt x="5418" y="12"/>
                    <a:pt x="5549" y="7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7" name="Google Shape;1767;p33"/>
            <p:cNvSpPr/>
            <p:nvPr/>
          </p:nvSpPr>
          <p:spPr>
            <a:xfrm>
              <a:off x="4597599" y="3153959"/>
              <a:ext cx="175516" cy="75365"/>
            </a:xfrm>
            <a:custGeom>
              <a:avLst/>
              <a:gdLst/>
              <a:ahLst/>
              <a:cxnLst/>
              <a:rect l="l" t="t" r="r" b="b"/>
              <a:pathLst>
                <a:path w="5049" h="2168" extrusionOk="0">
                  <a:moveTo>
                    <a:pt x="5049" y="1810"/>
                  </a:moveTo>
                  <a:cubicBezTo>
                    <a:pt x="4013" y="1918"/>
                    <a:pt x="2977" y="2001"/>
                    <a:pt x="1953" y="2108"/>
                  </a:cubicBezTo>
                  <a:cubicBezTo>
                    <a:pt x="1632" y="2168"/>
                    <a:pt x="1310" y="2108"/>
                    <a:pt x="1001" y="2144"/>
                  </a:cubicBezTo>
                  <a:cubicBezTo>
                    <a:pt x="655" y="2168"/>
                    <a:pt x="441" y="2037"/>
                    <a:pt x="346" y="1715"/>
                  </a:cubicBezTo>
                  <a:cubicBezTo>
                    <a:pt x="191" y="1215"/>
                    <a:pt x="0" y="727"/>
                    <a:pt x="131" y="191"/>
                  </a:cubicBezTo>
                  <a:cubicBezTo>
                    <a:pt x="167" y="143"/>
                    <a:pt x="203" y="108"/>
                    <a:pt x="250" y="72"/>
                  </a:cubicBezTo>
                  <a:cubicBezTo>
                    <a:pt x="358" y="24"/>
                    <a:pt x="465" y="1"/>
                    <a:pt x="560" y="13"/>
                  </a:cubicBezTo>
                  <a:cubicBezTo>
                    <a:pt x="1679" y="143"/>
                    <a:pt x="2810" y="60"/>
                    <a:pt x="3941" y="108"/>
                  </a:cubicBezTo>
                  <a:cubicBezTo>
                    <a:pt x="4037" y="108"/>
                    <a:pt x="4120" y="120"/>
                    <a:pt x="4215" y="143"/>
                  </a:cubicBezTo>
                  <a:cubicBezTo>
                    <a:pt x="4251" y="167"/>
                    <a:pt x="4299" y="191"/>
                    <a:pt x="4346" y="239"/>
                  </a:cubicBezTo>
                  <a:cubicBezTo>
                    <a:pt x="4465" y="405"/>
                    <a:pt x="4477" y="608"/>
                    <a:pt x="4465" y="786"/>
                  </a:cubicBezTo>
                  <a:cubicBezTo>
                    <a:pt x="4418" y="1275"/>
                    <a:pt x="4489" y="1667"/>
                    <a:pt x="5049" y="181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8" name="Google Shape;1768;p33"/>
            <p:cNvSpPr/>
            <p:nvPr/>
          </p:nvSpPr>
          <p:spPr>
            <a:xfrm>
              <a:off x="4713490" y="2992149"/>
              <a:ext cx="74531" cy="179653"/>
            </a:xfrm>
            <a:custGeom>
              <a:avLst/>
              <a:gdLst/>
              <a:ahLst/>
              <a:cxnLst/>
              <a:rect l="l" t="t" r="r" b="b"/>
              <a:pathLst>
                <a:path w="2144" h="5168" extrusionOk="0">
                  <a:moveTo>
                    <a:pt x="1512" y="262"/>
                  </a:moveTo>
                  <a:cubicBezTo>
                    <a:pt x="2012" y="1786"/>
                    <a:pt x="2084" y="3346"/>
                    <a:pt x="2143" y="4906"/>
                  </a:cubicBezTo>
                  <a:cubicBezTo>
                    <a:pt x="1750" y="5168"/>
                    <a:pt x="1381" y="5156"/>
                    <a:pt x="1000" y="4918"/>
                  </a:cubicBezTo>
                  <a:lnTo>
                    <a:pt x="1000" y="4882"/>
                  </a:lnTo>
                  <a:cubicBezTo>
                    <a:pt x="822" y="4739"/>
                    <a:pt x="786" y="4548"/>
                    <a:pt x="762" y="4358"/>
                  </a:cubicBezTo>
                  <a:cubicBezTo>
                    <a:pt x="607" y="3155"/>
                    <a:pt x="405" y="1965"/>
                    <a:pt x="119" y="774"/>
                  </a:cubicBezTo>
                  <a:cubicBezTo>
                    <a:pt x="72" y="560"/>
                    <a:pt x="0" y="357"/>
                    <a:pt x="203" y="179"/>
                  </a:cubicBezTo>
                  <a:cubicBezTo>
                    <a:pt x="631" y="36"/>
                    <a:pt x="1084" y="0"/>
                    <a:pt x="1512" y="26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9" name="Google Shape;1769;p33"/>
            <p:cNvSpPr/>
            <p:nvPr/>
          </p:nvSpPr>
          <p:spPr>
            <a:xfrm>
              <a:off x="4556616" y="2995034"/>
              <a:ext cx="54264" cy="173882"/>
            </a:xfrm>
            <a:custGeom>
              <a:avLst/>
              <a:gdLst/>
              <a:ahLst/>
              <a:cxnLst/>
              <a:rect l="l" t="t" r="r" b="b"/>
              <a:pathLst>
                <a:path w="1561" h="5002" extrusionOk="0">
                  <a:moveTo>
                    <a:pt x="1" y="4751"/>
                  </a:moveTo>
                  <a:cubicBezTo>
                    <a:pt x="48" y="3192"/>
                    <a:pt x="227" y="1656"/>
                    <a:pt x="727" y="179"/>
                  </a:cubicBezTo>
                  <a:cubicBezTo>
                    <a:pt x="941" y="1"/>
                    <a:pt x="1156" y="1"/>
                    <a:pt x="1382" y="144"/>
                  </a:cubicBezTo>
                  <a:cubicBezTo>
                    <a:pt x="1537" y="322"/>
                    <a:pt x="1537" y="536"/>
                    <a:pt x="1537" y="763"/>
                  </a:cubicBezTo>
                  <a:cubicBezTo>
                    <a:pt x="1560" y="1298"/>
                    <a:pt x="1477" y="1810"/>
                    <a:pt x="1418" y="2358"/>
                  </a:cubicBezTo>
                  <a:cubicBezTo>
                    <a:pt x="1334" y="2953"/>
                    <a:pt x="1322" y="3525"/>
                    <a:pt x="1418" y="4120"/>
                  </a:cubicBezTo>
                  <a:cubicBezTo>
                    <a:pt x="1441" y="4334"/>
                    <a:pt x="1477" y="4537"/>
                    <a:pt x="1370" y="4751"/>
                  </a:cubicBezTo>
                  <a:lnTo>
                    <a:pt x="1370" y="4763"/>
                  </a:lnTo>
                  <a:cubicBezTo>
                    <a:pt x="929" y="4989"/>
                    <a:pt x="465" y="5001"/>
                    <a:pt x="1" y="475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0" name="Google Shape;1770;p33"/>
            <p:cNvSpPr/>
            <p:nvPr/>
          </p:nvSpPr>
          <p:spPr>
            <a:xfrm>
              <a:off x="4664234" y="2855992"/>
              <a:ext cx="101854" cy="146941"/>
            </a:xfrm>
            <a:custGeom>
              <a:avLst/>
              <a:gdLst/>
              <a:ahLst/>
              <a:cxnLst/>
              <a:rect l="l" t="t" r="r" b="b"/>
              <a:pathLst>
                <a:path w="2930" h="4227" extrusionOk="0">
                  <a:moveTo>
                    <a:pt x="2929" y="4179"/>
                  </a:moveTo>
                  <a:cubicBezTo>
                    <a:pt x="2489" y="4191"/>
                    <a:pt x="2024" y="4191"/>
                    <a:pt x="1584" y="4215"/>
                  </a:cubicBezTo>
                  <a:cubicBezTo>
                    <a:pt x="1536" y="4227"/>
                    <a:pt x="1489" y="4227"/>
                    <a:pt x="1441" y="4191"/>
                  </a:cubicBezTo>
                  <a:cubicBezTo>
                    <a:pt x="1024" y="3810"/>
                    <a:pt x="774" y="3334"/>
                    <a:pt x="715" y="2762"/>
                  </a:cubicBezTo>
                  <a:cubicBezTo>
                    <a:pt x="608" y="1917"/>
                    <a:pt x="488" y="1084"/>
                    <a:pt x="12" y="345"/>
                  </a:cubicBezTo>
                  <a:cubicBezTo>
                    <a:pt x="0" y="298"/>
                    <a:pt x="12" y="250"/>
                    <a:pt x="48" y="203"/>
                  </a:cubicBezTo>
                  <a:cubicBezTo>
                    <a:pt x="298" y="83"/>
                    <a:pt x="548" y="0"/>
                    <a:pt x="846" y="72"/>
                  </a:cubicBezTo>
                  <a:cubicBezTo>
                    <a:pt x="1524" y="524"/>
                    <a:pt x="1834" y="1155"/>
                    <a:pt x="1667" y="1953"/>
                  </a:cubicBezTo>
                  <a:cubicBezTo>
                    <a:pt x="1501" y="2739"/>
                    <a:pt x="2239" y="2941"/>
                    <a:pt x="2536" y="3441"/>
                  </a:cubicBezTo>
                  <a:cubicBezTo>
                    <a:pt x="2644" y="3679"/>
                    <a:pt x="2786" y="3929"/>
                    <a:pt x="2929" y="417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1" name="Google Shape;1771;p33"/>
            <p:cNvSpPr/>
            <p:nvPr/>
          </p:nvSpPr>
          <p:spPr>
            <a:xfrm>
              <a:off x="4553731" y="3160181"/>
              <a:ext cx="110962" cy="79502"/>
            </a:xfrm>
            <a:custGeom>
              <a:avLst/>
              <a:gdLst/>
              <a:ahLst/>
              <a:cxnLst/>
              <a:rect l="l" t="t" r="r" b="b"/>
              <a:pathLst>
                <a:path w="3192" h="2287" extrusionOk="0">
                  <a:moveTo>
                    <a:pt x="84" y="0"/>
                  </a:moveTo>
                  <a:cubicBezTo>
                    <a:pt x="548" y="0"/>
                    <a:pt x="1012" y="12"/>
                    <a:pt x="1453" y="12"/>
                  </a:cubicBezTo>
                  <a:cubicBezTo>
                    <a:pt x="1524" y="465"/>
                    <a:pt x="1572" y="905"/>
                    <a:pt x="1679" y="1358"/>
                  </a:cubicBezTo>
                  <a:cubicBezTo>
                    <a:pt x="1882" y="2286"/>
                    <a:pt x="2679" y="1798"/>
                    <a:pt x="3191" y="1929"/>
                  </a:cubicBezTo>
                  <a:cubicBezTo>
                    <a:pt x="2358" y="2096"/>
                    <a:pt x="1536" y="2072"/>
                    <a:pt x="750" y="1727"/>
                  </a:cubicBezTo>
                  <a:cubicBezTo>
                    <a:pt x="0" y="1369"/>
                    <a:pt x="36" y="667"/>
                    <a:pt x="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2" name="Google Shape;1772;p33"/>
            <p:cNvSpPr/>
            <p:nvPr/>
          </p:nvSpPr>
          <p:spPr>
            <a:xfrm>
              <a:off x="4577333" y="2702420"/>
              <a:ext cx="204890" cy="69595"/>
            </a:xfrm>
            <a:custGeom>
              <a:avLst/>
              <a:gdLst/>
              <a:ahLst/>
              <a:cxnLst/>
              <a:rect l="l" t="t" r="r" b="b"/>
              <a:pathLst>
                <a:path w="5894" h="2002" extrusionOk="0">
                  <a:moveTo>
                    <a:pt x="5894" y="263"/>
                  </a:moveTo>
                  <a:cubicBezTo>
                    <a:pt x="4453" y="453"/>
                    <a:pt x="2977" y="489"/>
                    <a:pt x="1536" y="811"/>
                  </a:cubicBezTo>
                  <a:cubicBezTo>
                    <a:pt x="881" y="965"/>
                    <a:pt x="429" y="1227"/>
                    <a:pt x="583" y="2001"/>
                  </a:cubicBezTo>
                  <a:cubicBezTo>
                    <a:pt x="452" y="1787"/>
                    <a:pt x="286" y="1573"/>
                    <a:pt x="214" y="1334"/>
                  </a:cubicBezTo>
                  <a:cubicBezTo>
                    <a:pt x="48" y="787"/>
                    <a:pt x="0" y="358"/>
                    <a:pt x="845" y="334"/>
                  </a:cubicBezTo>
                  <a:cubicBezTo>
                    <a:pt x="2250" y="322"/>
                    <a:pt x="3631" y="168"/>
                    <a:pt x="5036" y="108"/>
                  </a:cubicBezTo>
                  <a:cubicBezTo>
                    <a:pt x="5334" y="84"/>
                    <a:pt x="5655" y="1"/>
                    <a:pt x="5894" y="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3" name="Google Shape;1773;p33"/>
            <p:cNvSpPr/>
            <p:nvPr/>
          </p:nvSpPr>
          <p:spPr>
            <a:xfrm>
              <a:off x="4581852" y="2850604"/>
              <a:ext cx="45574" cy="151113"/>
            </a:xfrm>
            <a:custGeom>
              <a:avLst/>
              <a:gdLst/>
              <a:ahLst/>
              <a:cxnLst/>
              <a:rect l="l" t="t" r="r" b="b"/>
              <a:pathLst>
                <a:path w="1311" h="4347" extrusionOk="0">
                  <a:moveTo>
                    <a:pt x="644" y="4346"/>
                  </a:moveTo>
                  <a:cubicBezTo>
                    <a:pt x="442" y="4334"/>
                    <a:pt x="227" y="4334"/>
                    <a:pt x="1" y="4322"/>
                  </a:cubicBezTo>
                  <a:cubicBezTo>
                    <a:pt x="322" y="3608"/>
                    <a:pt x="84" y="2858"/>
                    <a:pt x="96" y="2132"/>
                  </a:cubicBezTo>
                  <a:cubicBezTo>
                    <a:pt x="96" y="1251"/>
                    <a:pt x="775" y="715"/>
                    <a:pt x="1073" y="0"/>
                  </a:cubicBezTo>
                  <a:cubicBezTo>
                    <a:pt x="1239" y="96"/>
                    <a:pt x="1239" y="274"/>
                    <a:pt x="1287" y="405"/>
                  </a:cubicBezTo>
                  <a:cubicBezTo>
                    <a:pt x="1299" y="465"/>
                    <a:pt x="1311" y="524"/>
                    <a:pt x="1287" y="584"/>
                  </a:cubicBezTo>
                  <a:cubicBezTo>
                    <a:pt x="930" y="1774"/>
                    <a:pt x="870" y="3001"/>
                    <a:pt x="739" y="4215"/>
                  </a:cubicBezTo>
                  <a:cubicBezTo>
                    <a:pt x="739" y="4275"/>
                    <a:pt x="692" y="4322"/>
                    <a:pt x="644" y="43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4" name="Google Shape;1774;p33"/>
            <p:cNvSpPr/>
            <p:nvPr/>
          </p:nvSpPr>
          <p:spPr>
            <a:xfrm>
              <a:off x="4629057" y="2721469"/>
              <a:ext cx="174682" cy="83639"/>
            </a:xfrm>
            <a:custGeom>
              <a:avLst/>
              <a:gdLst/>
              <a:ahLst/>
              <a:cxnLst/>
              <a:rect l="l" t="t" r="r" b="b"/>
              <a:pathLst>
                <a:path w="5025" h="2406" extrusionOk="0">
                  <a:moveTo>
                    <a:pt x="36" y="1644"/>
                  </a:moveTo>
                  <a:cubicBezTo>
                    <a:pt x="1000" y="1453"/>
                    <a:pt x="2001" y="1346"/>
                    <a:pt x="2965" y="1489"/>
                  </a:cubicBezTo>
                  <a:cubicBezTo>
                    <a:pt x="4203" y="1644"/>
                    <a:pt x="4429" y="846"/>
                    <a:pt x="4703" y="1"/>
                  </a:cubicBezTo>
                  <a:cubicBezTo>
                    <a:pt x="4715" y="1"/>
                    <a:pt x="4751" y="13"/>
                    <a:pt x="4763" y="13"/>
                  </a:cubicBezTo>
                  <a:cubicBezTo>
                    <a:pt x="4810" y="48"/>
                    <a:pt x="4846" y="72"/>
                    <a:pt x="4882" y="132"/>
                  </a:cubicBezTo>
                  <a:cubicBezTo>
                    <a:pt x="4929" y="453"/>
                    <a:pt x="5025" y="786"/>
                    <a:pt x="4834" y="1096"/>
                  </a:cubicBezTo>
                  <a:cubicBezTo>
                    <a:pt x="4537" y="1584"/>
                    <a:pt x="4120" y="1798"/>
                    <a:pt x="3536" y="1727"/>
                  </a:cubicBezTo>
                  <a:cubicBezTo>
                    <a:pt x="2977" y="1667"/>
                    <a:pt x="2929" y="1941"/>
                    <a:pt x="3155" y="2358"/>
                  </a:cubicBezTo>
                  <a:cubicBezTo>
                    <a:pt x="3084" y="2406"/>
                    <a:pt x="2989" y="2394"/>
                    <a:pt x="2965" y="2334"/>
                  </a:cubicBezTo>
                  <a:cubicBezTo>
                    <a:pt x="2810" y="2048"/>
                    <a:pt x="2548" y="1977"/>
                    <a:pt x="2310" y="1822"/>
                  </a:cubicBezTo>
                  <a:cubicBezTo>
                    <a:pt x="2036" y="1822"/>
                    <a:pt x="1774" y="1822"/>
                    <a:pt x="1500" y="1810"/>
                  </a:cubicBezTo>
                  <a:cubicBezTo>
                    <a:pt x="1274" y="1679"/>
                    <a:pt x="1108" y="1882"/>
                    <a:pt x="905" y="1882"/>
                  </a:cubicBezTo>
                  <a:cubicBezTo>
                    <a:pt x="631" y="1870"/>
                    <a:pt x="346" y="1929"/>
                    <a:pt x="72" y="1787"/>
                  </a:cubicBezTo>
                  <a:cubicBezTo>
                    <a:pt x="0" y="1739"/>
                    <a:pt x="0" y="1691"/>
                    <a:pt x="36" y="164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5" name="Google Shape;1775;p33"/>
            <p:cNvSpPr/>
            <p:nvPr/>
          </p:nvSpPr>
          <p:spPr>
            <a:xfrm>
              <a:off x="4722597" y="3162649"/>
              <a:ext cx="69560" cy="55898"/>
            </a:xfrm>
            <a:custGeom>
              <a:avLst/>
              <a:gdLst/>
              <a:ahLst/>
              <a:cxnLst/>
              <a:rect l="l" t="t" r="r" b="b"/>
              <a:pathLst>
                <a:path w="2001" h="1608" extrusionOk="0">
                  <a:moveTo>
                    <a:pt x="714" y="13"/>
                  </a:moveTo>
                  <a:cubicBezTo>
                    <a:pt x="1107" y="13"/>
                    <a:pt x="1476" y="1"/>
                    <a:pt x="1857" y="1"/>
                  </a:cubicBezTo>
                  <a:cubicBezTo>
                    <a:pt x="1834" y="548"/>
                    <a:pt x="2000" y="1156"/>
                    <a:pt x="1429" y="1560"/>
                  </a:cubicBezTo>
                  <a:cubicBezTo>
                    <a:pt x="0" y="1608"/>
                    <a:pt x="1036" y="513"/>
                    <a:pt x="714" y="13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6" name="Google Shape;1776;p33"/>
            <p:cNvSpPr/>
            <p:nvPr/>
          </p:nvSpPr>
          <p:spPr>
            <a:xfrm>
              <a:off x="4641466" y="2800514"/>
              <a:ext cx="56315" cy="63789"/>
            </a:xfrm>
            <a:custGeom>
              <a:avLst/>
              <a:gdLst/>
              <a:ahLst/>
              <a:cxnLst/>
              <a:rect l="l" t="t" r="r" b="b"/>
              <a:pathLst>
                <a:path w="1620" h="1835" extrusionOk="0">
                  <a:moveTo>
                    <a:pt x="1477" y="1668"/>
                  </a:moveTo>
                  <a:cubicBezTo>
                    <a:pt x="1203" y="1727"/>
                    <a:pt x="941" y="1775"/>
                    <a:pt x="667" y="1834"/>
                  </a:cubicBezTo>
                  <a:cubicBezTo>
                    <a:pt x="572" y="1822"/>
                    <a:pt x="489" y="1739"/>
                    <a:pt x="489" y="1656"/>
                  </a:cubicBezTo>
                  <a:cubicBezTo>
                    <a:pt x="453" y="1132"/>
                    <a:pt x="191" y="691"/>
                    <a:pt x="0" y="227"/>
                  </a:cubicBezTo>
                  <a:cubicBezTo>
                    <a:pt x="12" y="179"/>
                    <a:pt x="60" y="132"/>
                    <a:pt x="108" y="108"/>
                  </a:cubicBezTo>
                  <a:cubicBezTo>
                    <a:pt x="370" y="1"/>
                    <a:pt x="632" y="1"/>
                    <a:pt x="870" y="179"/>
                  </a:cubicBezTo>
                  <a:cubicBezTo>
                    <a:pt x="1322" y="584"/>
                    <a:pt x="1620" y="1025"/>
                    <a:pt x="1477" y="166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7" name="Google Shape;1777;p33"/>
            <p:cNvSpPr/>
            <p:nvPr/>
          </p:nvSpPr>
          <p:spPr>
            <a:xfrm>
              <a:off x="4620784" y="2802183"/>
              <a:ext cx="44739" cy="74948"/>
            </a:xfrm>
            <a:custGeom>
              <a:avLst/>
              <a:gdLst/>
              <a:ahLst/>
              <a:cxnLst/>
              <a:rect l="l" t="t" r="r" b="b"/>
              <a:pathLst>
                <a:path w="1287" h="2156" extrusionOk="0">
                  <a:moveTo>
                    <a:pt x="643" y="238"/>
                  </a:moveTo>
                  <a:cubicBezTo>
                    <a:pt x="1203" y="608"/>
                    <a:pt x="1084" y="1262"/>
                    <a:pt x="1286" y="1786"/>
                  </a:cubicBezTo>
                  <a:lnTo>
                    <a:pt x="1262" y="1810"/>
                  </a:lnTo>
                  <a:cubicBezTo>
                    <a:pt x="893" y="2048"/>
                    <a:pt x="524" y="2155"/>
                    <a:pt x="155" y="1846"/>
                  </a:cubicBezTo>
                  <a:cubicBezTo>
                    <a:pt x="24" y="1489"/>
                    <a:pt x="167" y="1143"/>
                    <a:pt x="155" y="786"/>
                  </a:cubicBezTo>
                  <a:cubicBezTo>
                    <a:pt x="155" y="655"/>
                    <a:pt x="191" y="524"/>
                    <a:pt x="95" y="417"/>
                  </a:cubicBezTo>
                  <a:lnTo>
                    <a:pt x="0" y="238"/>
                  </a:lnTo>
                  <a:cubicBezTo>
                    <a:pt x="191" y="60"/>
                    <a:pt x="417" y="0"/>
                    <a:pt x="643" y="23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8" name="Google Shape;1778;p33"/>
            <p:cNvSpPr/>
            <p:nvPr/>
          </p:nvSpPr>
          <p:spPr>
            <a:xfrm>
              <a:off x="4708936" y="2778580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1644" h="1644" extrusionOk="0">
                  <a:moveTo>
                    <a:pt x="0" y="191"/>
                  </a:moveTo>
                  <a:cubicBezTo>
                    <a:pt x="500" y="1"/>
                    <a:pt x="631" y="429"/>
                    <a:pt x="857" y="727"/>
                  </a:cubicBezTo>
                  <a:cubicBezTo>
                    <a:pt x="869" y="739"/>
                    <a:pt x="917" y="751"/>
                    <a:pt x="917" y="786"/>
                  </a:cubicBezTo>
                  <a:cubicBezTo>
                    <a:pt x="1048" y="1060"/>
                    <a:pt x="1643" y="965"/>
                    <a:pt x="1512" y="1441"/>
                  </a:cubicBezTo>
                  <a:cubicBezTo>
                    <a:pt x="1465" y="1596"/>
                    <a:pt x="1262" y="1644"/>
                    <a:pt x="1096" y="1620"/>
                  </a:cubicBezTo>
                  <a:cubicBezTo>
                    <a:pt x="631" y="1525"/>
                    <a:pt x="274" y="1322"/>
                    <a:pt x="191" y="822"/>
                  </a:cubicBezTo>
                  <a:cubicBezTo>
                    <a:pt x="155" y="703"/>
                    <a:pt x="131" y="584"/>
                    <a:pt x="95" y="489"/>
                  </a:cubicBezTo>
                  <a:cubicBezTo>
                    <a:pt x="72" y="429"/>
                    <a:pt x="72" y="334"/>
                    <a:pt x="24" y="275"/>
                  </a:cubicBezTo>
                  <a:cubicBezTo>
                    <a:pt x="0" y="251"/>
                    <a:pt x="0" y="215"/>
                    <a:pt x="0" y="1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9" name="Google Shape;1779;p33"/>
            <p:cNvSpPr/>
            <p:nvPr/>
          </p:nvSpPr>
          <p:spPr>
            <a:xfrm>
              <a:off x="4626137" y="2780249"/>
              <a:ext cx="54681" cy="26941"/>
            </a:xfrm>
            <a:custGeom>
              <a:avLst/>
              <a:gdLst/>
              <a:ahLst/>
              <a:cxnLst/>
              <a:rect l="l" t="t" r="r" b="b"/>
              <a:pathLst>
                <a:path w="1573" h="775" extrusionOk="0">
                  <a:moveTo>
                    <a:pt x="1311" y="774"/>
                  </a:moveTo>
                  <a:lnTo>
                    <a:pt x="489" y="774"/>
                  </a:lnTo>
                  <a:cubicBezTo>
                    <a:pt x="251" y="584"/>
                    <a:pt x="1" y="417"/>
                    <a:pt x="25" y="48"/>
                  </a:cubicBezTo>
                  <a:lnTo>
                    <a:pt x="25" y="48"/>
                  </a:lnTo>
                  <a:cubicBezTo>
                    <a:pt x="49" y="0"/>
                    <a:pt x="84" y="0"/>
                    <a:pt x="120" y="36"/>
                  </a:cubicBezTo>
                  <a:cubicBezTo>
                    <a:pt x="608" y="60"/>
                    <a:pt x="1084" y="96"/>
                    <a:pt x="1573" y="119"/>
                  </a:cubicBezTo>
                  <a:cubicBezTo>
                    <a:pt x="1037" y="167"/>
                    <a:pt x="1406" y="572"/>
                    <a:pt x="1311" y="774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0" name="Google Shape;1780;p33"/>
            <p:cNvSpPr/>
            <p:nvPr/>
          </p:nvSpPr>
          <p:spPr>
            <a:xfrm>
              <a:off x="4607957" y="2777329"/>
              <a:ext cx="35214" cy="33581"/>
            </a:xfrm>
            <a:custGeom>
              <a:avLst/>
              <a:gdLst/>
              <a:ahLst/>
              <a:cxnLst/>
              <a:rect l="l" t="t" r="r" b="b"/>
              <a:pathLst>
                <a:path w="1013" h="966" extrusionOk="0">
                  <a:moveTo>
                    <a:pt x="548" y="132"/>
                  </a:moveTo>
                  <a:cubicBezTo>
                    <a:pt x="691" y="370"/>
                    <a:pt x="845" y="608"/>
                    <a:pt x="1012" y="858"/>
                  </a:cubicBezTo>
                  <a:lnTo>
                    <a:pt x="1012" y="953"/>
                  </a:lnTo>
                  <a:cubicBezTo>
                    <a:pt x="786" y="953"/>
                    <a:pt x="583" y="953"/>
                    <a:pt x="357" y="965"/>
                  </a:cubicBezTo>
                  <a:lnTo>
                    <a:pt x="0" y="334"/>
                  </a:lnTo>
                  <a:cubicBezTo>
                    <a:pt x="83" y="1"/>
                    <a:pt x="357" y="180"/>
                    <a:pt x="548" y="13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1" name="Google Shape;1781;p33"/>
            <p:cNvSpPr/>
            <p:nvPr/>
          </p:nvSpPr>
          <p:spPr>
            <a:xfrm>
              <a:off x="4795003" y="2718584"/>
              <a:ext cx="33581" cy="44322"/>
            </a:xfrm>
            <a:custGeom>
              <a:avLst/>
              <a:gdLst/>
              <a:ahLst/>
              <a:cxnLst/>
              <a:rect l="l" t="t" r="r" b="b"/>
              <a:pathLst>
                <a:path w="966" h="1275" extrusionOk="0">
                  <a:moveTo>
                    <a:pt x="48" y="1179"/>
                  </a:moveTo>
                  <a:cubicBezTo>
                    <a:pt x="36" y="858"/>
                    <a:pt x="25" y="512"/>
                    <a:pt x="1" y="191"/>
                  </a:cubicBezTo>
                  <a:cubicBezTo>
                    <a:pt x="120" y="0"/>
                    <a:pt x="227" y="72"/>
                    <a:pt x="298" y="215"/>
                  </a:cubicBezTo>
                  <a:cubicBezTo>
                    <a:pt x="406" y="441"/>
                    <a:pt x="596" y="584"/>
                    <a:pt x="798" y="738"/>
                  </a:cubicBezTo>
                  <a:cubicBezTo>
                    <a:pt x="870" y="810"/>
                    <a:pt x="965" y="869"/>
                    <a:pt x="929" y="1000"/>
                  </a:cubicBezTo>
                  <a:lnTo>
                    <a:pt x="929" y="1000"/>
                  </a:lnTo>
                  <a:cubicBezTo>
                    <a:pt x="870" y="1048"/>
                    <a:pt x="775" y="1036"/>
                    <a:pt x="727" y="1096"/>
                  </a:cubicBezTo>
                  <a:lnTo>
                    <a:pt x="727" y="1096"/>
                  </a:lnTo>
                  <a:cubicBezTo>
                    <a:pt x="656" y="1167"/>
                    <a:pt x="525" y="1096"/>
                    <a:pt x="453" y="1179"/>
                  </a:cubicBezTo>
                  <a:lnTo>
                    <a:pt x="453" y="1179"/>
                  </a:lnTo>
                  <a:cubicBezTo>
                    <a:pt x="334" y="1274"/>
                    <a:pt x="215" y="1215"/>
                    <a:pt x="96" y="1179"/>
                  </a:cubicBezTo>
                  <a:lnTo>
                    <a:pt x="60" y="117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2" name="Google Shape;1782;p33"/>
            <p:cNvSpPr/>
            <p:nvPr/>
          </p:nvSpPr>
          <p:spPr>
            <a:xfrm>
              <a:off x="4794586" y="2717750"/>
              <a:ext cx="35632" cy="31495"/>
            </a:xfrm>
            <a:custGeom>
              <a:avLst/>
              <a:gdLst/>
              <a:ahLst/>
              <a:cxnLst/>
              <a:rect l="l" t="t" r="r" b="b"/>
              <a:pathLst>
                <a:path w="1025" h="906" extrusionOk="0">
                  <a:moveTo>
                    <a:pt x="751" y="834"/>
                  </a:moveTo>
                  <a:cubicBezTo>
                    <a:pt x="346" y="786"/>
                    <a:pt x="334" y="310"/>
                    <a:pt x="13" y="191"/>
                  </a:cubicBezTo>
                  <a:cubicBezTo>
                    <a:pt x="1" y="167"/>
                    <a:pt x="1" y="131"/>
                    <a:pt x="1" y="108"/>
                  </a:cubicBezTo>
                  <a:cubicBezTo>
                    <a:pt x="132" y="72"/>
                    <a:pt x="275" y="48"/>
                    <a:pt x="394" y="0"/>
                  </a:cubicBezTo>
                  <a:cubicBezTo>
                    <a:pt x="608" y="131"/>
                    <a:pt x="894" y="191"/>
                    <a:pt x="1025" y="453"/>
                  </a:cubicBezTo>
                  <a:lnTo>
                    <a:pt x="1025" y="822"/>
                  </a:lnTo>
                  <a:cubicBezTo>
                    <a:pt x="941" y="905"/>
                    <a:pt x="834" y="893"/>
                    <a:pt x="751" y="8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3" name="Google Shape;1783;p33"/>
            <p:cNvSpPr/>
            <p:nvPr/>
          </p:nvSpPr>
          <p:spPr>
            <a:xfrm>
              <a:off x="4619115" y="2816678"/>
              <a:ext cx="18667" cy="49258"/>
            </a:xfrm>
            <a:custGeom>
              <a:avLst/>
              <a:gdLst/>
              <a:ahLst/>
              <a:cxnLst/>
              <a:rect l="l" t="t" r="r" b="b"/>
              <a:pathLst>
                <a:path w="537" h="1417" extrusionOk="0">
                  <a:moveTo>
                    <a:pt x="120" y="0"/>
                  </a:moveTo>
                  <a:cubicBezTo>
                    <a:pt x="536" y="429"/>
                    <a:pt x="203" y="905"/>
                    <a:pt x="215" y="1369"/>
                  </a:cubicBezTo>
                  <a:cubicBezTo>
                    <a:pt x="179" y="1417"/>
                    <a:pt x="155" y="1417"/>
                    <a:pt x="120" y="1369"/>
                  </a:cubicBezTo>
                  <a:cubicBezTo>
                    <a:pt x="72" y="1238"/>
                    <a:pt x="48" y="1119"/>
                    <a:pt x="1" y="976"/>
                  </a:cubicBezTo>
                  <a:cubicBezTo>
                    <a:pt x="48" y="667"/>
                    <a:pt x="96" y="322"/>
                    <a:pt x="12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4" name="Google Shape;1784;p33"/>
            <p:cNvSpPr/>
            <p:nvPr/>
          </p:nvSpPr>
          <p:spPr>
            <a:xfrm>
              <a:off x="4807829" y="2718167"/>
              <a:ext cx="22387" cy="15747"/>
            </a:xfrm>
            <a:custGeom>
              <a:avLst/>
              <a:gdLst/>
              <a:ahLst/>
              <a:cxnLst/>
              <a:rect l="l" t="t" r="r" b="b"/>
              <a:pathLst>
                <a:path w="644" h="453" extrusionOk="0">
                  <a:moveTo>
                    <a:pt x="644" y="453"/>
                  </a:moveTo>
                  <a:cubicBezTo>
                    <a:pt x="406" y="334"/>
                    <a:pt x="144" y="262"/>
                    <a:pt x="1" y="0"/>
                  </a:cubicBezTo>
                  <a:cubicBezTo>
                    <a:pt x="322" y="0"/>
                    <a:pt x="644" y="0"/>
                    <a:pt x="644" y="45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5" name="Google Shape;1785;p33"/>
            <p:cNvSpPr/>
            <p:nvPr/>
          </p:nvSpPr>
          <p:spPr>
            <a:xfrm>
              <a:off x="4798305" y="2759532"/>
              <a:ext cx="12480" cy="3789"/>
            </a:xfrm>
            <a:custGeom>
              <a:avLst/>
              <a:gdLst/>
              <a:ahLst/>
              <a:cxnLst/>
              <a:rect l="l" t="t" r="r" b="b"/>
              <a:pathLst>
                <a:path w="359" h="109" extrusionOk="0">
                  <a:moveTo>
                    <a:pt x="1" y="1"/>
                  </a:moveTo>
                  <a:lnTo>
                    <a:pt x="358" y="1"/>
                  </a:lnTo>
                  <a:cubicBezTo>
                    <a:pt x="251" y="108"/>
                    <a:pt x="132" y="108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6" name="Google Shape;1786;p33"/>
            <p:cNvSpPr/>
            <p:nvPr/>
          </p:nvSpPr>
          <p:spPr>
            <a:xfrm>
              <a:off x="4820656" y="2746705"/>
              <a:ext cx="10394" cy="6257"/>
            </a:xfrm>
            <a:custGeom>
              <a:avLst/>
              <a:gdLst/>
              <a:ahLst/>
              <a:cxnLst/>
              <a:rect l="l" t="t" r="r" b="b"/>
              <a:pathLst>
                <a:path w="299" h="180" extrusionOk="0">
                  <a:moveTo>
                    <a:pt x="1" y="1"/>
                  </a:moveTo>
                  <a:lnTo>
                    <a:pt x="299" y="1"/>
                  </a:lnTo>
                  <a:cubicBezTo>
                    <a:pt x="263" y="60"/>
                    <a:pt x="239" y="120"/>
                    <a:pt x="191" y="179"/>
                  </a:cubicBezTo>
                  <a:cubicBezTo>
                    <a:pt x="120" y="132"/>
                    <a:pt x="60" y="72"/>
                    <a:pt x="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7" name="Google Shape;1787;p33"/>
            <p:cNvSpPr/>
            <p:nvPr/>
          </p:nvSpPr>
          <p:spPr>
            <a:xfrm>
              <a:off x="4811166" y="2756647"/>
              <a:ext cx="9942" cy="2920"/>
            </a:xfrm>
            <a:custGeom>
              <a:avLst/>
              <a:gdLst/>
              <a:ahLst/>
              <a:cxnLst/>
              <a:rect l="l" t="t" r="r" b="b"/>
              <a:pathLst>
                <a:path w="286" h="84" extrusionOk="0">
                  <a:moveTo>
                    <a:pt x="0" y="84"/>
                  </a:moveTo>
                  <a:cubicBezTo>
                    <a:pt x="95" y="60"/>
                    <a:pt x="191" y="24"/>
                    <a:pt x="286" y="1"/>
                  </a:cubicBezTo>
                  <a:cubicBezTo>
                    <a:pt x="179" y="24"/>
                    <a:pt x="95" y="60"/>
                    <a:pt x="0" y="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8" name="Google Shape;1788;p33"/>
            <p:cNvSpPr/>
            <p:nvPr/>
          </p:nvSpPr>
          <p:spPr>
            <a:xfrm>
              <a:off x="4820656" y="2753344"/>
              <a:ext cx="6674" cy="3337"/>
            </a:xfrm>
            <a:custGeom>
              <a:avLst/>
              <a:gdLst/>
              <a:ahLst/>
              <a:cxnLst/>
              <a:rect l="l" t="t" r="r" b="b"/>
              <a:pathLst>
                <a:path w="192" h="96" extrusionOk="0">
                  <a:moveTo>
                    <a:pt x="1" y="96"/>
                  </a:moveTo>
                  <a:cubicBezTo>
                    <a:pt x="60" y="60"/>
                    <a:pt x="120" y="36"/>
                    <a:pt x="191" y="0"/>
                  </a:cubicBezTo>
                  <a:cubicBezTo>
                    <a:pt x="132" y="36"/>
                    <a:pt x="60" y="60"/>
                    <a:pt x="1" y="9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9" name="Google Shape;1789;p33"/>
            <p:cNvSpPr/>
            <p:nvPr/>
          </p:nvSpPr>
          <p:spPr>
            <a:xfrm>
              <a:off x="4709353" y="2788105"/>
              <a:ext cx="2503" cy="7474"/>
            </a:xfrm>
            <a:custGeom>
              <a:avLst/>
              <a:gdLst/>
              <a:ahLst/>
              <a:cxnLst/>
              <a:rect l="l" t="t" r="r" b="b"/>
              <a:pathLst>
                <a:path w="72" h="215" extrusionOk="0">
                  <a:moveTo>
                    <a:pt x="0" y="1"/>
                  </a:moveTo>
                  <a:cubicBezTo>
                    <a:pt x="24" y="72"/>
                    <a:pt x="48" y="131"/>
                    <a:pt x="72" y="215"/>
                  </a:cubicBezTo>
                  <a:cubicBezTo>
                    <a:pt x="60" y="131"/>
                    <a:pt x="24" y="72"/>
                    <a:pt x="0" y="1"/>
                  </a:cubicBezTo>
                  <a:close/>
                </a:path>
              </a:pathLst>
            </a:custGeom>
            <a:solidFill>
              <a:srgbClr val="4C906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0" name="Google Shape;1790;p33"/>
            <p:cNvSpPr/>
            <p:nvPr/>
          </p:nvSpPr>
          <p:spPr>
            <a:xfrm>
              <a:off x="4626554" y="2778580"/>
              <a:ext cx="3754" cy="3754"/>
            </a:xfrm>
            <a:custGeom>
              <a:avLst/>
              <a:gdLst/>
              <a:ahLst/>
              <a:cxnLst/>
              <a:rect l="l" t="t" r="r" b="b"/>
              <a:pathLst>
                <a:path w="108" h="108" extrusionOk="0">
                  <a:moveTo>
                    <a:pt x="84" y="96"/>
                  </a:moveTo>
                  <a:cubicBezTo>
                    <a:pt x="60" y="96"/>
                    <a:pt x="25" y="96"/>
                    <a:pt x="1" y="108"/>
                  </a:cubicBezTo>
                  <a:cubicBezTo>
                    <a:pt x="25" y="84"/>
                    <a:pt x="60" y="48"/>
                    <a:pt x="84" y="1"/>
                  </a:cubicBezTo>
                  <a:cubicBezTo>
                    <a:pt x="108" y="36"/>
                    <a:pt x="84" y="72"/>
                    <a:pt x="84" y="9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1" name="Google Shape;1791;p33"/>
            <p:cNvSpPr/>
            <p:nvPr/>
          </p:nvSpPr>
          <p:spPr>
            <a:xfrm>
              <a:off x="4592211" y="2994617"/>
              <a:ext cx="155249" cy="167660"/>
            </a:xfrm>
            <a:custGeom>
              <a:avLst/>
              <a:gdLst/>
              <a:ahLst/>
              <a:cxnLst/>
              <a:rect l="l" t="t" r="r" b="b"/>
              <a:pathLst>
                <a:path w="4466" h="4823" extrusionOk="0">
                  <a:moveTo>
                    <a:pt x="3549" y="179"/>
                  </a:moveTo>
                  <a:lnTo>
                    <a:pt x="3632" y="227"/>
                  </a:lnTo>
                  <a:cubicBezTo>
                    <a:pt x="4025" y="1739"/>
                    <a:pt x="4275" y="3275"/>
                    <a:pt x="4465" y="4823"/>
                  </a:cubicBezTo>
                  <a:cubicBezTo>
                    <a:pt x="3096" y="4799"/>
                    <a:pt x="1727" y="4787"/>
                    <a:pt x="346" y="4763"/>
                  </a:cubicBezTo>
                  <a:cubicBezTo>
                    <a:pt x="1" y="3596"/>
                    <a:pt x="227" y="2418"/>
                    <a:pt x="346" y="1263"/>
                  </a:cubicBezTo>
                  <a:cubicBezTo>
                    <a:pt x="382" y="918"/>
                    <a:pt x="346" y="560"/>
                    <a:pt x="358" y="227"/>
                  </a:cubicBezTo>
                  <a:lnTo>
                    <a:pt x="358" y="191"/>
                  </a:lnTo>
                  <a:cubicBezTo>
                    <a:pt x="513" y="36"/>
                    <a:pt x="715" y="25"/>
                    <a:pt x="917" y="13"/>
                  </a:cubicBezTo>
                  <a:cubicBezTo>
                    <a:pt x="1596" y="1"/>
                    <a:pt x="2287" y="13"/>
                    <a:pt x="2953" y="13"/>
                  </a:cubicBezTo>
                  <a:cubicBezTo>
                    <a:pt x="3180" y="1"/>
                    <a:pt x="3370" y="60"/>
                    <a:pt x="3549" y="1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2" name="Google Shape;1792;p33"/>
            <p:cNvSpPr/>
            <p:nvPr/>
          </p:nvSpPr>
          <p:spPr>
            <a:xfrm>
              <a:off x="4603404" y="2862597"/>
              <a:ext cx="112179" cy="138285"/>
            </a:xfrm>
            <a:custGeom>
              <a:avLst/>
              <a:gdLst/>
              <a:ahLst/>
              <a:cxnLst/>
              <a:rect l="l" t="t" r="r" b="b"/>
              <a:pathLst>
                <a:path w="3227" h="3978" extrusionOk="0">
                  <a:moveTo>
                    <a:pt x="3227" y="3977"/>
                  </a:moveTo>
                  <a:lnTo>
                    <a:pt x="24" y="3977"/>
                  </a:lnTo>
                  <a:cubicBezTo>
                    <a:pt x="0" y="2632"/>
                    <a:pt x="214" y="1346"/>
                    <a:pt x="572" y="48"/>
                  </a:cubicBezTo>
                  <a:lnTo>
                    <a:pt x="667" y="48"/>
                  </a:lnTo>
                  <a:cubicBezTo>
                    <a:pt x="1024" y="286"/>
                    <a:pt x="1393" y="1"/>
                    <a:pt x="1750" y="60"/>
                  </a:cubicBezTo>
                  <a:cubicBezTo>
                    <a:pt x="2322" y="608"/>
                    <a:pt x="2441" y="1322"/>
                    <a:pt x="2500" y="2060"/>
                  </a:cubicBezTo>
                  <a:cubicBezTo>
                    <a:pt x="2560" y="2787"/>
                    <a:pt x="2810" y="3406"/>
                    <a:pt x="3227" y="397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3" name="Google Shape;1793;p33"/>
            <p:cNvSpPr/>
            <p:nvPr/>
          </p:nvSpPr>
          <p:spPr>
            <a:xfrm>
              <a:off x="4556463" y="2994719"/>
              <a:ext cx="54264" cy="173882"/>
            </a:xfrm>
            <a:custGeom>
              <a:avLst/>
              <a:gdLst/>
              <a:ahLst/>
              <a:cxnLst/>
              <a:rect l="l" t="t" r="r" b="b"/>
              <a:pathLst>
                <a:path w="1561" h="5002" extrusionOk="0">
                  <a:moveTo>
                    <a:pt x="1" y="4751"/>
                  </a:moveTo>
                  <a:cubicBezTo>
                    <a:pt x="48" y="3192"/>
                    <a:pt x="227" y="1656"/>
                    <a:pt x="727" y="179"/>
                  </a:cubicBezTo>
                  <a:cubicBezTo>
                    <a:pt x="941" y="1"/>
                    <a:pt x="1156" y="1"/>
                    <a:pt x="1382" y="144"/>
                  </a:cubicBezTo>
                  <a:cubicBezTo>
                    <a:pt x="1537" y="322"/>
                    <a:pt x="1537" y="536"/>
                    <a:pt x="1537" y="763"/>
                  </a:cubicBezTo>
                  <a:cubicBezTo>
                    <a:pt x="1560" y="1298"/>
                    <a:pt x="1477" y="1810"/>
                    <a:pt x="1418" y="2358"/>
                  </a:cubicBezTo>
                  <a:cubicBezTo>
                    <a:pt x="1334" y="2953"/>
                    <a:pt x="1322" y="3525"/>
                    <a:pt x="1418" y="4120"/>
                  </a:cubicBezTo>
                  <a:cubicBezTo>
                    <a:pt x="1441" y="4334"/>
                    <a:pt x="1477" y="4537"/>
                    <a:pt x="1370" y="4751"/>
                  </a:cubicBezTo>
                  <a:lnTo>
                    <a:pt x="1370" y="4763"/>
                  </a:lnTo>
                  <a:cubicBezTo>
                    <a:pt x="929" y="4989"/>
                    <a:pt x="465" y="5001"/>
                    <a:pt x="1" y="4751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4" name="Google Shape;1794;p33"/>
            <p:cNvSpPr/>
            <p:nvPr/>
          </p:nvSpPr>
          <p:spPr>
            <a:xfrm>
              <a:off x="4553578" y="3159866"/>
              <a:ext cx="110962" cy="79502"/>
            </a:xfrm>
            <a:custGeom>
              <a:avLst/>
              <a:gdLst/>
              <a:ahLst/>
              <a:cxnLst/>
              <a:rect l="l" t="t" r="r" b="b"/>
              <a:pathLst>
                <a:path w="3192" h="2287" extrusionOk="0">
                  <a:moveTo>
                    <a:pt x="84" y="0"/>
                  </a:moveTo>
                  <a:cubicBezTo>
                    <a:pt x="548" y="0"/>
                    <a:pt x="1012" y="12"/>
                    <a:pt x="1453" y="12"/>
                  </a:cubicBezTo>
                  <a:cubicBezTo>
                    <a:pt x="1524" y="465"/>
                    <a:pt x="1572" y="905"/>
                    <a:pt x="1679" y="1358"/>
                  </a:cubicBezTo>
                  <a:cubicBezTo>
                    <a:pt x="1882" y="2286"/>
                    <a:pt x="2679" y="1798"/>
                    <a:pt x="3191" y="1929"/>
                  </a:cubicBezTo>
                  <a:cubicBezTo>
                    <a:pt x="2358" y="2096"/>
                    <a:pt x="1536" y="2072"/>
                    <a:pt x="750" y="1727"/>
                  </a:cubicBezTo>
                  <a:cubicBezTo>
                    <a:pt x="0" y="1369"/>
                    <a:pt x="36" y="667"/>
                    <a:pt x="84" y="0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5" name="Google Shape;1795;p33"/>
            <p:cNvSpPr/>
            <p:nvPr/>
          </p:nvSpPr>
          <p:spPr>
            <a:xfrm>
              <a:off x="4581699" y="2850289"/>
              <a:ext cx="45574" cy="151113"/>
            </a:xfrm>
            <a:custGeom>
              <a:avLst/>
              <a:gdLst/>
              <a:ahLst/>
              <a:cxnLst/>
              <a:rect l="l" t="t" r="r" b="b"/>
              <a:pathLst>
                <a:path w="1311" h="4347" extrusionOk="0">
                  <a:moveTo>
                    <a:pt x="644" y="4346"/>
                  </a:moveTo>
                  <a:cubicBezTo>
                    <a:pt x="442" y="4334"/>
                    <a:pt x="227" y="4334"/>
                    <a:pt x="1" y="4322"/>
                  </a:cubicBezTo>
                  <a:cubicBezTo>
                    <a:pt x="322" y="3608"/>
                    <a:pt x="84" y="2858"/>
                    <a:pt x="96" y="2132"/>
                  </a:cubicBezTo>
                  <a:cubicBezTo>
                    <a:pt x="96" y="1251"/>
                    <a:pt x="775" y="715"/>
                    <a:pt x="1073" y="0"/>
                  </a:cubicBezTo>
                  <a:cubicBezTo>
                    <a:pt x="1239" y="96"/>
                    <a:pt x="1239" y="274"/>
                    <a:pt x="1287" y="405"/>
                  </a:cubicBezTo>
                  <a:cubicBezTo>
                    <a:pt x="1299" y="465"/>
                    <a:pt x="1311" y="524"/>
                    <a:pt x="1287" y="584"/>
                  </a:cubicBezTo>
                  <a:cubicBezTo>
                    <a:pt x="930" y="1774"/>
                    <a:pt x="870" y="3001"/>
                    <a:pt x="739" y="4215"/>
                  </a:cubicBezTo>
                  <a:cubicBezTo>
                    <a:pt x="739" y="4275"/>
                    <a:pt x="692" y="4322"/>
                    <a:pt x="644" y="4346"/>
                  </a:cubicBezTo>
                  <a:close/>
                </a:path>
              </a:pathLst>
            </a:custGeom>
            <a:solidFill>
              <a:srgbClr val="F5F9FC">
                <a:alpha val="181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6" name="Google Shape;1796;p33"/>
            <p:cNvSpPr/>
            <p:nvPr/>
          </p:nvSpPr>
          <p:spPr>
            <a:xfrm>
              <a:off x="4712065" y="2992655"/>
              <a:ext cx="74531" cy="179653"/>
            </a:xfrm>
            <a:custGeom>
              <a:avLst/>
              <a:gdLst/>
              <a:ahLst/>
              <a:cxnLst/>
              <a:rect l="l" t="t" r="r" b="b"/>
              <a:pathLst>
                <a:path w="2144" h="5168" extrusionOk="0">
                  <a:moveTo>
                    <a:pt x="1512" y="262"/>
                  </a:moveTo>
                  <a:cubicBezTo>
                    <a:pt x="2012" y="1786"/>
                    <a:pt x="2084" y="3346"/>
                    <a:pt x="2143" y="4906"/>
                  </a:cubicBezTo>
                  <a:cubicBezTo>
                    <a:pt x="1750" y="5168"/>
                    <a:pt x="1381" y="5156"/>
                    <a:pt x="1000" y="4918"/>
                  </a:cubicBezTo>
                  <a:lnTo>
                    <a:pt x="1000" y="4882"/>
                  </a:lnTo>
                  <a:cubicBezTo>
                    <a:pt x="822" y="4739"/>
                    <a:pt x="786" y="4548"/>
                    <a:pt x="762" y="4358"/>
                  </a:cubicBezTo>
                  <a:cubicBezTo>
                    <a:pt x="607" y="3155"/>
                    <a:pt x="405" y="1965"/>
                    <a:pt x="119" y="774"/>
                  </a:cubicBezTo>
                  <a:cubicBezTo>
                    <a:pt x="72" y="560"/>
                    <a:pt x="0" y="357"/>
                    <a:pt x="203" y="179"/>
                  </a:cubicBezTo>
                  <a:cubicBezTo>
                    <a:pt x="631" y="36"/>
                    <a:pt x="1084" y="0"/>
                    <a:pt x="1512" y="262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7" name="Google Shape;1797;p33"/>
            <p:cNvSpPr/>
            <p:nvPr/>
          </p:nvSpPr>
          <p:spPr>
            <a:xfrm>
              <a:off x="4662809" y="2856498"/>
              <a:ext cx="101854" cy="146941"/>
            </a:xfrm>
            <a:custGeom>
              <a:avLst/>
              <a:gdLst/>
              <a:ahLst/>
              <a:cxnLst/>
              <a:rect l="l" t="t" r="r" b="b"/>
              <a:pathLst>
                <a:path w="2930" h="4227" extrusionOk="0">
                  <a:moveTo>
                    <a:pt x="2929" y="4179"/>
                  </a:moveTo>
                  <a:cubicBezTo>
                    <a:pt x="2489" y="4191"/>
                    <a:pt x="2024" y="4191"/>
                    <a:pt x="1584" y="4215"/>
                  </a:cubicBezTo>
                  <a:cubicBezTo>
                    <a:pt x="1536" y="4227"/>
                    <a:pt x="1489" y="4227"/>
                    <a:pt x="1441" y="4191"/>
                  </a:cubicBezTo>
                  <a:cubicBezTo>
                    <a:pt x="1024" y="3810"/>
                    <a:pt x="774" y="3334"/>
                    <a:pt x="715" y="2762"/>
                  </a:cubicBezTo>
                  <a:cubicBezTo>
                    <a:pt x="608" y="1917"/>
                    <a:pt x="488" y="1084"/>
                    <a:pt x="12" y="345"/>
                  </a:cubicBezTo>
                  <a:cubicBezTo>
                    <a:pt x="0" y="298"/>
                    <a:pt x="12" y="250"/>
                    <a:pt x="48" y="203"/>
                  </a:cubicBezTo>
                  <a:cubicBezTo>
                    <a:pt x="298" y="83"/>
                    <a:pt x="548" y="0"/>
                    <a:pt x="846" y="72"/>
                  </a:cubicBezTo>
                  <a:cubicBezTo>
                    <a:pt x="1524" y="524"/>
                    <a:pt x="1834" y="1155"/>
                    <a:pt x="1667" y="1953"/>
                  </a:cubicBezTo>
                  <a:cubicBezTo>
                    <a:pt x="1501" y="2739"/>
                    <a:pt x="2239" y="2941"/>
                    <a:pt x="2536" y="3441"/>
                  </a:cubicBezTo>
                  <a:cubicBezTo>
                    <a:pt x="2644" y="3679"/>
                    <a:pt x="2786" y="3929"/>
                    <a:pt x="2929" y="4179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8" name="Google Shape;1798;p33"/>
            <p:cNvSpPr/>
            <p:nvPr/>
          </p:nvSpPr>
          <p:spPr>
            <a:xfrm>
              <a:off x="4721172" y="3163156"/>
              <a:ext cx="69560" cy="55898"/>
            </a:xfrm>
            <a:custGeom>
              <a:avLst/>
              <a:gdLst/>
              <a:ahLst/>
              <a:cxnLst/>
              <a:rect l="l" t="t" r="r" b="b"/>
              <a:pathLst>
                <a:path w="2001" h="1608" extrusionOk="0">
                  <a:moveTo>
                    <a:pt x="714" y="13"/>
                  </a:moveTo>
                  <a:cubicBezTo>
                    <a:pt x="1107" y="13"/>
                    <a:pt x="1476" y="1"/>
                    <a:pt x="1857" y="1"/>
                  </a:cubicBezTo>
                  <a:cubicBezTo>
                    <a:pt x="1834" y="548"/>
                    <a:pt x="2000" y="1156"/>
                    <a:pt x="1429" y="1560"/>
                  </a:cubicBezTo>
                  <a:cubicBezTo>
                    <a:pt x="0" y="1608"/>
                    <a:pt x="1036" y="513"/>
                    <a:pt x="714" y="13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9" name="Google Shape;1799;p33"/>
            <p:cNvSpPr/>
            <p:nvPr/>
          </p:nvSpPr>
          <p:spPr>
            <a:xfrm>
              <a:off x="4578105" y="2700723"/>
              <a:ext cx="204890" cy="69595"/>
            </a:xfrm>
            <a:custGeom>
              <a:avLst/>
              <a:gdLst/>
              <a:ahLst/>
              <a:cxnLst/>
              <a:rect l="l" t="t" r="r" b="b"/>
              <a:pathLst>
                <a:path w="5894" h="2002" extrusionOk="0">
                  <a:moveTo>
                    <a:pt x="5894" y="263"/>
                  </a:moveTo>
                  <a:cubicBezTo>
                    <a:pt x="4453" y="453"/>
                    <a:pt x="2977" y="489"/>
                    <a:pt x="1536" y="811"/>
                  </a:cubicBezTo>
                  <a:cubicBezTo>
                    <a:pt x="881" y="965"/>
                    <a:pt x="429" y="1227"/>
                    <a:pt x="583" y="2001"/>
                  </a:cubicBezTo>
                  <a:cubicBezTo>
                    <a:pt x="452" y="1787"/>
                    <a:pt x="286" y="1573"/>
                    <a:pt x="214" y="1334"/>
                  </a:cubicBezTo>
                  <a:cubicBezTo>
                    <a:pt x="48" y="787"/>
                    <a:pt x="0" y="358"/>
                    <a:pt x="845" y="334"/>
                  </a:cubicBezTo>
                  <a:cubicBezTo>
                    <a:pt x="2250" y="322"/>
                    <a:pt x="3631" y="168"/>
                    <a:pt x="5036" y="108"/>
                  </a:cubicBezTo>
                  <a:cubicBezTo>
                    <a:pt x="5334" y="84"/>
                    <a:pt x="5655" y="1"/>
                    <a:pt x="5894" y="263"/>
                  </a:cubicBezTo>
                  <a:close/>
                </a:path>
              </a:pathLst>
            </a:custGeom>
            <a:solidFill>
              <a:srgbClr val="232223">
                <a:alpha val="95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5" name="صورة 4" descr="صورة تحتوي على الرسومات, تصميم الجرافيك, لقطة شاشة, الخط&#10;&#10;تم إنشاء الوصف تلقائياً">
            <a:extLst>
              <a:ext uri="{FF2B5EF4-FFF2-40B4-BE49-F238E27FC236}">
                <a16:creationId xmlns:a16="http://schemas.microsoft.com/office/drawing/2014/main" id="{5F23CA8E-C2A6-3F1B-F819-2D02DA8116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1616" y="2200190"/>
            <a:ext cx="7264832" cy="4086468"/>
          </a:xfrm>
          <a:prstGeom prst="rect">
            <a:avLst/>
          </a:prstGeom>
          <a:ln>
            <a:noFill/>
          </a:ln>
        </p:spPr>
      </p:pic>
      <p:sp>
        <p:nvSpPr>
          <p:cNvPr id="1800" name="Google Shape;1800;p33"/>
          <p:cNvSpPr/>
          <p:nvPr/>
        </p:nvSpPr>
        <p:spPr>
          <a:xfrm>
            <a:off x="1122500" y="2311350"/>
            <a:ext cx="267300" cy="5208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1" name="Google Shape;1801;p33"/>
          <p:cNvSpPr/>
          <p:nvPr/>
        </p:nvSpPr>
        <p:spPr>
          <a:xfrm>
            <a:off x="5344303" y="4622451"/>
            <a:ext cx="190800" cy="372000"/>
          </a:xfrm>
          <a:prstGeom prst="star4">
            <a:avLst>
              <a:gd name="adj" fmla="val 22895"/>
            </a:avLst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" name="Google Shape;1603;p33">
            <a:extLst>
              <a:ext uri="{FF2B5EF4-FFF2-40B4-BE49-F238E27FC236}">
                <a16:creationId xmlns:a16="http://schemas.microsoft.com/office/drawing/2014/main" id="{7881E3E8-39EB-C151-E7C2-8AAB10260785}"/>
              </a:ext>
            </a:extLst>
          </p:cNvPr>
          <p:cNvSpPr txBox="1">
            <a:spLocks/>
          </p:cNvSpPr>
          <p:nvPr/>
        </p:nvSpPr>
        <p:spPr>
          <a:xfrm>
            <a:off x="4219485" y="1091194"/>
            <a:ext cx="2707193" cy="11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4800" b="1" i="0" u="none" strike="noStrike" cap="none">
                <a:solidFill>
                  <a:schemeClr val="dk1"/>
                </a:solidFill>
                <a:latin typeface="Outfit"/>
                <a:ea typeface="Outfit"/>
                <a:cs typeface="Outfit"/>
                <a:sym typeface="Outfit"/>
              </a:defRPr>
            </a:lvl1pPr>
            <a:lvl2pPr marR="0" lvl="1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Font typeface="Outfit"/>
              <a:buNone/>
              <a:defRPr sz="5200" b="1" i="0" u="none" strike="noStrike" cap="none">
                <a:solidFill>
                  <a:srgbClr val="191919"/>
                </a:solidFill>
                <a:latin typeface="Outfit"/>
                <a:ea typeface="Outfit"/>
                <a:cs typeface="Outfit"/>
                <a:sym typeface="Outfit"/>
              </a:defRPr>
            </a:lvl9pPr>
          </a:lstStyle>
          <a:p>
            <a:pPr rtl="1">
              <a:spcAft>
                <a:spcPts val="200"/>
              </a:spcAft>
            </a:pPr>
            <a:r>
              <a:rPr lang="en-US" dirty="0">
                <a:solidFill>
                  <a:schemeClr val="accent6"/>
                </a:solidFill>
              </a:rPr>
              <a:t>Unit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 descr="صورة تحتوي على نص, لقطة شاشة, الوجه الإنساني, رسوم متحركة&#10;&#10;تم إنشاء الوصف تلقائياً">
            <a:extLst>
              <a:ext uri="{FF2B5EF4-FFF2-40B4-BE49-F238E27FC236}">
                <a16:creationId xmlns:a16="http://schemas.microsoft.com/office/drawing/2014/main" id="{78356C64-73A6-780F-9955-0F2E81E9C9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822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ربع نص 3">
            <a:extLst>
              <a:ext uri="{FF2B5EF4-FFF2-40B4-BE49-F238E27FC236}">
                <a16:creationId xmlns:a16="http://schemas.microsoft.com/office/drawing/2014/main" id="{104C4ABF-98C8-6F09-F3E0-F4297A15C78A}"/>
              </a:ext>
            </a:extLst>
          </p:cNvPr>
          <p:cNvSpPr txBox="1"/>
          <p:nvPr/>
        </p:nvSpPr>
        <p:spPr>
          <a:xfrm>
            <a:off x="6355829" y="2038663"/>
            <a:ext cx="119171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chores</a:t>
            </a:r>
            <a:endParaRPr lang="ar-SA" sz="1800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24C506C4-6A8B-5426-9A2A-B71C12912634}"/>
              </a:ext>
            </a:extLst>
          </p:cNvPr>
          <p:cNvSpPr txBox="1"/>
          <p:nvPr/>
        </p:nvSpPr>
        <p:spPr>
          <a:xfrm>
            <a:off x="6333343" y="3095470"/>
            <a:ext cx="14015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grammar</a:t>
            </a:r>
            <a:endParaRPr lang="ar-SA" sz="1800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95E1C8A-6122-B6E1-F2CF-624D5637FA85}"/>
              </a:ext>
            </a:extLst>
          </p:cNvPr>
          <p:cNvSpPr txBox="1"/>
          <p:nvPr/>
        </p:nvSpPr>
        <p:spPr>
          <a:xfrm>
            <a:off x="6355829" y="4152277"/>
            <a:ext cx="1401581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1800" dirty="0"/>
              <a:t>24 - 25</a:t>
            </a:r>
            <a:endParaRPr lang="ar-SA" sz="1800" dirty="0"/>
          </a:p>
        </p:txBody>
      </p:sp>
    </p:spTree>
    <p:extLst>
      <p:ext uri="{BB962C8B-B14F-4D97-AF65-F5344CB8AC3E}">
        <p14:creationId xmlns:p14="http://schemas.microsoft.com/office/powerpoint/2010/main" val="3650200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771986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مستطيل مستدير الزوايا 7">
            <a:extLst>
              <a:ext uri="{FF2B5EF4-FFF2-40B4-BE49-F238E27FC236}">
                <a16:creationId xmlns:a16="http://schemas.microsoft.com/office/drawing/2014/main" id="{242970F2-F1B9-2FA1-BABF-829488D8601D}"/>
              </a:ext>
            </a:extLst>
          </p:cNvPr>
          <p:cNvSpPr/>
          <p:nvPr/>
        </p:nvSpPr>
        <p:spPr>
          <a:xfrm>
            <a:off x="3668617" y="176269"/>
            <a:ext cx="1487277" cy="936435"/>
          </a:xfrm>
          <a:custGeom>
            <a:avLst/>
            <a:gdLst>
              <a:gd name="connsiteX0" fmla="*/ 0 w 1487277"/>
              <a:gd name="connsiteY0" fmla="*/ 156076 h 936435"/>
              <a:gd name="connsiteX1" fmla="*/ 156076 w 1487277"/>
              <a:gd name="connsiteY1" fmla="*/ 0 h 936435"/>
              <a:gd name="connsiteX2" fmla="*/ 755390 w 1487277"/>
              <a:gd name="connsiteY2" fmla="*/ 0 h 936435"/>
              <a:gd name="connsiteX3" fmla="*/ 1331201 w 1487277"/>
              <a:gd name="connsiteY3" fmla="*/ 0 h 936435"/>
              <a:gd name="connsiteX4" fmla="*/ 1487277 w 1487277"/>
              <a:gd name="connsiteY4" fmla="*/ 156076 h 936435"/>
              <a:gd name="connsiteX5" fmla="*/ 1487277 w 1487277"/>
              <a:gd name="connsiteY5" fmla="*/ 468218 h 936435"/>
              <a:gd name="connsiteX6" fmla="*/ 1487277 w 1487277"/>
              <a:gd name="connsiteY6" fmla="*/ 780359 h 936435"/>
              <a:gd name="connsiteX7" fmla="*/ 1331201 w 1487277"/>
              <a:gd name="connsiteY7" fmla="*/ 936435 h 936435"/>
              <a:gd name="connsiteX8" fmla="*/ 755390 w 1487277"/>
              <a:gd name="connsiteY8" fmla="*/ 936435 h 936435"/>
              <a:gd name="connsiteX9" fmla="*/ 156076 w 1487277"/>
              <a:gd name="connsiteY9" fmla="*/ 936435 h 936435"/>
              <a:gd name="connsiteX10" fmla="*/ 0 w 1487277"/>
              <a:gd name="connsiteY10" fmla="*/ 780359 h 936435"/>
              <a:gd name="connsiteX11" fmla="*/ 0 w 1487277"/>
              <a:gd name="connsiteY11" fmla="*/ 461975 h 936435"/>
              <a:gd name="connsiteX12" fmla="*/ 0 w 1487277"/>
              <a:gd name="connsiteY12" fmla="*/ 156076 h 93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87277" h="936435" fill="none" extrusionOk="0">
                <a:moveTo>
                  <a:pt x="0" y="156076"/>
                </a:moveTo>
                <a:cubicBezTo>
                  <a:pt x="3437" y="87691"/>
                  <a:pt x="91512" y="-1035"/>
                  <a:pt x="156076" y="0"/>
                </a:cubicBezTo>
                <a:cubicBezTo>
                  <a:pt x="367251" y="-4420"/>
                  <a:pt x="604044" y="10866"/>
                  <a:pt x="755390" y="0"/>
                </a:cubicBezTo>
                <a:cubicBezTo>
                  <a:pt x="906736" y="-10866"/>
                  <a:pt x="1097774" y="13478"/>
                  <a:pt x="1331201" y="0"/>
                </a:cubicBezTo>
                <a:cubicBezTo>
                  <a:pt x="1440024" y="3877"/>
                  <a:pt x="1470480" y="50227"/>
                  <a:pt x="1487277" y="156076"/>
                </a:cubicBezTo>
                <a:cubicBezTo>
                  <a:pt x="1522859" y="298946"/>
                  <a:pt x="1482089" y="405070"/>
                  <a:pt x="1487277" y="468218"/>
                </a:cubicBezTo>
                <a:cubicBezTo>
                  <a:pt x="1492465" y="531366"/>
                  <a:pt x="1477990" y="707251"/>
                  <a:pt x="1487277" y="780359"/>
                </a:cubicBezTo>
                <a:cubicBezTo>
                  <a:pt x="1481923" y="864782"/>
                  <a:pt x="1424500" y="919648"/>
                  <a:pt x="1331201" y="936435"/>
                </a:cubicBezTo>
                <a:cubicBezTo>
                  <a:pt x="1114131" y="952713"/>
                  <a:pt x="966790" y="898227"/>
                  <a:pt x="755390" y="936435"/>
                </a:cubicBezTo>
                <a:cubicBezTo>
                  <a:pt x="543990" y="974643"/>
                  <a:pt x="413859" y="868755"/>
                  <a:pt x="156076" y="936435"/>
                </a:cubicBezTo>
                <a:cubicBezTo>
                  <a:pt x="88897" y="934572"/>
                  <a:pt x="6703" y="876801"/>
                  <a:pt x="0" y="780359"/>
                </a:cubicBezTo>
                <a:cubicBezTo>
                  <a:pt x="-24123" y="649836"/>
                  <a:pt x="23679" y="604391"/>
                  <a:pt x="0" y="461975"/>
                </a:cubicBezTo>
                <a:cubicBezTo>
                  <a:pt x="-23679" y="319559"/>
                  <a:pt x="15140" y="217333"/>
                  <a:pt x="0" y="156076"/>
                </a:cubicBezTo>
                <a:close/>
              </a:path>
              <a:path w="1487277" h="936435" stroke="0" extrusionOk="0">
                <a:moveTo>
                  <a:pt x="0" y="156076"/>
                </a:moveTo>
                <a:cubicBezTo>
                  <a:pt x="4597" y="57611"/>
                  <a:pt x="88588" y="-15188"/>
                  <a:pt x="156076" y="0"/>
                </a:cubicBezTo>
                <a:cubicBezTo>
                  <a:pt x="333294" y="-71221"/>
                  <a:pt x="612753" y="1044"/>
                  <a:pt x="767141" y="0"/>
                </a:cubicBezTo>
                <a:cubicBezTo>
                  <a:pt x="921530" y="-1044"/>
                  <a:pt x="1102859" y="46329"/>
                  <a:pt x="1331201" y="0"/>
                </a:cubicBezTo>
                <a:cubicBezTo>
                  <a:pt x="1419167" y="-2849"/>
                  <a:pt x="1475327" y="73801"/>
                  <a:pt x="1487277" y="156076"/>
                </a:cubicBezTo>
                <a:cubicBezTo>
                  <a:pt x="1497100" y="221017"/>
                  <a:pt x="1471467" y="344767"/>
                  <a:pt x="1487277" y="480703"/>
                </a:cubicBezTo>
                <a:cubicBezTo>
                  <a:pt x="1503087" y="616639"/>
                  <a:pt x="1486983" y="633746"/>
                  <a:pt x="1487277" y="780359"/>
                </a:cubicBezTo>
                <a:cubicBezTo>
                  <a:pt x="1499714" y="859161"/>
                  <a:pt x="1424876" y="912446"/>
                  <a:pt x="1331201" y="936435"/>
                </a:cubicBezTo>
                <a:cubicBezTo>
                  <a:pt x="1157802" y="1005207"/>
                  <a:pt x="1006889" y="914580"/>
                  <a:pt x="720136" y="936435"/>
                </a:cubicBezTo>
                <a:cubicBezTo>
                  <a:pt x="433383" y="958290"/>
                  <a:pt x="283321" y="924440"/>
                  <a:pt x="156076" y="936435"/>
                </a:cubicBezTo>
                <a:cubicBezTo>
                  <a:pt x="72192" y="935628"/>
                  <a:pt x="-878" y="877217"/>
                  <a:pt x="0" y="780359"/>
                </a:cubicBezTo>
                <a:cubicBezTo>
                  <a:pt x="-31838" y="628852"/>
                  <a:pt x="11557" y="542710"/>
                  <a:pt x="0" y="468218"/>
                </a:cubicBezTo>
                <a:cubicBezTo>
                  <a:pt x="-11557" y="393726"/>
                  <a:pt x="28911" y="236612"/>
                  <a:pt x="0" y="156076"/>
                </a:cubicBez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solidFill>
              <a:schemeClr val="bg2">
                <a:lumMod val="75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3995003514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" sz="4800" b="0" dirty="0">
                <a:solidFill>
                  <a:srgbClr val="000000"/>
                </a:solidFill>
                <a:effectLst/>
                <a:latin typeface="Comic Sans MS" panose="030F0902030302020204" pitchFamily="66" charset="0"/>
              </a:rPr>
              <a:t>get</a:t>
            </a:r>
            <a:endParaRPr lang="en" sz="4800" dirty="0">
              <a:solidFill>
                <a:srgbClr val="000000"/>
              </a:solidFill>
              <a:latin typeface="Comic Sans MS" panose="030F0902030302020204" pitchFamily="66" charset="0"/>
            </a:endParaRPr>
          </a:p>
        </p:txBody>
      </p:sp>
      <p:pic>
        <p:nvPicPr>
          <p:cNvPr id="2" name="صورة 1" descr="صورة تحتوي على حافلة, المواصلات, مركبة, وسيلة نقل&#10;&#10;تم إنشاء الوصف تلقائياً">
            <a:extLst>
              <a:ext uri="{FF2B5EF4-FFF2-40B4-BE49-F238E27FC236}">
                <a16:creationId xmlns:a16="http://schemas.microsoft.com/office/drawing/2014/main" id="{40F09F92-97F5-22A9-9EC6-E3006C3ABB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0000" b="16608"/>
          <a:stretch/>
        </p:blipFill>
        <p:spPr>
          <a:xfrm>
            <a:off x="352541" y="2416277"/>
            <a:ext cx="1377878" cy="112100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صورة 3" descr="صورة تحتوي على حافلة, المواصلات, مركبة, وسيلة نقل&#10;&#10;تم إنشاء الوصف تلقائياً">
            <a:extLst>
              <a:ext uri="{FF2B5EF4-FFF2-40B4-BE49-F238E27FC236}">
                <a16:creationId xmlns:a16="http://schemas.microsoft.com/office/drawing/2014/main" id="{986385A8-B714-347E-AE99-8B5CC1BE501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b="22259"/>
          <a:stretch/>
        </p:blipFill>
        <p:spPr>
          <a:xfrm>
            <a:off x="2148289" y="2398787"/>
            <a:ext cx="1377878" cy="1138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صورة 4" descr="صورة تحتوي على رسوم متحركة, الرسوم المتحركة, لعبة, توضيح&#10;&#10;تم إنشاء الوصف تلقائياً">
            <a:extLst>
              <a:ext uri="{FF2B5EF4-FFF2-40B4-BE49-F238E27FC236}">
                <a16:creationId xmlns:a16="http://schemas.microsoft.com/office/drawing/2014/main" id="{6ACFA247-FBF0-4CC9-9BC8-F4968438A3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9971" y="2398787"/>
            <a:ext cx="1394741" cy="1214746"/>
          </a:xfrm>
          <a:prstGeom prst="rect">
            <a:avLst/>
          </a:prstGeom>
          <a:ln w="19050">
            <a:noFill/>
            <a:prstDash val="sysDash"/>
          </a:ln>
        </p:spPr>
      </p:pic>
      <p:pic>
        <p:nvPicPr>
          <p:cNvPr id="6" name="صورة 5" descr="صورة تحتوي على رسوم متحركة, رسم, توضيح, الرسوم المتحركة&#10;&#10;تم إنشاء الوصف تلقائياً">
            <a:extLst>
              <a:ext uri="{FF2B5EF4-FFF2-40B4-BE49-F238E27FC236}">
                <a16:creationId xmlns:a16="http://schemas.microsoft.com/office/drawing/2014/main" id="{8A25FA0F-F446-41CD-EB33-AB94E633CE7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43" r="2007" b="24050"/>
          <a:stretch/>
        </p:blipFill>
        <p:spPr>
          <a:xfrm>
            <a:off x="5777428" y="2401677"/>
            <a:ext cx="1218283" cy="1211856"/>
          </a:xfrm>
          <a:prstGeom prst="rect">
            <a:avLst/>
          </a:prstGeom>
          <a:ln w="19050">
            <a:noFill/>
            <a:prstDash val="sysDash"/>
          </a:ln>
        </p:spPr>
      </p:pic>
      <p:sp>
        <p:nvSpPr>
          <p:cNvPr id="22" name="مربع نص 21">
            <a:extLst>
              <a:ext uri="{FF2B5EF4-FFF2-40B4-BE49-F238E27FC236}">
                <a16:creationId xmlns:a16="http://schemas.microsoft.com/office/drawing/2014/main" id="{4D55A553-52A4-31C9-B2BB-D3A5C4D597BE}"/>
              </a:ext>
            </a:extLst>
          </p:cNvPr>
          <p:cNvSpPr txBox="1"/>
          <p:nvPr/>
        </p:nvSpPr>
        <p:spPr>
          <a:xfrm>
            <a:off x="548157" y="3921858"/>
            <a:ext cx="108515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600" b="0" dirty="0">
                <a:solidFill>
                  <a:schemeClr val="bg2">
                    <a:lumMod val="75000"/>
                  </a:schemeClr>
                </a:solidFill>
                <a:effectLst/>
                <a:latin typeface="Comic Sans MS" panose="030F0902030302020204" pitchFamily="66" charset="0"/>
              </a:rPr>
              <a:t>Get</a:t>
            </a:r>
            <a:r>
              <a:rPr lang="en" sz="1600" b="0" dirty="0">
                <a:solidFill>
                  <a:srgbClr val="000000"/>
                </a:solidFill>
                <a:effectLst/>
                <a:latin typeface="Comic Sans MS" panose="030F0902030302020204" pitchFamily="66" charset="0"/>
              </a:rPr>
              <a:t> on </a:t>
            </a:r>
            <a:endParaRPr lang="ar-SA" sz="1600" dirty="0"/>
          </a:p>
        </p:txBody>
      </p: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544BE242-504E-D4F4-5B56-9E41301A4E31}"/>
              </a:ext>
            </a:extLst>
          </p:cNvPr>
          <p:cNvSpPr txBox="1"/>
          <p:nvPr/>
        </p:nvSpPr>
        <p:spPr>
          <a:xfrm>
            <a:off x="2227168" y="3921858"/>
            <a:ext cx="12201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600" b="0" dirty="0">
                <a:solidFill>
                  <a:schemeClr val="bg2">
                    <a:lumMod val="75000"/>
                  </a:schemeClr>
                </a:solidFill>
                <a:effectLst/>
                <a:latin typeface="Comic Sans MS" panose="030F0902030302020204" pitchFamily="66" charset="0"/>
              </a:rPr>
              <a:t>Get</a:t>
            </a:r>
            <a:r>
              <a:rPr lang="en" sz="1600" b="0" dirty="0">
                <a:solidFill>
                  <a:srgbClr val="000000"/>
                </a:solidFill>
                <a:effectLst/>
                <a:latin typeface="Comic Sans MS" panose="030F0902030302020204" pitchFamily="66" charset="0"/>
              </a:rPr>
              <a:t> off </a:t>
            </a:r>
            <a:endParaRPr lang="ar-SA" sz="1600" dirty="0"/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F03C7935-AE4F-5922-4905-74374E22C445}"/>
              </a:ext>
            </a:extLst>
          </p:cNvPr>
          <p:cNvSpPr txBox="1"/>
          <p:nvPr/>
        </p:nvSpPr>
        <p:spPr>
          <a:xfrm>
            <a:off x="3899971" y="3963506"/>
            <a:ext cx="177371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600" b="0" dirty="0">
                <a:solidFill>
                  <a:schemeClr val="bg2">
                    <a:lumMod val="75000"/>
                  </a:schemeClr>
                </a:solidFill>
                <a:effectLst/>
                <a:latin typeface="Comic Sans MS" panose="030F0902030302020204" pitchFamily="66" charset="0"/>
              </a:rPr>
              <a:t>Get</a:t>
            </a:r>
            <a:r>
              <a:rPr lang="en" sz="1600" b="0" dirty="0">
                <a:solidFill>
                  <a:srgbClr val="000000"/>
                </a:solidFill>
                <a:effectLst/>
                <a:latin typeface="Comic Sans MS" panose="030F0902030302020204" pitchFamily="66" charset="0"/>
              </a:rPr>
              <a:t> dressed </a:t>
            </a:r>
            <a:endParaRPr lang="ar-SA" sz="1600" dirty="0"/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BE99A836-E3EC-81EC-4E17-05577CC0069E}"/>
              </a:ext>
            </a:extLst>
          </p:cNvPr>
          <p:cNvSpPr txBox="1"/>
          <p:nvPr/>
        </p:nvSpPr>
        <p:spPr>
          <a:xfrm>
            <a:off x="5586745" y="3952636"/>
            <a:ext cx="159964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600" b="0" dirty="0">
                <a:solidFill>
                  <a:schemeClr val="bg2">
                    <a:lumMod val="75000"/>
                  </a:schemeClr>
                </a:solidFill>
                <a:effectLst/>
                <a:latin typeface="Comic Sans MS" panose="030F0902030302020204" pitchFamily="66" charset="0"/>
              </a:rPr>
              <a:t>Get</a:t>
            </a:r>
            <a:r>
              <a:rPr lang="en" sz="1600" b="0" dirty="0">
                <a:solidFill>
                  <a:srgbClr val="000000"/>
                </a:solidFill>
                <a:effectLst/>
                <a:latin typeface="Comic Sans MS" panose="030F0902030302020204" pitchFamily="66" charset="0"/>
              </a:rPr>
              <a:t> undressed </a:t>
            </a:r>
            <a:endParaRPr lang="ar-SA" sz="1600" dirty="0"/>
          </a:p>
        </p:txBody>
      </p:sp>
      <p:pic>
        <p:nvPicPr>
          <p:cNvPr id="27" name="صورة 26" descr="صورة تحتوي على قصاصة فنية, رسوم متحركة, توضيح&#10;&#10;تم إنشاء الوصف تلقائياً">
            <a:extLst>
              <a:ext uri="{FF2B5EF4-FFF2-40B4-BE49-F238E27FC236}">
                <a16:creationId xmlns:a16="http://schemas.microsoft.com/office/drawing/2014/main" id="{9C93C489-9817-A47E-2897-57EC3B6C7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3176" y="2398787"/>
            <a:ext cx="1218283" cy="1255962"/>
          </a:xfrm>
          <a:prstGeom prst="rect">
            <a:avLst/>
          </a:prstGeom>
          <a:ln w="19050">
            <a:noFill/>
            <a:prstDash val="sysDash"/>
          </a:ln>
        </p:spPr>
      </p:pic>
      <p:sp>
        <p:nvSpPr>
          <p:cNvPr id="34" name="مربع نص 33">
            <a:extLst>
              <a:ext uri="{FF2B5EF4-FFF2-40B4-BE49-F238E27FC236}">
                <a16:creationId xmlns:a16="http://schemas.microsoft.com/office/drawing/2014/main" id="{29269F11-E371-724A-6388-EBB6E7802D5C}"/>
              </a:ext>
            </a:extLst>
          </p:cNvPr>
          <p:cNvSpPr txBox="1"/>
          <p:nvPr/>
        </p:nvSpPr>
        <p:spPr>
          <a:xfrm>
            <a:off x="7813145" y="3952636"/>
            <a:ext cx="96067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600" b="0" dirty="0">
                <a:solidFill>
                  <a:schemeClr val="bg2">
                    <a:lumMod val="75000"/>
                  </a:schemeClr>
                </a:solidFill>
                <a:effectLst/>
                <a:latin typeface="Comic Sans MS" panose="030F0902030302020204" pitchFamily="66" charset="0"/>
              </a:rPr>
              <a:t>Get</a:t>
            </a:r>
            <a:r>
              <a:rPr lang="en" sz="1600" b="0" dirty="0">
                <a:solidFill>
                  <a:srgbClr val="000000"/>
                </a:solidFill>
                <a:effectLst/>
                <a:latin typeface="Comic Sans MS" panose="030F0902030302020204" pitchFamily="66" charset="0"/>
              </a:rPr>
              <a:t> up </a:t>
            </a:r>
            <a:endParaRPr lang="ar-SA" sz="1600" dirty="0"/>
          </a:p>
        </p:txBody>
      </p:sp>
      <p:sp>
        <p:nvSpPr>
          <p:cNvPr id="39" name="شكل حر 38">
            <a:extLst>
              <a:ext uri="{FF2B5EF4-FFF2-40B4-BE49-F238E27FC236}">
                <a16:creationId xmlns:a16="http://schemas.microsoft.com/office/drawing/2014/main" id="{4A7692F0-3F37-E572-25AA-3318029471DC}"/>
              </a:ext>
            </a:extLst>
          </p:cNvPr>
          <p:cNvSpPr/>
          <p:nvPr/>
        </p:nvSpPr>
        <p:spPr>
          <a:xfrm>
            <a:off x="1266940" y="760164"/>
            <a:ext cx="2291508" cy="1388125"/>
          </a:xfrm>
          <a:custGeom>
            <a:avLst/>
            <a:gdLst>
              <a:gd name="connsiteX0" fmla="*/ 2291508 w 2291508"/>
              <a:gd name="connsiteY0" fmla="*/ 0 h 1388125"/>
              <a:gd name="connsiteX1" fmla="*/ 1823658 w 2291508"/>
              <a:gd name="connsiteY1" fmla="*/ 270684 h 1388125"/>
              <a:gd name="connsiteX2" fmla="*/ 1309538 w 2291508"/>
              <a:gd name="connsiteY2" fmla="*/ 568140 h 1388125"/>
              <a:gd name="connsiteX3" fmla="*/ 749147 w 2291508"/>
              <a:gd name="connsiteY3" fmla="*/ 892366 h 1388125"/>
              <a:gd name="connsiteX4" fmla="*/ 0 w 2291508"/>
              <a:gd name="connsiteY4" fmla="*/ 1388125 h 138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91508" h="1388125" extrusionOk="0">
                <a:moveTo>
                  <a:pt x="2291508" y="0"/>
                </a:moveTo>
                <a:cubicBezTo>
                  <a:pt x="2183285" y="129450"/>
                  <a:pt x="1915644" y="160792"/>
                  <a:pt x="1823658" y="270684"/>
                </a:cubicBezTo>
                <a:cubicBezTo>
                  <a:pt x="1731672" y="380576"/>
                  <a:pt x="1481381" y="466632"/>
                  <a:pt x="1309538" y="568140"/>
                </a:cubicBezTo>
                <a:cubicBezTo>
                  <a:pt x="1137695" y="669647"/>
                  <a:pt x="903041" y="761701"/>
                  <a:pt x="749147" y="892366"/>
                </a:cubicBezTo>
                <a:cubicBezTo>
                  <a:pt x="390223" y="1088887"/>
                  <a:pt x="172423" y="1230932"/>
                  <a:pt x="0" y="1388125"/>
                </a:cubicBezTo>
              </a:path>
            </a:pathLst>
          </a:custGeom>
          <a:noFill/>
          <a:ln>
            <a:solidFill>
              <a:schemeClr val="tx1">
                <a:lumMod val="7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2207131155">
                  <a:custGeom>
                    <a:avLst/>
                    <a:gdLst>
                      <a:gd name="connsiteX0" fmla="*/ 2291508 w 2291508"/>
                      <a:gd name="connsiteY0" fmla="*/ 0 h 1388125"/>
                      <a:gd name="connsiteX1" fmla="*/ 749147 w 2291508"/>
                      <a:gd name="connsiteY1" fmla="*/ 892366 h 1388125"/>
                      <a:gd name="connsiteX2" fmla="*/ 0 w 2291508"/>
                      <a:gd name="connsiteY2" fmla="*/ 1388125 h 138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91508" h="1388125">
                        <a:moveTo>
                          <a:pt x="2291508" y="0"/>
                        </a:moveTo>
                        <a:lnTo>
                          <a:pt x="749147" y="892366"/>
                        </a:lnTo>
                        <a:cubicBezTo>
                          <a:pt x="367229" y="1123720"/>
                          <a:pt x="183614" y="1255922"/>
                          <a:pt x="0" y="1388125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0" name="شكل حر 39">
            <a:extLst>
              <a:ext uri="{FF2B5EF4-FFF2-40B4-BE49-F238E27FC236}">
                <a16:creationId xmlns:a16="http://schemas.microsoft.com/office/drawing/2014/main" id="{328757F1-625A-F1EF-642B-1E832AC9D133}"/>
              </a:ext>
            </a:extLst>
          </p:cNvPr>
          <p:cNvSpPr/>
          <p:nvPr/>
        </p:nvSpPr>
        <p:spPr>
          <a:xfrm rot="20305736">
            <a:off x="2598225" y="1370884"/>
            <a:ext cx="1215532" cy="700550"/>
          </a:xfrm>
          <a:custGeom>
            <a:avLst/>
            <a:gdLst>
              <a:gd name="connsiteX0" fmla="*/ 1215531 w 1215532"/>
              <a:gd name="connsiteY0" fmla="*/ 0 h 700550"/>
              <a:gd name="connsiteX1" fmla="*/ 831002 w 1215532"/>
              <a:gd name="connsiteY1" fmla="*/ 211666 h 700550"/>
              <a:gd name="connsiteX2" fmla="*/ 397385 w 1215532"/>
              <a:gd name="connsiteY2" fmla="*/ 450353 h 700550"/>
              <a:gd name="connsiteX3" fmla="*/ 0 w 1215532"/>
              <a:gd name="connsiteY3" fmla="*/ 700550 h 700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532" h="700550" extrusionOk="0">
                <a:moveTo>
                  <a:pt x="1215531" y="0"/>
                </a:moveTo>
                <a:cubicBezTo>
                  <a:pt x="1041443" y="101192"/>
                  <a:pt x="954576" y="121557"/>
                  <a:pt x="831002" y="211666"/>
                </a:cubicBezTo>
                <a:cubicBezTo>
                  <a:pt x="707428" y="301775"/>
                  <a:pt x="562093" y="335686"/>
                  <a:pt x="397385" y="450353"/>
                </a:cubicBezTo>
                <a:cubicBezTo>
                  <a:pt x="222117" y="581678"/>
                  <a:pt x="100253" y="651943"/>
                  <a:pt x="0" y="700550"/>
                </a:cubicBezTo>
              </a:path>
            </a:pathLst>
          </a:custGeom>
          <a:noFill/>
          <a:ln>
            <a:solidFill>
              <a:schemeClr val="tx1">
                <a:lumMod val="7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2207131155">
                  <a:custGeom>
                    <a:avLst/>
                    <a:gdLst>
                      <a:gd name="connsiteX0" fmla="*/ 2291508 w 2291508"/>
                      <a:gd name="connsiteY0" fmla="*/ 0 h 1388125"/>
                      <a:gd name="connsiteX1" fmla="*/ 749147 w 2291508"/>
                      <a:gd name="connsiteY1" fmla="*/ 892366 h 1388125"/>
                      <a:gd name="connsiteX2" fmla="*/ 0 w 2291508"/>
                      <a:gd name="connsiteY2" fmla="*/ 1388125 h 138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91508" h="1388125">
                        <a:moveTo>
                          <a:pt x="2291508" y="0"/>
                        </a:moveTo>
                        <a:lnTo>
                          <a:pt x="749147" y="892366"/>
                        </a:lnTo>
                        <a:cubicBezTo>
                          <a:pt x="367229" y="1123720"/>
                          <a:pt x="183614" y="1255922"/>
                          <a:pt x="0" y="1388125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1" name="شكل حر 40">
            <a:extLst>
              <a:ext uri="{FF2B5EF4-FFF2-40B4-BE49-F238E27FC236}">
                <a16:creationId xmlns:a16="http://schemas.microsoft.com/office/drawing/2014/main" id="{3FE7B486-0C9B-D2FB-9B11-FD7ED9518B75}"/>
              </a:ext>
            </a:extLst>
          </p:cNvPr>
          <p:cNvSpPr/>
          <p:nvPr/>
        </p:nvSpPr>
        <p:spPr>
          <a:xfrm rot="17715639">
            <a:off x="4139732" y="1541316"/>
            <a:ext cx="864534" cy="473951"/>
          </a:xfrm>
          <a:custGeom>
            <a:avLst/>
            <a:gdLst>
              <a:gd name="connsiteX0" fmla="*/ 864534 w 864534"/>
              <a:gd name="connsiteY0" fmla="*/ 0 h 473951"/>
              <a:gd name="connsiteX1" fmla="*/ 591042 w 864534"/>
              <a:gd name="connsiteY1" fmla="*/ 143201 h 473951"/>
              <a:gd name="connsiteX2" fmla="*/ 282636 w 864534"/>
              <a:gd name="connsiteY2" fmla="*/ 304682 h 473951"/>
              <a:gd name="connsiteX3" fmla="*/ 0 w 864534"/>
              <a:gd name="connsiteY3" fmla="*/ 473951 h 4739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4534" h="473951" extrusionOk="0">
                <a:moveTo>
                  <a:pt x="864534" y="0"/>
                </a:moveTo>
                <a:cubicBezTo>
                  <a:pt x="791004" y="79063"/>
                  <a:pt x="722388" y="65656"/>
                  <a:pt x="591042" y="143201"/>
                </a:cubicBezTo>
                <a:cubicBezTo>
                  <a:pt x="459696" y="220745"/>
                  <a:pt x="337631" y="244630"/>
                  <a:pt x="282636" y="304682"/>
                </a:cubicBezTo>
                <a:cubicBezTo>
                  <a:pt x="159383" y="394783"/>
                  <a:pt x="71057" y="440133"/>
                  <a:pt x="0" y="473951"/>
                </a:cubicBezTo>
              </a:path>
            </a:pathLst>
          </a:custGeom>
          <a:noFill/>
          <a:ln>
            <a:solidFill>
              <a:schemeClr val="tx1">
                <a:lumMod val="7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2207131155">
                  <a:custGeom>
                    <a:avLst/>
                    <a:gdLst>
                      <a:gd name="connsiteX0" fmla="*/ 2291508 w 2291508"/>
                      <a:gd name="connsiteY0" fmla="*/ 0 h 1388125"/>
                      <a:gd name="connsiteX1" fmla="*/ 749147 w 2291508"/>
                      <a:gd name="connsiteY1" fmla="*/ 892366 h 1388125"/>
                      <a:gd name="connsiteX2" fmla="*/ 0 w 2291508"/>
                      <a:gd name="connsiteY2" fmla="*/ 1388125 h 138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91508" h="1388125">
                        <a:moveTo>
                          <a:pt x="2291508" y="0"/>
                        </a:moveTo>
                        <a:lnTo>
                          <a:pt x="749147" y="892366"/>
                        </a:lnTo>
                        <a:cubicBezTo>
                          <a:pt x="367229" y="1123720"/>
                          <a:pt x="183614" y="1255922"/>
                          <a:pt x="0" y="1388125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2" name="شكل حر 41">
            <a:extLst>
              <a:ext uri="{FF2B5EF4-FFF2-40B4-BE49-F238E27FC236}">
                <a16:creationId xmlns:a16="http://schemas.microsoft.com/office/drawing/2014/main" id="{8BA9F479-CDDD-014C-F7C6-FA3B4A31B52F}"/>
              </a:ext>
            </a:extLst>
          </p:cNvPr>
          <p:cNvSpPr/>
          <p:nvPr/>
        </p:nvSpPr>
        <p:spPr>
          <a:xfrm rot="15858781">
            <a:off x="4937264" y="1411682"/>
            <a:ext cx="1242753" cy="618955"/>
          </a:xfrm>
          <a:custGeom>
            <a:avLst/>
            <a:gdLst>
              <a:gd name="connsiteX0" fmla="*/ 1242752 w 1242753"/>
              <a:gd name="connsiteY0" fmla="*/ 0 h 618955"/>
              <a:gd name="connsiteX1" fmla="*/ 849612 w 1242753"/>
              <a:gd name="connsiteY1" fmla="*/ 187013 h 618955"/>
              <a:gd name="connsiteX2" fmla="*/ 406284 w 1242753"/>
              <a:gd name="connsiteY2" fmla="*/ 397899 h 618955"/>
              <a:gd name="connsiteX3" fmla="*/ 0 w 1242753"/>
              <a:gd name="connsiteY3" fmla="*/ 618955 h 6189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42753" h="618955" extrusionOk="0">
                <a:moveTo>
                  <a:pt x="1242752" y="0"/>
                </a:moveTo>
                <a:cubicBezTo>
                  <a:pt x="1149698" y="63207"/>
                  <a:pt x="1007221" y="110467"/>
                  <a:pt x="849612" y="187013"/>
                </a:cubicBezTo>
                <a:cubicBezTo>
                  <a:pt x="692003" y="263558"/>
                  <a:pt x="556550" y="322277"/>
                  <a:pt x="406284" y="397899"/>
                </a:cubicBezTo>
                <a:cubicBezTo>
                  <a:pt x="220450" y="512410"/>
                  <a:pt x="102961" y="581466"/>
                  <a:pt x="0" y="618955"/>
                </a:cubicBezTo>
              </a:path>
            </a:pathLst>
          </a:custGeom>
          <a:noFill/>
          <a:ln>
            <a:solidFill>
              <a:schemeClr val="tx1">
                <a:lumMod val="7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2207131155">
                  <a:custGeom>
                    <a:avLst/>
                    <a:gdLst>
                      <a:gd name="connsiteX0" fmla="*/ 2291508 w 2291508"/>
                      <a:gd name="connsiteY0" fmla="*/ 0 h 1388125"/>
                      <a:gd name="connsiteX1" fmla="*/ 749147 w 2291508"/>
                      <a:gd name="connsiteY1" fmla="*/ 892366 h 1388125"/>
                      <a:gd name="connsiteX2" fmla="*/ 0 w 2291508"/>
                      <a:gd name="connsiteY2" fmla="*/ 1388125 h 138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91508" h="1388125">
                        <a:moveTo>
                          <a:pt x="2291508" y="0"/>
                        </a:moveTo>
                        <a:lnTo>
                          <a:pt x="749147" y="892366"/>
                        </a:lnTo>
                        <a:cubicBezTo>
                          <a:pt x="367229" y="1123720"/>
                          <a:pt x="183614" y="1255922"/>
                          <a:pt x="0" y="1388125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43" name="شكل حر 42">
            <a:extLst>
              <a:ext uri="{FF2B5EF4-FFF2-40B4-BE49-F238E27FC236}">
                <a16:creationId xmlns:a16="http://schemas.microsoft.com/office/drawing/2014/main" id="{FB595F9E-F342-B70E-FF2C-38BD08B1DCBF}"/>
              </a:ext>
            </a:extLst>
          </p:cNvPr>
          <p:cNvSpPr/>
          <p:nvPr/>
        </p:nvSpPr>
        <p:spPr>
          <a:xfrm rot="14474756">
            <a:off x="5318696" y="710303"/>
            <a:ext cx="2556326" cy="1693769"/>
          </a:xfrm>
          <a:custGeom>
            <a:avLst/>
            <a:gdLst>
              <a:gd name="connsiteX0" fmla="*/ 2556326 w 2556326"/>
              <a:gd name="connsiteY0" fmla="*/ 0 h 1693769"/>
              <a:gd name="connsiteX1" fmla="*/ 2177793 w 2556326"/>
              <a:gd name="connsiteY1" fmla="*/ 239547 h 1693769"/>
              <a:gd name="connsiteX2" fmla="*/ 1747642 w 2556326"/>
              <a:gd name="connsiteY2" fmla="*/ 511760 h 1693769"/>
              <a:gd name="connsiteX3" fmla="*/ 1317491 w 2556326"/>
              <a:gd name="connsiteY3" fmla="*/ 783973 h 1693769"/>
              <a:gd name="connsiteX4" fmla="*/ 835722 w 2556326"/>
              <a:gd name="connsiteY4" fmla="*/ 1088851 h 1693769"/>
              <a:gd name="connsiteX5" fmla="*/ 0 w 2556326"/>
              <a:gd name="connsiteY5" fmla="*/ 1693769 h 1693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56326" h="1693769" extrusionOk="0">
                <a:moveTo>
                  <a:pt x="2556326" y="0"/>
                </a:moveTo>
                <a:cubicBezTo>
                  <a:pt x="2397150" y="118210"/>
                  <a:pt x="2263807" y="130593"/>
                  <a:pt x="2177793" y="239547"/>
                </a:cubicBezTo>
                <a:cubicBezTo>
                  <a:pt x="2091779" y="348501"/>
                  <a:pt x="1864631" y="429465"/>
                  <a:pt x="1747642" y="511760"/>
                </a:cubicBezTo>
                <a:cubicBezTo>
                  <a:pt x="1630653" y="594055"/>
                  <a:pt x="1491829" y="616668"/>
                  <a:pt x="1317491" y="783973"/>
                </a:cubicBezTo>
                <a:cubicBezTo>
                  <a:pt x="1143153" y="951278"/>
                  <a:pt x="1052611" y="919874"/>
                  <a:pt x="835722" y="1088851"/>
                </a:cubicBezTo>
                <a:cubicBezTo>
                  <a:pt x="386821" y="1342880"/>
                  <a:pt x="204577" y="1538635"/>
                  <a:pt x="0" y="1693769"/>
                </a:cubicBezTo>
              </a:path>
            </a:pathLst>
          </a:custGeom>
          <a:noFill/>
          <a:ln>
            <a:solidFill>
              <a:schemeClr val="tx1">
                <a:lumMod val="75000"/>
              </a:schemeClr>
            </a:solidFill>
            <a:headEnd type="none" w="med" len="med"/>
            <a:tailEnd type="arrow" w="med" len="med"/>
            <a:extLst>
              <a:ext uri="{C807C97D-BFC1-408E-A445-0C87EB9F89A2}">
                <ask:lineSketchStyleProps xmlns:ask="http://schemas.microsoft.com/office/drawing/2018/sketchyshapes" sd="2207131155">
                  <a:custGeom>
                    <a:avLst/>
                    <a:gdLst>
                      <a:gd name="connsiteX0" fmla="*/ 2291508 w 2291508"/>
                      <a:gd name="connsiteY0" fmla="*/ 0 h 1388125"/>
                      <a:gd name="connsiteX1" fmla="*/ 749147 w 2291508"/>
                      <a:gd name="connsiteY1" fmla="*/ 892366 h 1388125"/>
                      <a:gd name="connsiteX2" fmla="*/ 0 w 2291508"/>
                      <a:gd name="connsiteY2" fmla="*/ 1388125 h 13881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</a:cxnLst>
                    <a:rect l="l" t="t" r="r" b="b"/>
                    <a:pathLst>
                      <a:path w="2291508" h="1388125">
                        <a:moveTo>
                          <a:pt x="2291508" y="0"/>
                        </a:moveTo>
                        <a:lnTo>
                          <a:pt x="749147" y="892366"/>
                        </a:lnTo>
                        <a:cubicBezTo>
                          <a:pt x="367229" y="1123720"/>
                          <a:pt x="183614" y="1255922"/>
                          <a:pt x="0" y="1388125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8480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34" grpId="0"/>
      <p:bldP spid="39" grpId="0" animBg="1"/>
      <p:bldP spid="40" grpId="0" animBg="1"/>
      <p:bldP spid="41" grpId="0" animBg="1"/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 3">
            <a:extLst>
              <a:ext uri="{FF2B5EF4-FFF2-40B4-BE49-F238E27FC236}">
                <a16:creationId xmlns:a16="http://schemas.microsoft.com/office/drawing/2014/main" id="{BCFD9EFC-EE4F-A09F-F819-F33FCDA8E454}"/>
              </a:ext>
            </a:extLst>
          </p:cNvPr>
          <p:cNvSpPr/>
          <p:nvPr/>
        </p:nvSpPr>
        <p:spPr>
          <a:xfrm>
            <a:off x="205466" y="182578"/>
            <a:ext cx="3825026" cy="4738271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 w="28575"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pic>
        <p:nvPicPr>
          <p:cNvPr id="3" name="صورة 2" descr="صورة تحتوي على نص, لقطة شاشة, الوجه الإنساني, موقع إلكتروني&#10;&#10;تم إنشاء الوصف تلقائياً">
            <a:extLst>
              <a:ext uri="{FF2B5EF4-FFF2-40B4-BE49-F238E27FC236}">
                <a16:creationId xmlns:a16="http://schemas.microsoft.com/office/drawing/2014/main" id="{ECC3C4BA-4F9C-98ED-0B23-FDBD0F3CB2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813" y="335445"/>
            <a:ext cx="3554015" cy="4432535"/>
          </a:xfrm>
          <a:prstGeom prst="rect">
            <a:avLst/>
          </a:prstGeom>
        </p:spPr>
      </p:pic>
      <p:sp>
        <p:nvSpPr>
          <p:cNvPr id="5" name="مستطيل 4">
            <a:extLst>
              <a:ext uri="{FF2B5EF4-FFF2-40B4-BE49-F238E27FC236}">
                <a16:creationId xmlns:a16="http://schemas.microsoft.com/office/drawing/2014/main" id="{FBBBE95C-9974-D31D-F990-FA43DF8C3006}"/>
              </a:ext>
            </a:extLst>
          </p:cNvPr>
          <p:cNvSpPr/>
          <p:nvPr/>
        </p:nvSpPr>
        <p:spPr>
          <a:xfrm>
            <a:off x="4978369" y="182579"/>
            <a:ext cx="3825026" cy="4738272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8" name="سهم بشكل U 7">
            <a:extLst>
              <a:ext uri="{FF2B5EF4-FFF2-40B4-BE49-F238E27FC236}">
                <a16:creationId xmlns:a16="http://schemas.microsoft.com/office/drawing/2014/main" id="{86C23CEA-0811-6942-8540-02042597795E}"/>
              </a:ext>
            </a:extLst>
          </p:cNvPr>
          <p:cNvSpPr/>
          <p:nvPr/>
        </p:nvSpPr>
        <p:spPr>
          <a:xfrm flipH="1">
            <a:off x="2740886" y="241466"/>
            <a:ext cx="1315364" cy="473623"/>
          </a:xfrm>
          <a:prstGeom prst="uturnArrow">
            <a:avLst/>
          </a:prstGeom>
          <a:solidFill>
            <a:schemeClr val="bg2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>
              <a:solidFill>
                <a:schemeClr val="tx1"/>
              </a:solidFill>
            </a:endParaRPr>
          </a:p>
        </p:txBody>
      </p:sp>
      <p:pic>
        <p:nvPicPr>
          <p:cNvPr id="21" name="صورة 20" descr="صورة تحتوي على نص, الحاسوب, لقطة شاشة, الوجه الإنساني&#10;&#10;تم إنشاء الوصف تلقائياً">
            <a:extLst>
              <a:ext uri="{FF2B5EF4-FFF2-40B4-BE49-F238E27FC236}">
                <a16:creationId xmlns:a16="http://schemas.microsoft.com/office/drawing/2014/main" id="{A988940B-2D41-2F98-C37C-A6772E18B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0099" y="378720"/>
            <a:ext cx="3561616" cy="4348745"/>
          </a:xfrm>
          <a:prstGeom prst="rect">
            <a:avLst/>
          </a:prstGeom>
        </p:spPr>
      </p:pic>
      <p:sp>
        <p:nvSpPr>
          <p:cNvPr id="9" name="سهم لليمين 8">
            <a:extLst>
              <a:ext uri="{FF2B5EF4-FFF2-40B4-BE49-F238E27FC236}">
                <a16:creationId xmlns:a16="http://schemas.microsoft.com/office/drawing/2014/main" id="{0E1F251F-B003-2FC9-530B-BB442A2ABF01}"/>
              </a:ext>
            </a:extLst>
          </p:cNvPr>
          <p:cNvSpPr/>
          <p:nvPr/>
        </p:nvSpPr>
        <p:spPr>
          <a:xfrm rot="10800000">
            <a:off x="1024703" y="4468463"/>
            <a:ext cx="621506" cy="29951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0" name="سهم بشكل U 9">
            <a:extLst>
              <a:ext uri="{FF2B5EF4-FFF2-40B4-BE49-F238E27FC236}">
                <a16:creationId xmlns:a16="http://schemas.microsoft.com/office/drawing/2014/main" id="{5C6252A3-D897-F195-E0B2-67BEE1F73BEE}"/>
              </a:ext>
            </a:extLst>
          </p:cNvPr>
          <p:cNvSpPr/>
          <p:nvPr/>
        </p:nvSpPr>
        <p:spPr>
          <a:xfrm>
            <a:off x="4978369" y="253327"/>
            <a:ext cx="1366288" cy="461762"/>
          </a:xfrm>
          <a:prstGeom prst="uturnArrow">
            <a:avLst/>
          </a:prstGeom>
          <a:solidFill>
            <a:schemeClr val="bg2"/>
          </a:solidFill>
          <a:ln>
            <a:solidFill>
              <a:schemeClr val="tx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>
              <a:solidFill>
                <a:schemeClr val="tx1"/>
              </a:solidFill>
            </a:endParaRPr>
          </a:p>
        </p:txBody>
      </p:sp>
      <p:sp>
        <p:nvSpPr>
          <p:cNvPr id="11" name="مستطيل 10">
            <a:extLst>
              <a:ext uri="{FF2B5EF4-FFF2-40B4-BE49-F238E27FC236}">
                <a16:creationId xmlns:a16="http://schemas.microsoft.com/office/drawing/2014/main" id="{A5B30C8A-337C-B576-1AD9-3B28101BD88A}"/>
              </a:ext>
            </a:extLst>
          </p:cNvPr>
          <p:cNvSpPr/>
          <p:nvPr/>
        </p:nvSpPr>
        <p:spPr>
          <a:xfrm>
            <a:off x="3860771" y="2308937"/>
            <a:ext cx="1237920" cy="992579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06814556-097A-A35A-F946-678E9363B918}"/>
              </a:ext>
            </a:extLst>
          </p:cNvPr>
          <p:cNvSpPr/>
          <p:nvPr/>
        </p:nvSpPr>
        <p:spPr>
          <a:xfrm>
            <a:off x="3877086" y="427779"/>
            <a:ext cx="1288414" cy="533767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B7BCDCA-96B9-9A92-8F19-A4EC993BC91A}"/>
              </a:ext>
            </a:extLst>
          </p:cNvPr>
          <p:cNvSpPr txBox="1"/>
          <p:nvPr/>
        </p:nvSpPr>
        <p:spPr>
          <a:xfrm>
            <a:off x="3660421" y="2339391"/>
            <a:ext cx="168801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3000" dirty="0">
                <a:solidFill>
                  <a:srgbClr val="ED5314"/>
                </a:solidFill>
                <a:latin typeface="BoutrosMBCDinkum Medium" pitchFamily="2" charset="-78"/>
                <a:cs typeface="BoutrosMBCDinkum Medium" pitchFamily="2" charset="-78"/>
              </a:rPr>
              <a:t>P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a</a:t>
            </a:r>
            <a:r>
              <a:rPr lang="en-US" sz="3000" dirty="0">
                <a:solidFill>
                  <a:srgbClr val="9BCB3E"/>
                </a:solidFill>
                <a:latin typeface="BoutrosMBCDinkum Medium" pitchFamily="2" charset="-78"/>
                <a:cs typeface="BoutrosMBCDinkum Medium" pitchFamily="2" charset="-78"/>
              </a:rPr>
              <a:t>g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e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: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  <a:p>
            <a:pPr algn="ctr" defTabSz="685800"/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 2</a:t>
            </a:r>
            <a:r>
              <a:rPr lang="ar-SA" sz="3000" dirty="0">
                <a:latin typeface="BoutrosMBCDinkum Medium" pitchFamily="2" charset="-78"/>
                <a:cs typeface="BoutrosMBCDinkum Medium" pitchFamily="2" charset="-78"/>
              </a:rPr>
              <a:t>٤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-2</a:t>
            </a:r>
            <a:r>
              <a:rPr lang="ar-SA" sz="3000" dirty="0">
                <a:latin typeface="BoutrosMBCDinkum Medium" pitchFamily="2" charset="-78"/>
                <a:cs typeface="BoutrosMBCDinkum Medium" pitchFamily="2" charset="-78"/>
              </a:rPr>
              <a:t>٥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272BF05F-B3FF-72AC-D2A3-2DC7A843C16A}"/>
              </a:ext>
            </a:extLst>
          </p:cNvPr>
          <p:cNvSpPr txBox="1"/>
          <p:nvPr/>
        </p:nvSpPr>
        <p:spPr>
          <a:xfrm>
            <a:off x="3991246" y="378720"/>
            <a:ext cx="1080575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600" dirty="0">
                <a:solidFill>
                  <a:srgbClr val="ED5314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D</a:t>
            </a:r>
            <a:r>
              <a:rPr lang="en-US" sz="3600" dirty="0">
                <a:solidFill>
                  <a:srgbClr val="FFB92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a</a:t>
            </a:r>
            <a:r>
              <a:rPr lang="en-US" sz="3600" dirty="0">
                <a:solidFill>
                  <a:srgbClr val="9BCB3E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</a:t>
            </a:r>
            <a:r>
              <a:rPr lang="en-US" sz="3600" dirty="0">
                <a:solidFill>
                  <a:srgbClr val="FFB92B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e</a:t>
            </a:r>
            <a:endParaRPr lang="ar-SA" sz="3600" dirty="0">
              <a:solidFill>
                <a:srgbClr val="FFB92B"/>
              </a:solidFill>
              <a:latin typeface="Dreaming Outloud Pro" panose="03050502040302030504" pitchFamily="66" charset="0"/>
            </a:endParaRPr>
          </a:p>
        </p:txBody>
      </p:sp>
      <p:sp>
        <p:nvSpPr>
          <p:cNvPr id="15" name="سهم لليمين 14">
            <a:extLst>
              <a:ext uri="{FF2B5EF4-FFF2-40B4-BE49-F238E27FC236}">
                <a16:creationId xmlns:a16="http://schemas.microsoft.com/office/drawing/2014/main" id="{3F6A497F-FBAB-2E7E-9C3B-68E4AC328403}"/>
              </a:ext>
            </a:extLst>
          </p:cNvPr>
          <p:cNvSpPr/>
          <p:nvPr/>
        </p:nvSpPr>
        <p:spPr>
          <a:xfrm>
            <a:off x="7404590" y="4428462"/>
            <a:ext cx="621506" cy="299517"/>
          </a:xfrm>
          <a:prstGeom prst="rightArrow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</p:spTree>
    <p:extLst>
      <p:ext uri="{BB962C8B-B14F-4D97-AF65-F5344CB8AC3E}">
        <p14:creationId xmlns:p14="http://schemas.microsoft.com/office/powerpoint/2010/main" val="2529010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مستطيل مستدير الزوايا 14">
            <a:extLst>
              <a:ext uri="{FF2B5EF4-FFF2-40B4-BE49-F238E27FC236}">
                <a16:creationId xmlns:a16="http://schemas.microsoft.com/office/drawing/2014/main" id="{288C0688-6ACA-FC92-6BCF-447ABD3DDB5E}"/>
              </a:ext>
            </a:extLst>
          </p:cNvPr>
          <p:cNvSpPr/>
          <p:nvPr/>
        </p:nvSpPr>
        <p:spPr>
          <a:xfrm>
            <a:off x="3217545" y="426366"/>
            <a:ext cx="2708910" cy="692498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3A4D4365-70EE-98CF-07FF-B609F0555BB6}"/>
              </a:ext>
            </a:extLst>
          </p:cNvPr>
          <p:cNvSpPr txBox="1"/>
          <p:nvPr/>
        </p:nvSpPr>
        <p:spPr>
          <a:xfrm>
            <a:off x="3377565" y="426366"/>
            <a:ext cx="2388870" cy="715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050" dirty="0">
                <a:solidFill>
                  <a:schemeClr val="bg2"/>
                </a:solidFill>
                <a:latin typeface="Cottontail" pitchFamily="2" charset="0"/>
              </a:rPr>
              <a:t>Objective</a:t>
            </a:r>
            <a:r>
              <a:rPr lang="en" sz="4050" dirty="0">
                <a:solidFill>
                  <a:schemeClr val="accent1">
                    <a:lumMod val="50000"/>
                  </a:schemeClr>
                </a:solidFill>
                <a:latin typeface="Cottontail" pitchFamily="2" charset="0"/>
              </a:rPr>
              <a:t> 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FBA835C0-D16A-5CD0-FA2F-845F0370A42F}"/>
              </a:ext>
            </a:extLst>
          </p:cNvPr>
          <p:cNvSpPr/>
          <p:nvPr/>
        </p:nvSpPr>
        <p:spPr>
          <a:xfrm>
            <a:off x="1257300" y="1267550"/>
            <a:ext cx="6532033" cy="1474124"/>
          </a:xfrm>
          <a:custGeom>
            <a:avLst/>
            <a:gdLst>
              <a:gd name="connsiteX0" fmla="*/ 0 w 6532033"/>
              <a:gd name="connsiteY0" fmla="*/ 0 h 1474124"/>
              <a:gd name="connsiteX1" fmla="*/ 718524 w 6532033"/>
              <a:gd name="connsiteY1" fmla="*/ 0 h 1474124"/>
              <a:gd name="connsiteX2" fmla="*/ 1175766 w 6532033"/>
              <a:gd name="connsiteY2" fmla="*/ 0 h 1474124"/>
              <a:gd name="connsiteX3" fmla="*/ 1763649 w 6532033"/>
              <a:gd name="connsiteY3" fmla="*/ 0 h 1474124"/>
              <a:gd name="connsiteX4" fmla="*/ 2547493 w 6532033"/>
              <a:gd name="connsiteY4" fmla="*/ 0 h 1474124"/>
              <a:gd name="connsiteX5" fmla="*/ 3200696 w 6532033"/>
              <a:gd name="connsiteY5" fmla="*/ 0 h 1474124"/>
              <a:gd name="connsiteX6" fmla="*/ 3919220 w 6532033"/>
              <a:gd name="connsiteY6" fmla="*/ 0 h 1474124"/>
              <a:gd name="connsiteX7" fmla="*/ 4507103 w 6532033"/>
              <a:gd name="connsiteY7" fmla="*/ 0 h 1474124"/>
              <a:gd name="connsiteX8" fmla="*/ 5160306 w 6532033"/>
              <a:gd name="connsiteY8" fmla="*/ 0 h 1474124"/>
              <a:gd name="connsiteX9" fmla="*/ 5944150 w 6532033"/>
              <a:gd name="connsiteY9" fmla="*/ 0 h 1474124"/>
              <a:gd name="connsiteX10" fmla="*/ 6532033 w 6532033"/>
              <a:gd name="connsiteY10" fmla="*/ 0 h 1474124"/>
              <a:gd name="connsiteX11" fmla="*/ 6532033 w 6532033"/>
              <a:gd name="connsiteY11" fmla="*/ 506116 h 1474124"/>
              <a:gd name="connsiteX12" fmla="*/ 6532033 w 6532033"/>
              <a:gd name="connsiteY12" fmla="*/ 968008 h 1474124"/>
              <a:gd name="connsiteX13" fmla="*/ 6532033 w 6532033"/>
              <a:gd name="connsiteY13" fmla="*/ 1474124 h 1474124"/>
              <a:gd name="connsiteX14" fmla="*/ 5878830 w 6532033"/>
              <a:gd name="connsiteY14" fmla="*/ 1474124 h 1474124"/>
              <a:gd name="connsiteX15" fmla="*/ 5225626 w 6532033"/>
              <a:gd name="connsiteY15" fmla="*/ 1474124 h 1474124"/>
              <a:gd name="connsiteX16" fmla="*/ 4703064 w 6532033"/>
              <a:gd name="connsiteY16" fmla="*/ 1474124 h 1474124"/>
              <a:gd name="connsiteX17" fmla="*/ 4049860 w 6532033"/>
              <a:gd name="connsiteY17" fmla="*/ 1474124 h 1474124"/>
              <a:gd name="connsiteX18" fmla="*/ 3396657 w 6532033"/>
              <a:gd name="connsiteY18" fmla="*/ 1474124 h 1474124"/>
              <a:gd name="connsiteX19" fmla="*/ 2743454 w 6532033"/>
              <a:gd name="connsiteY19" fmla="*/ 1474124 h 1474124"/>
              <a:gd name="connsiteX20" fmla="*/ 2090251 w 6532033"/>
              <a:gd name="connsiteY20" fmla="*/ 1474124 h 1474124"/>
              <a:gd name="connsiteX21" fmla="*/ 1502368 w 6532033"/>
              <a:gd name="connsiteY21" fmla="*/ 1474124 h 1474124"/>
              <a:gd name="connsiteX22" fmla="*/ 783844 w 6532033"/>
              <a:gd name="connsiteY22" fmla="*/ 1474124 h 1474124"/>
              <a:gd name="connsiteX23" fmla="*/ 0 w 6532033"/>
              <a:gd name="connsiteY23" fmla="*/ 1474124 h 1474124"/>
              <a:gd name="connsiteX24" fmla="*/ 0 w 6532033"/>
              <a:gd name="connsiteY24" fmla="*/ 953267 h 1474124"/>
              <a:gd name="connsiteX25" fmla="*/ 0 w 6532033"/>
              <a:gd name="connsiteY25" fmla="*/ 447151 h 1474124"/>
              <a:gd name="connsiteX26" fmla="*/ 0 w 6532033"/>
              <a:gd name="connsiteY26" fmla="*/ 0 h 147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6532033" h="1474124" fill="none" extrusionOk="0">
                <a:moveTo>
                  <a:pt x="0" y="0"/>
                </a:moveTo>
                <a:cubicBezTo>
                  <a:pt x="349327" y="12459"/>
                  <a:pt x="463734" y="23779"/>
                  <a:pt x="718524" y="0"/>
                </a:cubicBezTo>
                <a:cubicBezTo>
                  <a:pt x="973314" y="-23779"/>
                  <a:pt x="1016888" y="-19628"/>
                  <a:pt x="1175766" y="0"/>
                </a:cubicBezTo>
                <a:cubicBezTo>
                  <a:pt x="1334644" y="19628"/>
                  <a:pt x="1645850" y="3603"/>
                  <a:pt x="1763649" y="0"/>
                </a:cubicBezTo>
                <a:cubicBezTo>
                  <a:pt x="1881448" y="-3603"/>
                  <a:pt x="2328382" y="27470"/>
                  <a:pt x="2547493" y="0"/>
                </a:cubicBezTo>
                <a:cubicBezTo>
                  <a:pt x="2766604" y="-27470"/>
                  <a:pt x="2958527" y="-16598"/>
                  <a:pt x="3200696" y="0"/>
                </a:cubicBezTo>
                <a:cubicBezTo>
                  <a:pt x="3442865" y="16598"/>
                  <a:pt x="3697473" y="-23767"/>
                  <a:pt x="3919220" y="0"/>
                </a:cubicBezTo>
                <a:cubicBezTo>
                  <a:pt x="4140967" y="23767"/>
                  <a:pt x="4295427" y="-2466"/>
                  <a:pt x="4507103" y="0"/>
                </a:cubicBezTo>
                <a:cubicBezTo>
                  <a:pt x="4718779" y="2466"/>
                  <a:pt x="4875479" y="-11978"/>
                  <a:pt x="5160306" y="0"/>
                </a:cubicBezTo>
                <a:cubicBezTo>
                  <a:pt x="5445133" y="11978"/>
                  <a:pt x="5594482" y="31820"/>
                  <a:pt x="5944150" y="0"/>
                </a:cubicBezTo>
                <a:cubicBezTo>
                  <a:pt x="6293818" y="-31820"/>
                  <a:pt x="6377297" y="14533"/>
                  <a:pt x="6532033" y="0"/>
                </a:cubicBezTo>
                <a:cubicBezTo>
                  <a:pt x="6537216" y="251541"/>
                  <a:pt x="6523726" y="368432"/>
                  <a:pt x="6532033" y="506116"/>
                </a:cubicBezTo>
                <a:cubicBezTo>
                  <a:pt x="6540340" y="643800"/>
                  <a:pt x="6512091" y="740577"/>
                  <a:pt x="6532033" y="968008"/>
                </a:cubicBezTo>
                <a:cubicBezTo>
                  <a:pt x="6551975" y="1195439"/>
                  <a:pt x="6551748" y="1308471"/>
                  <a:pt x="6532033" y="1474124"/>
                </a:cubicBezTo>
                <a:cubicBezTo>
                  <a:pt x="6293529" y="1494684"/>
                  <a:pt x="6149403" y="1463577"/>
                  <a:pt x="5878830" y="1474124"/>
                </a:cubicBezTo>
                <a:cubicBezTo>
                  <a:pt x="5608257" y="1484671"/>
                  <a:pt x="5405679" y="1469180"/>
                  <a:pt x="5225626" y="1474124"/>
                </a:cubicBezTo>
                <a:cubicBezTo>
                  <a:pt x="5045573" y="1479068"/>
                  <a:pt x="4887086" y="1497697"/>
                  <a:pt x="4703064" y="1474124"/>
                </a:cubicBezTo>
                <a:cubicBezTo>
                  <a:pt x="4519042" y="1450551"/>
                  <a:pt x="4264074" y="1467626"/>
                  <a:pt x="4049860" y="1474124"/>
                </a:cubicBezTo>
                <a:cubicBezTo>
                  <a:pt x="3835646" y="1480622"/>
                  <a:pt x="3541609" y="1469519"/>
                  <a:pt x="3396657" y="1474124"/>
                </a:cubicBezTo>
                <a:cubicBezTo>
                  <a:pt x="3251705" y="1478729"/>
                  <a:pt x="2910099" y="1492602"/>
                  <a:pt x="2743454" y="1474124"/>
                </a:cubicBezTo>
                <a:cubicBezTo>
                  <a:pt x="2576809" y="1455646"/>
                  <a:pt x="2355569" y="1504756"/>
                  <a:pt x="2090251" y="1474124"/>
                </a:cubicBezTo>
                <a:cubicBezTo>
                  <a:pt x="1824933" y="1443492"/>
                  <a:pt x="1759845" y="1502595"/>
                  <a:pt x="1502368" y="1474124"/>
                </a:cubicBezTo>
                <a:cubicBezTo>
                  <a:pt x="1244891" y="1445653"/>
                  <a:pt x="1070479" y="1447158"/>
                  <a:pt x="783844" y="1474124"/>
                </a:cubicBezTo>
                <a:cubicBezTo>
                  <a:pt x="497209" y="1501090"/>
                  <a:pt x="274084" y="1473646"/>
                  <a:pt x="0" y="1474124"/>
                </a:cubicBezTo>
                <a:cubicBezTo>
                  <a:pt x="12586" y="1267292"/>
                  <a:pt x="-2042" y="1192367"/>
                  <a:pt x="0" y="953267"/>
                </a:cubicBezTo>
                <a:cubicBezTo>
                  <a:pt x="2042" y="714167"/>
                  <a:pt x="-8922" y="594658"/>
                  <a:pt x="0" y="447151"/>
                </a:cubicBezTo>
                <a:cubicBezTo>
                  <a:pt x="8922" y="299644"/>
                  <a:pt x="-8751" y="112417"/>
                  <a:pt x="0" y="0"/>
                </a:cubicBezTo>
                <a:close/>
              </a:path>
              <a:path w="6532033" h="1474124" stroke="0" extrusionOk="0">
                <a:moveTo>
                  <a:pt x="0" y="0"/>
                </a:moveTo>
                <a:cubicBezTo>
                  <a:pt x="253845" y="20106"/>
                  <a:pt x="306455" y="-28328"/>
                  <a:pt x="587883" y="0"/>
                </a:cubicBezTo>
                <a:cubicBezTo>
                  <a:pt x="869311" y="28328"/>
                  <a:pt x="871265" y="-5068"/>
                  <a:pt x="1045125" y="0"/>
                </a:cubicBezTo>
                <a:cubicBezTo>
                  <a:pt x="1218985" y="5068"/>
                  <a:pt x="1533759" y="14480"/>
                  <a:pt x="1828969" y="0"/>
                </a:cubicBezTo>
                <a:cubicBezTo>
                  <a:pt x="2124179" y="-14480"/>
                  <a:pt x="2187486" y="19737"/>
                  <a:pt x="2416852" y="0"/>
                </a:cubicBezTo>
                <a:cubicBezTo>
                  <a:pt x="2646218" y="-19737"/>
                  <a:pt x="2753387" y="11035"/>
                  <a:pt x="3004735" y="0"/>
                </a:cubicBezTo>
                <a:cubicBezTo>
                  <a:pt x="3256083" y="-11035"/>
                  <a:pt x="3500763" y="15428"/>
                  <a:pt x="3788579" y="0"/>
                </a:cubicBezTo>
                <a:cubicBezTo>
                  <a:pt x="4076395" y="-15428"/>
                  <a:pt x="4115745" y="-13458"/>
                  <a:pt x="4311142" y="0"/>
                </a:cubicBezTo>
                <a:cubicBezTo>
                  <a:pt x="4506539" y="13458"/>
                  <a:pt x="4765060" y="6449"/>
                  <a:pt x="5094986" y="0"/>
                </a:cubicBezTo>
                <a:cubicBezTo>
                  <a:pt x="5424912" y="-6449"/>
                  <a:pt x="5579858" y="7668"/>
                  <a:pt x="5878830" y="0"/>
                </a:cubicBezTo>
                <a:cubicBezTo>
                  <a:pt x="6177802" y="-7668"/>
                  <a:pt x="6325069" y="-25755"/>
                  <a:pt x="6532033" y="0"/>
                </a:cubicBezTo>
                <a:cubicBezTo>
                  <a:pt x="6532772" y="213843"/>
                  <a:pt x="6544102" y="318627"/>
                  <a:pt x="6532033" y="520857"/>
                </a:cubicBezTo>
                <a:cubicBezTo>
                  <a:pt x="6519964" y="723087"/>
                  <a:pt x="6528927" y="918607"/>
                  <a:pt x="6532033" y="1026973"/>
                </a:cubicBezTo>
                <a:cubicBezTo>
                  <a:pt x="6535139" y="1135339"/>
                  <a:pt x="6526485" y="1285288"/>
                  <a:pt x="6532033" y="1474124"/>
                </a:cubicBezTo>
                <a:cubicBezTo>
                  <a:pt x="6248761" y="1474987"/>
                  <a:pt x="6076843" y="1505646"/>
                  <a:pt x="5878830" y="1474124"/>
                </a:cubicBezTo>
                <a:cubicBezTo>
                  <a:pt x="5680817" y="1442602"/>
                  <a:pt x="5561864" y="1489632"/>
                  <a:pt x="5356267" y="1474124"/>
                </a:cubicBezTo>
                <a:cubicBezTo>
                  <a:pt x="5150670" y="1458616"/>
                  <a:pt x="4885187" y="1501470"/>
                  <a:pt x="4703064" y="1474124"/>
                </a:cubicBezTo>
                <a:cubicBezTo>
                  <a:pt x="4520941" y="1446778"/>
                  <a:pt x="4196396" y="1435572"/>
                  <a:pt x="3919220" y="1474124"/>
                </a:cubicBezTo>
                <a:cubicBezTo>
                  <a:pt x="3642044" y="1512676"/>
                  <a:pt x="3566551" y="1489388"/>
                  <a:pt x="3266017" y="1474124"/>
                </a:cubicBezTo>
                <a:cubicBezTo>
                  <a:pt x="2965483" y="1458860"/>
                  <a:pt x="2995674" y="1470820"/>
                  <a:pt x="2808774" y="1474124"/>
                </a:cubicBezTo>
                <a:cubicBezTo>
                  <a:pt x="2621874" y="1477428"/>
                  <a:pt x="2519428" y="1480589"/>
                  <a:pt x="2286212" y="1474124"/>
                </a:cubicBezTo>
                <a:cubicBezTo>
                  <a:pt x="2052996" y="1467659"/>
                  <a:pt x="1894115" y="1510983"/>
                  <a:pt x="1502368" y="1474124"/>
                </a:cubicBezTo>
                <a:cubicBezTo>
                  <a:pt x="1110621" y="1437265"/>
                  <a:pt x="1143458" y="1451776"/>
                  <a:pt x="849164" y="1474124"/>
                </a:cubicBezTo>
                <a:cubicBezTo>
                  <a:pt x="554870" y="1496472"/>
                  <a:pt x="378748" y="1497509"/>
                  <a:pt x="0" y="1474124"/>
                </a:cubicBezTo>
                <a:cubicBezTo>
                  <a:pt x="-1392" y="1256996"/>
                  <a:pt x="5166" y="1133300"/>
                  <a:pt x="0" y="982749"/>
                </a:cubicBezTo>
                <a:cubicBezTo>
                  <a:pt x="-5166" y="832199"/>
                  <a:pt x="3809" y="720413"/>
                  <a:pt x="0" y="535598"/>
                </a:cubicBezTo>
                <a:cubicBezTo>
                  <a:pt x="-3809" y="350783"/>
                  <a:pt x="3701" y="200083"/>
                  <a:pt x="0" y="0"/>
                </a:cubicBez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 w="28575"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18" name="Rectangle 2">
            <a:extLst>
              <a:ext uri="{FF2B5EF4-FFF2-40B4-BE49-F238E27FC236}">
                <a16:creationId xmlns:a16="http://schemas.microsoft.com/office/drawing/2014/main" id="{DB1EE32C-A511-1973-5150-BF42E30FF1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62148" y="1464144"/>
            <a:ext cx="5685269" cy="992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" sz="2000" b="0" dirty="0">
                <a:effectLst/>
                <a:latin typeface="ProximaNova"/>
              </a:rPr>
              <a:t>By the end of this lesson, students should have reviewed when to use the </a:t>
            </a:r>
            <a:r>
              <a:rPr lang="en" sz="20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Present Progressive </a:t>
            </a:r>
            <a:r>
              <a:rPr lang="en" sz="2000" b="0" dirty="0">
                <a:effectLst/>
                <a:latin typeface="ProximaNova"/>
              </a:rPr>
              <a:t>and the </a:t>
            </a:r>
            <a:r>
              <a:rPr lang="en" sz="20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Simple Present</a:t>
            </a:r>
            <a:r>
              <a:rPr lang="en" sz="2000" b="0" dirty="0">
                <a:effectLst/>
                <a:latin typeface="ProximaNova"/>
              </a:rPr>
              <a:t>. </a:t>
            </a:r>
            <a:endParaRPr lang="en" sz="2000" dirty="0"/>
          </a:p>
        </p:txBody>
      </p:sp>
      <p:sp>
        <p:nvSpPr>
          <p:cNvPr id="19" name="مستطيل 18">
            <a:extLst>
              <a:ext uri="{FF2B5EF4-FFF2-40B4-BE49-F238E27FC236}">
                <a16:creationId xmlns:a16="http://schemas.microsoft.com/office/drawing/2014/main" id="{0D14F6F0-7849-B7E7-7A24-107E13D4DC12}"/>
              </a:ext>
            </a:extLst>
          </p:cNvPr>
          <p:cNvSpPr/>
          <p:nvPr/>
        </p:nvSpPr>
        <p:spPr>
          <a:xfrm>
            <a:off x="1257299" y="3060828"/>
            <a:ext cx="6532033" cy="1474124"/>
          </a:xfrm>
          <a:custGeom>
            <a:avLst/>
            <a:gdLst>
              <a:gd name="connsiteX0" fmla="*/ 0 w 6532033"/>
              <a:gd name="connsiteY0" fmla="*/ 0 h 1474124"/>
              <a:gd name="connsiteX1" fmla="*/ 659142 w 6532033"/>
              <a:gd name="connsiteY1" fmla="*/ 0 h 1474124"/>
              <a:gd name="connsiteX2" fmla="*/ 1187642 w 6532033"/>
              <a:gd name="connsiteY2" fmla="*/ 0 h 1474124"/>
              <a:gd name="connsiteX3" fmla="*/ 1781464 w 6532033"/>
              <a:gd name="connsiteY3" fmla="*/ 0 h 1474124"/>
              <a:gd name="connsiteX4" fmla="*/ 2440605 w 6532033"/>
              <a:gd name="connsiteY4" fmla="*/ 0 h 1474124"/>
              <a:gd name="connsiteX5" fmla="*/ 2903786 w 6532033"/>
              <a:gd name="connsiteY5" fmla="*/ 0 h 1474124"/>
              <a:gd name="connsiteX6" fmla="*/ 3497607 w 6532033"/>
              <a:gd name="connsiteY6" fmla="*/ 0 h 1474124"/>
              <a:gd name="connsiteX7" fmla="*/ 4156748 w 6532033"/>
              <a:gd name="connsiteY7" fmla="*/ 0 h 1474124"/>
              <a:gd name="connsiteX8" fmla="*/ 4881210 w 6532033"/>
              <a:gd name="connsiteY8" fmla="*/ 0 h 1474124"/>
              <a:gd name="connsiteX9" fmla="*/ 5605672 w 6532033"/>
              <a:gd name="connsiteY9" fmla="*/ 0 h 1474124"/>
              <a:gd name="connsiteX10" fmla="*/ 6532033 w 6532033"/>
              <a:gd name="connsiteY10" fmla="*/ 0 h 1474124"/>
              <a:gd name="connsiteX11" fmla="*/ 6532033 w 6532033"/>
              <a:gd name="connsiteY11" fmla="*/ 491375 h 1474124"/>
              <a:gd name="connsiteX12" fmla="*/ 6532033 w 6532033"/>
              <a:gd name="connsiteY12" fmla="*/ 968008 h 1474124"/>
              <a:gd name="connsiteX13" fmla="*/ 6532033 w 6532033"/>
              <a:gd name="connsiteY13" fmla="*/ 1474124 h 1474124"/>
              <a:gd name="connsiteX14" fmla="*/ 6003532 w 6532033"/>
              <a:gd name="connsiteY14" fmla="*/ 1474124 h 1474124"/>
              <a:gd name="connsiteX15" fmla="*/ 5605672 w 6532033"/>
              <a:gd name="connsiteY15" fmla="*/ 1474124 h 1474124"/>
              <a:gd name="connsiteX16" fmla="*/ 5011851 w 6532033"/>
              <a:gd name="connsiteY16" fmla="*/ 1474124 h 1474124"/>
              <a:gd name="connsiteX17" fmla="*/ 4483350 w 6532033"/>
              <a:gd name="connsiteY17" fmla="*/ 1474124 h 1474124"/>
              <a:gd name="connsiteX18" fmla="*/ 3758888 w 6532033"/>
              <a:gd name="connsiteY18" fmla="*/ 1474124 h 1474124"/>
              <a:gd name="connsiteX19" fmla="*/ 3165067 w 6532033"/>
              <a:gd name="connsiteY19" fmla="*/ 1474124 h 1474124"/>
              <a:gd name="connsiteX20" fmla="*/ 2505925 w 6532033"/>
              <a:gd name="connsiteY20" fmla="*/ 1474124 h 1474124"/>
              <a:gd name="connsiteX21" fmla="*/ 1781464 w 6532033"/>
              <a:gd name="connsiteY21" fmla="*/ 1474124 h 1474124"/>
              <a:gd name="connsiteX22" fmla="*/ 1383603 w 6532033"/>
              <a:gd name="connsiteY22" fmla="*/ 1474124 h 1474124"/>
              <a:gd name="connsiteX23" fmla="*/ 855103 w 6532033"/>
              <a:gd name="connsiteY23" fmla="*/ 1474124 h 1474124"/>
              <a:gd name="connsiteX24" fmla="*/ 0 w 6532033"/>
              <a:gd name="connsiteY24" fmla="*/ 1474124 h 1474124"/>
              <a:gd name="connsiteX25" fmla="*/ 0 w 6532033"/>
              <a:gd name="connsiteY25" fmla="*/ 982749 h 1474124"/>
              <a:gd name="connsiteX26" fmla="*/ 0 w 6532033"/>
              <a:gd name="connsiteY26" fmla="*/ 506116 h 1474124"/>
              <a:gd name="connsiteX27" fmla="*/ 0 w 6532033"/>
              <a:gd name="connsiteY27" fmla="*/ 0 h 1474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532033" h="1474124" fill="none" extrusionOk="0">
                <a:moveTo>
                  <a:pt x="0" y="0"/>
                </a:moveTo>
                <a:cubicBezTo>
                  <a:pt x="180043" y="-74442"/>
                  <a:pt x="465519" y="11529"/>
                  <a:pt x="659142" y="0"/>
                </a:cubicBezTo>
                <a:cubicBezTo>
                  <a:pt x="852765" y="-11529"/>
                  <a:pt x="1066284" y="7005"/>
                  <a:pt x="1187642" y="0"/>
                </a:cubicBezTo>
                <a:cubicBezTo>
                  <a:pt x="1309000" y="-7005"/>
                  <a:pt x="1533622" y="59874"/>
                  <a:pt x="1781464" y="0"/>
                </a:cubicBezTo>
                <a:cubicBezTo>
                  <a:pt x="2029306" y="-59874"/>
                  <a:pt x="2161906" y="40833"/>
                  <a:pt x="2440605" y="0"/>
                </a:cubicBezTo>
                <a:cubicBezTo>
                  <a:pt x="2719304" y="-40833"/>
                  <a:pt x="2754147" y="4130"/>
                  <a:pt x="2903786" y="0"/>
                </a:cubicBezTo>
                <a:cubicBezTo>
                  <a:pt x="3053425" y="-4130"/>
                  <a:pt x="3360275" y="46183"/>
                  <a:pt x="3497607" y="0"/>
                </a:cubicBezTo>
                <a:cubicBezTo>
                  <a:pt x="3634939" y="-46183"/>
                  <a:pt x="3995358" y="40855"/>
                  <a:pt x="4156748" y="0"/>
                </a:cubicBezTo>
                <a:cubicBezTo>
                  <a:pt x="4318138" y="-40855"/>
                  <a:pt x="4615507" y="37083"/>
                  <a:pt x="4881210" y="0"/>
                </a:cubicBezTo>
                <a:cubicBezTo>
                  <a:pt x="5146913" y="-37083"/>
                  <a:pt x="5304129" y="23424"/>
                  <a:pt x="5605672" y="0"/>
                </a:cubicBezTo>
                <a:cubicBezTo>
                  <a:pt x="5907215" y="-23424"/>
                  <a:pt x="6202045" y="16560"/>
                  <a:pt x="6532033" y="0"/>
                </a:cubicBezTo>
                <a:cubicBezTo>
                  <a:pt x="6589790" y="194874"/>
                  <a:pt x="6486290" y="295874"/>
                  <a:pt x="6532033" y="491375"/>
                </a:cubicBezTo>
                <a:cubicBezTo>
                  <a:pt x="6577776" y="686877"/>
                  <a:pt x="6502135" y="831186"/>
                  <a:pt x="6532033" y="968008"/>
                </a:cubicBezTo>
                <a:cubicBezTo>
                  <a:pt x="6561931" y="1104830"/>
                  <a:pt x="6525098" y="1221913"/>
                  <a:pt x="6532033" y="1474124"/>
                </a:cubicBezTo>
                <a:cubicBezTo>
                  <a:pt x="6346996" y="1526152"/>
                  <a:pt x="6224468" y="1440223"/>
                  <a:pt x="6003532" y="1474124"/>
                </a:cubicBezTo>
                <a:cubicBezTo>
                  <a:pt x="5782596" y="1508025"/>
                  <a:pt x="5696485" y="1449603"/>
                  <a:pt x="5605672" y="1474124"/>
                </a:cubicBezTo>
                <a:cubicBezTo>
                  <a:pt x="5514859" y="1498645"/>
                  <a:pt x="5142073" y="1467018"/>
                  <a:pt x="5011851" y="1474124"/>
                </a:cubicBezTo>
                <a:cubicBezTo>
                  <a:pt x="4881629" y="1481230"/>
                  <a:pt x="4731672" y="1424418"/>
                  <a:pt x="4483350" y="1474124"/>
                </a:cubicBezTo>
                <a:cubicBezTo>
                  <a:pt x="4235028" y="1523830"/>
                  <a:pt x="4064616" y="1396509"/>
                  <a:pt x="3758888" y="1474124"/>
                </a:cubicBezTo>
                <a:cubicBezTo>
                  <a:pt x="3453160" y="1551739"/>
                  <a:pt x="3453004" y="1404751"/>
                  <a:pt x="3165067" y="1474124"/>
                </a:cubicBezTo>
                <a:cubicBezTo>
                  <a:pt x="2877130" y="1543497"/>
                  <a:pt x="2833684" y="1422277"/>
                  <a:pt x="2505925" y="1474124"/>
                </a:cubicBezTo>
                <a:cubicBezTo>
                  <a:pt x="2178166" y="1525971"/>
                  <a:pt x="2031907" y="1391823"/>
                  <a:pt x="1781464" y="1474124"/>
                </a:cubicBezTo>
                <a:cubicBezTo>
                  <a:pt x="1531021" y="1556425"/>
                  <a:pt x="1556719" y="1444667"/>
                  <a:pt x="1383603" y="1474124"/>
                </a:cubicBezTo>
                <a:cubicBezTo>
                  <a:pt x="1210487" y="1503581"/>
                  <a:pt x="1055169" y="1471048"/>
                  <a:pt x="855103" y="1474124"/>
                </a:cubicBezTo>
                <a:cubicBezTo>
                  <a:pt x="655037" y="1477200"/>
                  <a:pt x="175459" y="1387367"/>
                  <a:pt x="0" y="1474124"/>
                </a:cubicBezTo>
                <a:cubicBezTo>
                  <a:pt x="-41574" y="1337835"/>
                  <a:pt x="28834" y="1185513"/>
                  <a:pt x="0" y="982749"/>
                </a:cubicBezTo>
                <a:cubicBezTo>
                  <a:pt x="-28834" y="779986"/>
                  <a:pt x="24310" y="743344"/>
                  <a:pt x="0" y="506116"/>
                </a:cubicBezTo>
                <a:cubicBezTo>
                  <a:pt x="-24310" y="268888"/>
                  <a:pt x="46851" y="196609"/>
                  <a:pt x="0" y="0"/>
                </a:cubicBezTo>
                <a:close/>
              </a:path>
              <a:path w="6532033" h="1474124" stroke="0" extrusionOk="0">
                <a:moveTo>
                  <a:pt x="0" y="0"/>
                </a:moveTo>
                <a:cubicBezTo>
                  <a:pt x="143061" y="-53276"/>
                  <a:pt x="323810" y="30025"/>
                  <a:pt x="463181" y="0"/>
                </a:cubicBezTo>
                <a:cubicBezTo>
                  <a:pt x="602552" y="-30025"/>
                  <a:pt x="748019" y="13911"/>
                  <a:pt x="861041" y="0"/>
                </a:cubicBezTo>
                <a:cubicBezTo>
                  <a:pt x="974063" y="-13911"/>
                  <a:pt x="1168011" y="36647"/>
                  <a:pt x="1389542" y="0"/>
                </a:cubicBezTo>
                <a:cubicBezTo>
                  <a:pt x="1611073" y="-36647"/>
                  <a:pt x="1782488" y="67374"/>
                  <a:pt x="1983363" y="0"/>
                </a:cubicBezTo>
                <a:cubicBezTo>
                  <a:pt x="2184238" y="-67374"/>
                  <a:pt x="2501249" y="72481"/>
                  <a:pt x="2642504" y="0"/>
                </a:cubicBezTo>
                <a:cubicBezTo>
                  <a:pt x="2783759" y="-72481"/>
                  <a:pt x="2884456" y="34695"/>
                  <a:pt x="3105685" y="0"/>
                </a:cubicBezTo>
                <a:cubicBezTo>
                  <a:pt x="3326914" y="-34695"/>
                  <a:pt x="3408001" y="55312"/>
                  <a:pt x="3634186" y="0"/>
                </a:cubicBezTo>
                <a:cubicBezTo>
                  <a:pt x="3860371" y="-55312"/>
                  <a:pt x="4125047" y="61929"/>
                  <a:pt x="4358647" y="0"/>
                </a:cubicBezTo>
                <a:cubicBezTo>
                  <a:pt x="4592247" y="-61929"/>
                  <a:pt x="4836523" y="47274"/>
                  <a:pt x="5017789" y="0"/>
                </a:cubicBezTo>
                <a:cubicBezTo>
                  <a:pt x="5199055" y="-47274"/>
                  <a:pt x="5302463" y="12181"/>
                  <a:pt x="5415649" y="0"/>
                </a:cubicBezTo>
                <a:cubicBezTo>
                  <a:pt x="5528835" y="-12181"/>
                  <a:pt x="5712862" y="44040"/>
                  <a:pt x="5878830" y="0"/>
                </a:cubicBezTo>
                <a:cubicBezTo>
                  <a:pt x="6044798" y="-44040"/>
                  <a:pt x="6373199" y="39026"/>
                  <a:pt x="6532033" y="0"/>
                </a:cubicBezTo>
                <a:cubicBezTo>
                  <a:pt x="6536398" y="198907"/>
                  <a:pt x="6479451" y="283653"/>
                  <a:pt x="6532033" y="506116"/>
                </a:cubicBezTo>
                <a:cubicBezTo>
                  <a:pt x="6584615" y="728579"/>
                  <a:pt x="6483031" y="805927"/>
                  <a:pt x="6532033" y="953267"/>
                </a:cubicBezTo>
                <a:cubicBezTo>
                  <a:pt x="6581035" y="1100607"/>
                  <a:pt x="6523322" y="1320774"/>
                  <a:pt x="6532033" y="1474124"/>
                </a:cubicBezTo>
                <a:cubicBezTo>
                  <a:pt x="6248790" y="1519163"/>
                  <a:pt x="6174142" y="1433381"/>
                  <a:pt x="5872891" y="1474124"/>
                </a:cubicBezTo>
                <a:cubicBezTo>
                  <a:pt x="5571640" y="1514867"/>
                  <a:pt x="5618726" y="1468743"/>
                  <a:pt x="5409711" y="1474124"/>
                </a:cubicBezTo>
                <a:cubicBezTo>
                  <a:pt x="5200696" y="1479505"/>
                  <a:pt x="5045092" y="1422406"/>
                  <a:pt x="4815890" y="1474124"/>
                </a:cubicBezTo>
                <a:cubicBezTo>
                  <a:pt x="4586688" y="1525842"/>
                  <a:pt x="4568412" y="1444449"/>
                  <a:pt x="4418030" y="1474124"/>
                </a:cubicBezTo>
                <a:cubicBezTo>
                  <a:pt x="4267648" y="1503799"/>
                  <a:pt x="4130556" y="1461020"/>
                  <a:pt x="4020169" y="1474124"/>
                </a:cubicBezTo>
                <a:cubicBezTo>
                  <a:pt x="3909782" y="1487228"/>
                  <a:pt x="3573698" y="1457672"/>
                  <a:pt x="3426348" y="1474124"/>
                </a:cubicBezTo>
                <a:cubicBezTo>
                  <a:pt x="3278998" y="1490576"/>
                  <a:pt x="2923754" y="1432693"/>
                  <a:pt x="2767207" y="1474124"/>
                </a:cubicBezTo>
                <a:cubicBezTo>
                  <a:pt x="2610660" y="1515555"/>
                  <a:pt x="2329177" y="1449452"/>
                  <a:pt x="2173386" y="1474124"/>
                </a:cubicBezTo>
                <a:cubicBezTo>
                  <a:pt x="2017595" y="1498796"/>
                  <a:pt x="1914617" y="1426592"/>
                  <a:pt x="1710205" y="1474124"/>
                </a:cubicBezTo>
                <a:cubicBezTo>
                  <a:pt x="1505793" y="1521656"/>
                  <a:pt x="1432801" y="1438872"/>
                  <a:pt x="1181704" y="1474124"/>
                </a:cubicBezTo>
                <a:cubicBezTo>
                  <a:pt x="930607" y="1509376"/>
                  <a:pt x="852123" y="1427188"/>
                  <a:pt x="653203" y="1474124"/>
                </a:cubicBezTo>
                <a:cubicBezTo>
                  <a:pt x="454283" y="1521060"/>
                  <a:pt x="184000" y="1464346"/>
                  <a:pt x="0" y="1474124"/>
                </a:cubicBezTo>
                <a:cubicBezTo>
                  <a:pt x="-27389" y="1365280"/>
                  <a:pt x="37948" y="1138749"/>
                  <a:pt x="0" y="1026973"/>
                </a:cubicBezTo>
                <a:cubicBezTo>
                  <a:pt x="-37948" y="915197"/>
                  <a:pt x="1168" y="781481"/>
                  <a:pt x="0" y="579822"/>
                </a:cubicBezTo>
                <a:cubicBezTo>
                  <a:pt x="-1168" y="378163"/>
                  <a:pt x="53007" y="123751"/>
                  <a:pt x="0" y="0"/>
                </a:cubicBezTo>
                <a:close/>
              </a:path>
            </a:pathLst>
          </a:cu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0747574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F4D4546-5A48-DBD1-729C-1930D61D455E}"/>
              </a:ext>
            </a:extLst>
          </p:cNvPr>
          <p:cNvSpPr txBox="1"/>
          <p:nvPr/>
        </p:nvSpPr>
        <p:spPr>
          <a:xfrm>
            <a:off x="1380703" y="3213191"/>
            <a:ext cx="634576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2000" b="0" dirty="0">
                <a:effectLst/>
                <a:latin typeface="ProximaNova"/>
              </a:rPr>
              <a:t>By the end of this lesson, students should be able to complete a table about what their partners </a:t>
            </a:r>
            <a:r>
              <a:rPr lang="en" sz="20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usually </a:t>
            </a:r>
            <a:r>
              <a:rPr lang="en" sz="2000" b="0" i="1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do </a:t>
            </a:r>
            <a:r>
              <a:rPr lang="en" sz="2000" b="0" dirty="0">
                <a:effectLst/>
                <a:latin typeface="ProximaNova"/>
              </a:rPr>
              <a:t>and </a:t>
            </a:r>
            <a:r>
              <a:rPr lang="en" sz="2000" b="0" i="1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are doing </a:t>
            </a:r>
            <a:r>
              <a:rPr lang="en" sz="2000" b="0" dirty="0">
                <a:solidFill>
                  <a:schemeClr val="bg2">
                    <a:lumMod val="75000"/>
                  </a:schemeClr>
                </a:solidFill>
                <a:effectLst/>
                <a:latin typeface="ProximaNova"/>
              </a:rPr>
              <a:t>now</a:t>
            </a:r>
            <a:r>
              <a:rPr lang="en" sz="2000" b="0" dirty="0">
                <a:effectLst/>
                <a:latin typeface="ProximaNova"/>
              </a:rPr>
              <a:t>. </a:t>
            </a:r>
            <a:endParaRPr lang="en" sz="2000" dirty="0"/>
          </a:p>
        </p:txBody>
      </p:sp>
    </p:spTree>
    <p:extLst>
      <p:ext uri="{BB962C8B-B14F-4D97-AF65-F5344CB8AC3E}">
        <p14:creationId xmlns:p14="http://schemas.microsoft.com/office/powerpoint/2010/main" val="42108226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صورة 6" descr="صورة تحتوي على رسوم متحركة, الرسوم المتحركة, لعبة, قصاصة فنية&#10;&#10;تم إنشاء الوصف تلقائياً">
            <a:extLst>
              <a:ext uri="{FF2B5EF4-FFF2-40B4-BE49-F238E27FC236}">
                <a16:creationId xmlns:a16="http://schemas.microsoft.com/office/drawing/2014/main" id="{7BEF699D-5945-2BCB-C679-91D1057E806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897" t="10791" r="10330" b="12528"/>
          <a:stretch/>
        </p:blipFill>
        <p:spPr>
          <a:xfrm>
            <a:off x="380662" y="353611"/>
            <a:ext cx="2025861" cy="1972020"/>
          </a:xfrm>
          <a:prstGeom prst="rect">
            <a:avLst/>
          </a:prstGeom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id="{CB900602-6830-A690-E2DC-E1FA3AD625A9}"/>
              </a:ext>
            </a:extLst>
          </p:cNvPr>
          <p:cNvSpPr txBox="1"/>
          <p:nvPr/>
        </p:nvSpPr>
        <p:spPr>
          <a:xfrm>
            <a:off x="2117510" y="298138"/>
            <a:ext cx="4687675" cy="461665"/>
          </a:xfrm>
          <a:custGeom>
            <a:avLst/>
            <a:gdLst>
              <a:gd name="connsiteX0" fmla="*/ 0 w 4687675"/>
              <a:gd name="connsiteY0" fmla="*/ 0 h 461665"/>
              <a:gd name="connsiteX1" fmla="*/ 632836 w 4687675"/>
              <a:gd name="connsiteY1" fmla="*/ 0 h 461665"/>
              <a:gd name="connsiteX2" fmla="*/ 1218796 w 4687675"/>
              <a:gd name="connsiteY2" fmla="*/ 0 h 461665"/>
              <a:gd name="connsiteX3" fmla="*/ 1664125 w 4687675"/>
              <a:gd name="connsiteY3" fmla="*/ 0 h 461665"/>
              <a:gd name="connsiteX4" fmla="*/ 2203207 w 4687675"/>
              <a:gd name="connsiteY4" fmla="*/ 0 h 461665"/>
              <a:gd name="connsiteX5" fmla="*/ 2695413 w 4687675"/>
              <a:gd name="connsiteY5" fmla="*/ 0 h 461665"/>
              <a:gd name="connsiteX6" fmla="*/ 3234496 w 4687675"/>
              <a:gd name="connsiteY6" fmla="*/ 0 h 461665"/>
              <a:gd name="connsiteX7" fmla="*/ 3773578 w 4687675"/>
              <a:gd name="connsiteY7" fmla="*/ 0 h 461665"/>
              <a:gd name="connsiteX8" fmla="*/ 4687675 w 4687675"/>
              <a:gd name="connsiteY8" fmla="*/ 0 h 461665"/>
              <a:gd name="connsiteX9" fmla="*/ 4687675 w 4687675"/>
              <a:gd name="connsiteY9" fmla="*/ 461665 h 461665"/>
              <a:gd name="connsiteX10" fmla="*/ 4101716 w 4687675"/>
              <a:gd name="connsiteY10" fmla="*/ 461665 h 461665"/>
              <a:gd name="connsiteX11" fmla="*/ 3609510 w 4687675"/>
              <a:gd name="connsiteY11" fmla="*/ 461665 h 461665"/>
              <a:gd name="connsiteX12" fmla="*/ 3117304 w 4687675"/>
              <a:gd name="connsiteY12" fmla="*/ 461665 h 461665"/>
              <a:gd name="connsiteX13" fmla="*/ 2484468 w 4687675"/>
              <a:gd name="connsiteY13" fmla="*/ 461665 h 461665"/>
              <a:gd name="connsiteX14" fmla="*/ 1992262 w 4687675"/>
              <a:gd name="connsiteY14" fmla="*/ 461665 h 461665"/>
              <a:gd name="connsiteX15" fmla="*/ 1453179 w 4687675"/>
              <a:gd name="connsiteY15" fmla="*/ 461665 h 461665"/>
              <a:gd name="connsiteX16" fmla="*/ 1007850 w 4687675"/>
              <a:gd name="connsiteY16" fmla="*/ 461665 h 461665"/>
              <a:gd name="connsiteX17" fmla="*/ 0 w 4687675"/>
              <a:gd name="connsiteY17" fmla="*/ 461665 h 461665"/>
              <a:gd name="connsiteX18" fmla="*/ 0 w 4687675"/>
              <a:gd name="connsiteY18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4687675" h="461665" fill="none" extrusionOk="0">
                <a:moveTo>
                  <a:pt x="0" y="0"/>
                </a:moveTo>
                <a:cubicBezTo>
                  <a:pt x="161426" y="-47556"/>
                  <a:pt x="487861" y="38927"/>
                  <a:pt x="632836" y="0"/>
                </a:cubicBezTo>
                <a:cubicBezTo>
                  <a:pt x="777811" y="-38927"/>
                  <a:pt x="1101291" y="64072"/>
                  <a:pt x="1218796" y="0"/>
                </a:cubicBezTo>
                <a:cubicBezTo>
                  <a:pt x="1336301" y="-64072"/>
                  <a:pt x="1487615" y="34170"/>
                  <a:pt x="1664125" y="0"/>
                </a:cubicBezTo>
                <a:cubicBezTo>
                  <a:pt x="1840635" y="-34170"/>
                  <a:pt x="2002180" y="32046"/>
                  <a:pt x="2203207" y="0"/>
                </a:cubicBezTo>
                <a:cubicBezTo>
                  <a:pt x="2404234" y="-32046"/>
                  <a:pt x="2474080" y="38813"/>
                  <a:pt x="2695413" y="0"/>
                </a:cubicBezTo>
                <a:cubicBezTo>
                  <a:pt x="2916746" y="-38813"/>
                  <a:pt x="2974878" y="18300"/>
                  <a:pt x="3234496" y="0"/>
                </a:cubicBezTo>
                <a:cubicBezTo>
                  <a:pt x="3494114" y="-18300"/>
                  <a:pt x="3504837" y="46290"/>
                  <a:pt x="3773578" y="0"/>
                </a:cubicBezTo>
                <a:cubicBezTo>
                  <a:pt x="4042319" y="-46290"/>
                  <a:pt x="4230978" y="104547"/>
                  <a:pt x="4687675" y="0"/>
                </a:cubicBezTo>
                <a:cubicBezTo>
                  <a:pt x="4733122" y="145361"/>
                  <a:pt x="4646458" y="336112"/>
                  <a:pt x="4687675" y="461665"/>
                </a:cubicBezTo>
                <a:cubicBezTo>
                  <a:pt x="4420831" y="513937"/>
                  <a:pt x="4296222" y="406261"/>
                  <a:pt x="4101716" y="461665"/>
                </a:cubicBezTo>
                <a:cubicBezTo>
                  <a:pt x="3907210" y="517069"/>
                  <a:pt x="3761518" y="458395"/>
                  <a:pt x="3609510" y="461665"/>
                </a:cubicBezTo>
                <a:cubicBezTo>
                  <a:pt x="3457502" y="464935"/>
                  <a:pt x="3348802" y="427419"/>
                  <a:pt x="3117304" y="461665"/>
                </a:cubicBezTo>
                <a:cubicBezTo>
                  <a:pt x="2885806" y="495911"/>
                  <a:pt x="2688320" y="401297"/>
                  <a:pt x="2484468" y="461665"/>
                </a:cubicBezTo>
                <a:cubicBezTo>
                  <a:pt x="2280616" y="522033"/>
                  <a:pt x="2237804" y="452695"/>
                  <a:pt x="1992262" y="461665"/>
                </a:cubicBezTo>
                <a:cubicBezTo>
                  <a:pt x="1746720" y="470635"/>
                  <a:pt x="1651063" y="429652"/>
                  <a:pt x="1453179" y="461665"/>
                </a:cubicBezTo>
                <a:cubicBezTo>
                  <a:pt x="1255295" y="493678"/>
                  <a:pt x="1197518" y="416592"/>
                  <a:pt x="1007850" y="461665"/>
                </a:cubicBezTo>
                <a:cubicBezTo>
                  <a:pt x="818182" y="506738"/>
                  <a:pt x="386250" y="444826"/>
                  <a:pt x="0" y="461665"/>
                </a:cubicBezTo>
                <a:cubicBezTo>
                  <a:pt x="-166" y="278386"/>
                  <a:pt x="53499" y="197368"/>
                  <a:pt x="0" y="0"/>
                </a:cubicBezTo>
                <a:close/>
              </a:path>
              <a:path w="4687675" h="461665" stroke="0" extrusionOk="0">
                <a:moveTo>
                  <a:pt x="0" y="0"/>
                </a:moveTo>
                <a:cubicBezTo>
                  <a:pt x="225661" y="-48973"/>
                  <a:pt x="490305" y="30851"/>
                  <a:pt x="679713" y="0"/>
                </a:cubicBezTo>
                <a:cubicBezTo>
                  <a:pt x="869121" y="-30851"/>
                  <a:pt x="1016948" y="60805"/>
                  <a:pt x="1312549" y="0"/>
                </a:cubicBezTo>
                <a:cubicBezTo>
                  <a:pt x="1608150" y="-60805"/>
                  <a:pt x="1809261" y="39025"/>
                  <a:pt x="1945385" y="0"/>
                </a:cubicBezTo>
                <a:cubicBezTo>
                  <a:pt x="2081509" y="-39025"/>
                  <a:pt x="2199209" y="6288"/>
                  <a:pt x="2437591" y="0"/>
                </a:cubicBezTo>
                <a:cubicBezTo>
                  <a:pt x="2675973" y="-6288"/>
                  <a:pt x="2790401" y="40067"/>
                  <a:pt x="3117304" y="0"/>
                </a:cubicBezTo>
                <a:cubicBezTo>
                  <a:pt x="3444207" y="-40067"/>
                  <a:pt x="3512640" y="19164"/>
                  <a:pt x="3750140" y="0"/>
                </a:cubicBezTo>
                <a:cubicBezTo>
                  <a:pt x="3987640" y="-19164"/>
                  <a:pt x="4344713" y="11290"/>
                  <a:pt x="4687675" y="0"/>
                </a:cubicBezTo>
                <a:cubicBezTo>
                  <a:pt x="4695786" y="137557"/>
                  <a:pt x="4662975" y="302386"/>
                  <a:pt x="4687675" y="461665"/>
                </a:cubicBezTo>
                <a:cubicBezTo>
                  <a:pt x="4408937" y="528409"/>
                  <a:pt x="4221004" y="389373"/>
                  <a:pt x="4007962" y="461665"/>
                </a:cubicBezTo>
                <a:cubicBezTo>
                  <a:pt x="3794920" y="533957"/>
                  <a:pt x="3704192" y="408685"/>
                  <a:pt x="3515756" y="461665"/>
                </a:cubicBezTo>
                <a:cubicBezTo>
                  <a:pt x="3327320" y="514645"/>
                  <a:pt x="3247872" y="461451"/>
                  <a:pt x="3070427" y="461665"/>
                </a:cubicBezTo>
                <a:cubicBezTo>
                  <a:pt x="2892982" y="461879"/>
                  <a:pt x="2800655" y="446233"/>
                  <a:pt x="2531345" y="461665"/>
                </a:cubicBezTo>
                <a:cubicBezTo>
                  <a:pt x="2262035" y="477097"/>
                  <a:pt x="2232875" y="411076"/>
                  <a:pt x="2086015" y="461665"/>
                </a:cubicBezTo>
                <a:cubicBezTo>
                  <a:pt x="1939155" y="512254"/>
                  <a:pt x="1805568" y="456417"/>
                  <a:pt x="1546933" y="461665"/>
                </a:cubicBezTo>
                <a:cubicBezTo>
                  <a:pt x="1288298" y="466913"/>
                  <a:pt x="1169428" y="456856"/>
                  <a:pt x="1007850" y="461665"/>
                </a:cubicBezTo>
                <a:cubicBezTo>
                  <a:pt x="846272" y="466474"/>
                  <a:pt x="501641" y="429226"/>
                  <a:pt x="0" y="461665"/>
                </a:cubicBezTo>
                <a:cubicBezTo>
                  <a:pt x="-18847" y="265359"/>
                  <a:pt x="15266" y="98632"/>
                  <a:pt x="0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 w="19050">
            <a:solidFill>
              <a:schemeClr val="tx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3995003514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en" sz="2400" b="1" dirty="0">
                <a:latin typeface="Comic Sans MS" panose="030F0902030302020204" pitchFamily="66" charset="0"/>
              </a:rPr>
              <a:t> Can You Guess The Meaning Of</a:t>
            </a:r>
          </a:p>
        </p:txBody>
      </p:sp>
      <p:sp>
        <p:nvSpPr>
          <p:cNvPr id="16" name="شكل حر 15">
            <a:extLst>
              <a:ext uri="{FF2B5EF4-FFF2-40B4-BE49-F238E27FC236}">
                <a16:creationId xmlns:a16="http://schemas.microsoft.com/office/drawing/2014/main" id="{C0604947-9D25-DD2E-50BD-DDB9FA5D52E1}"/>
              </a:ext>
            </a:extLst>
          </p:cNvPr>
          <p:cNvSpPr/>
          <p:nvPr/>
        </p:nvSpPr>
        <p:spPr>
          <a:xfrm rot="21257885">
            <a:off x="2732903" y="1436872"/>
            <a:ext cx="3488663" cy="1363249"/>
          </a:xfrm>
          <a:custGeom>
            <a:avLst/>
            <a:gdLst>
              <a:gd name="connsiteX0" fmla="*/ 3359944 w 3488663"/>
              <a:gd name="connsiteY0" fmla="*/ 343565 h 1363249"/>
              <a:gd name="connsiteX1" fmla="*/ 2402500 w 3488663"/>
              <a:gd name="connsiteY1" fmla="*/ 73793 h 1363249"/>
              <a:gd name="connsiteX2" fmla="*/ 1174474 w 3488663"/>
              <a:gd name="connsiteY2" fmla="*/ 13845 h 1363249"/>
              <a:gd name="connsiteX3" fmla="*/ 269065 w 3488663"/>
              <a:gd name="connsiteY3" fmla="*/ 293606 h 1363249"/>
              <a:gd name="connsiteX4" fmla="*/ 8890 w 3488663"/>
              <a:gd name="connsiteY4" fmla="*/ 843139 h 1363249"/>
              <a:gd name="connsiteX5" fmla="*/ 518833 w 3488663"/>
              <a:gd name="connsiteY5" fmla="*/ 1252791 h 1363249"/>
              <a:gd name="connsiteX6" fmla="*/ 2017440 w 3488663"/>
              <a:gd name="connsiteY6" fmla="*/ 1362697 h 1363249"/>
              <a:gd name="connsiteX7" fmla="*/ 3078955 w 3488663"/>
              <a:gd name="connsiteY7" fmla="*/ 1222816 h 1363249"/>
              <a:gd name="connsiteX8" fmla="*/ 3453607 w 3488663"/>
              <a:gd name="connsiteY8" fmla="*/ 703258 h 1363249"/>
              <a:gd name="connsiteX9" fmla="*/ 3359944 w 3488663"/>
              <a:gd name="connsiteY9" fmla="*/ 343565 h 136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88663" h="1363249" fill="none" extrusionOk="0">
                <a:moveTo>
                  <a:pt x="3359944" y="343565"/>
                </a:moveTo>
                <a:cubicBezTo>
                  <a:pt x="3125216" y="242188"/>
                  <a:pt x="2806592" y="217545"/>
                  <a:pt x="2402500" y="73793"/>
                </a:cubicBezTo>
                <a:cubicBezTo>
                  <a:pt x="2029700" y="-40055"/>
                  <a:pt x="1455309" y="-45397"/>
                  <a:pt x="1174474" y="13845"/>
                </a:cubicBezTo>
                <a:cubicBezTo>
                  <a:pt x="837372" y="62839"/>
                  <a:pt x="453098" y="175576"/>
                  <a:pt x="269065" y="293606"/>
                </a:cubicBezTo>
                <a:cubicBezTo>
                  <a:pt x="78357" y="413777"/>
                  <a:pt x="-40781" y="674258"/>
                  <a:pt x="8890" y="843139"/>
                </a:cubicBezTo>
                <a:cubicBezTo>
                  <a:pt x="109699" y="1024121"/>
                  <a:pt x="187536" y="1209819"/>
                  <a:pt x="518833" y="1252791"/>
                </a:cubicBezTo>
                <a:cubicBezTo>
                  <a:pt x="911778" y="1332806"/>
                  <a:pt x="1504524" y="1384743"/>
                  <a:pt x="2017440" y="1362697"/>
                </a:cubicBezTo>
                <a:cubicBezTo>
                  <a:pt x="2455693" y="1336169"/>
                  <a:pt x="2819509" y="1280912"/>
                  <a:pt x="3078955" y="1222816"/>
                </a:cubicBezTo>
                <a:cubicBezTo>
                  <a:pt x="3308695" y="1135953"/>
                  <a:pt x="3412567" y="839888"/>
                  <a:pt x="3453607" y="703258"/>
                </a:cubicBezTo>
                <a:cubicBezTo>
                  <a:pt x="3494885" y="539641"/>
                  <a:pt x="3539186" y="454006"/>
                  <a:pt x="3359944" y="343565"/>
                </a:cubicBezTo>
                <a:close/>
              </a:path>
              <a:path w="3488663" h="1363249" stroke="0" extrusionOk="0">
                <a:moveTo>
                  <a:pt x="3359944" y="343565"/>
                </a:moveTo>
                <a:cubicBezTo>
                  <a:pt x="3259333" y="258981"/>
                  <a:pt x="2810939" y="220823"/>
                  <a:pt x="2402500" y="73793"/>
                </a:cubicBezTo>
                <a:cubicBezTo>
                  <a:pt x="2067832" y="38707"/>
                  <a:pt x="1477325" y="39223"/>
                  <a:pt x="1174474" y="13845"/>
                </a:cubicBezTo>
                <a:cubicBezTo>
                  <a:pt x="793743" y="31306"/>
                  <a:pt x="484559" y="112590"/>
                  <a:pt x="269065" y="293606"/>
                </a:cubicBezTo>
                <a:cubicBezTo>
                  <a:pt x="78127" y="428994"/>
                  <a:pt x="-22913" y="676197"/>
                  <a:pt x="8890" y="843139"/>
                </a:cubicBezTo>
                <a:cubicBezTo>
                  <a:pt x="33591" y="1009135"/>
                  <a:pt x="124715" y="1156484"/>
                  <a:pt x="518833" y="1252791"/>
                </a:cubicBezTo>
                <a:cubicBezTo>
                  <a:pt x="846417" y="1310247"/>
                  <a:pt x="1558998" y="1384161"/>
                  <a:pt x="2017440" y="1362697"/>
                </a:cubicBezTo>
                <a:cubicBezTo>
                  <a:pt x="2397575" y="1348300"/>
                  <a:pt x="2801139" y="1315302"/>
                  <a:pt x="3078955" y="1222816"/>
                </a:cubicBezTo>
                <a:cubicBezTo>
                  <a:pt x="3312133" y="1135238"/>
                  <a:pt x="3370863" y="867362"/>
                  <a:pt x="3453607" y="703258"/>
                </a:cubicBezTo>
                <a:cubicBezTo>
                  <a:pt x="3494565" y="583870"/>
                  <a:pt x="3542960" y="461618"/>
                  <a:pt x="3359944" y="343565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solidFill>
              <a:schemeClr val="tx1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custGeom>
                    <a:avLst/>
                    <a:gdLst>
                      <a:gd name="connsiteX0" fmla="*/ 3556842 w 3693104"/>
                      <a:gd name="connsiteY0" fmla="*/ 378823 h 1503151"/>
                      <a:gd name="connsiteX1" fmla="*/ 2543291 w 3693104"/>
                      <a:gd name="connsiteY1" fmla="*/ 81367 h 1503151"/>
                      <a:gd name="connsiteX2" fmla="*/ 1243300 w 3693104"/>
                      <a:gd name="connsiteY2" fmla="*/ 15266 h 1503151"/>
                      <a:gd name="connsiteX3" fmla="*/ 284833 w 3693104"/>
                      <a:gd name="connsiteY3" fmla="*/ 323738 h 1503151"/>
                      <a:gd name="connsiteX4" fmla="*/ 9411 w 3693104"/>
                      <a:gd name="connsiteY4" fmla="*/ 929666 h 1503151"/>
                      <a:gd name="connsiteX5" fmla="*/ 549238 w 3693104"/>
                      <a:gd name="connsiteY5" fmla="*/ 1381358 h 1503151"/>
                      <a:gd name="connsiteX6" fmla="*/ 2135666 w 3693104"/>
                      <a:gd name="connsiteY6" fmla="*/ 1502543 h 1503151"/>
                      <a:gd name="connsiteX7" fmla="*/ 3259387 w 3693104"/>
                      <a:gd name="connsiteY7" fmla="*/ 1348307 h 1503151"/>
                      <a:gd name="connsiteX8" fmla="*/ 3655994 w 3693104"/>
                      <a:gd name="connsiteY8" fmla="*/ 775430 h 1503151"/>
                      <a:gd name="connsiteX9" fmla="*/ 3556842 w 3693104"/>
                      <a:gd name="connsiteY9" fmla="*/ 378823 h 15031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</a:cxnLst>
                    <a:rect l="l" t="t" r="r" b="b"/>
                    <a:pathLst>
                      <a:path w="3693104" h="1503151">
                        <a:moveTo>
                          <a:pt x="3556842" y="378823"/>
                        </a:moveTo>
                        <a:cubicBezTo>
                          <a:pt x="3371391" y="263146"/>
                          <a:pt x="2928881" y="141960"/>
                          <a:pt x="2543291" y="81367"/>
                        </a:cubicBezTo>
                        <a:cubicBezTo>
                          <a:pt x="2157701" y="20774"/>
                          <a:pt x="1619710" y="-25129"/>
                          <a:pt x="1243300" y="15266"/>
                        </a:cubicBezTo>
                        <a:cubicBezTo>
                          <a:pt x="866890" y="55661"/>
                          <a:pt x="490481" y="171338"/>
                          <a:pt x="284833" y="323738"/>
                        </a:cubicBezTo>
                        <a:cubicBezTo>
                          <a:pt x="79185" y="476138"/>
                          <a:pt x="-34656" y="753396"/>
                          <a:pt x="9411" y="929666"/>
                        </a:cubicBezTo>
                        <a:cubicBezTo>
                          <a:pt x="53478" y="1105936"/>
                          <a:pt x="194862" y="1285879"/>
                          <a:pt x="549238" y="1381358"/>
                        </a:cubicBezTo>
                        <a:cubicBezTo>
                          <a:pt x="903614" y="1476837"/>
                          <a:pt x="1683975" y="1508051"/>
                          <a:pt x="2135666" y="1502543"/>
                        </a:cubicBezTo>
                        <a:cubicBezTo>
                          <a:pt x="2587357" y="1497035"/>
                          <a:pt x="3005999" y="1469493"/>
                          <a:pt x="3259387" y="1348307"/>
                        </a:cubicBezTo>
                        <a:cubicBezTo>
                          <a:pt x="3512775" y="1227122"/>
                          <a:pt x="3613763" y="938847"/>
                          <a:pt x="3655994" y="775430"/>
                        </a:cubicBezTo>
                        <a:cubicBezTo>
                          <a:pt x="3698225" y="612013"/>
                          <a:pt x="3742293" y="494500"/>
                          <a:pt x="3556842" y="378823"/>
                        </a:cubicBezTo>
                        <a:close/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301F30C1-7F4E-33EE-C583-6ECDB71CC459}"/>
              </a:ext>
            </a:extLst>
          </p:cNvPr>
          <p:cNvSpPr txBox="1"/>
          <p:nvPr/>
        </p:nvSpPr>
        <p:spPr>
          <a:xfrm>
            <a:off x="1811792" y="1571824"/>
            <a:ext cx="5299113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ct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sz="6600" b="1" dirty="0">
                <a:latin typeface="Comic Sans MS" panose="030F0902030302020204" pitchFamily="66" charset="0"/>
              </a:rPr>
              <a:t>Chores</a:t>
            </a:r>
            <a:endParaRPr lang="en" sz="6600" b="1" dirty="0">
              <a:latin typeface="Comic Sans MS" panose="030F0902030302020204" pitchFamily="66" charset="0"/>
            </a:endParaRPr>
          </a:p>
        </p:txBody>
      </p:sp>
      <p:pic>
        <p:nvPicPr>
          <p:cNvPr id="5" name="صورة 4" descr="صورة تحتوي على تلبيس, رسوم متحركة, شخص, لعبة&#10;&#10;تم إنشاء الوصف تلقائياً">
            <a:extLst>
              <a:ext uri="{FF2B5EF4-FFF2-40B4-BE49-F238E27FC236}">
                <a16:creationId xmlns:a16="http://schemas.microsoft.com/office/drawing/2014/main" id="{B363C6CE-DA4E-63AC-EC26-626647105D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805390"/>
            <a:ext cx="3470313" cy="3470313"/>
          </a:xfrm>
          <a:prstGeom prst="rect">
            <a:avLst/>
          </a:prstGeom>
        </p:spPr>
      </p:pic>
      <p:pic>
        <p:nvPicPr>
          <p:cNvPr id="9" name="صورة 8" descr="صورة تحتوي على رسم, توضيح, الرسوم المتحركة, خيال&#10;&#10;تم إنشاء الوصف تلقائياً">
            <a:extLst>
              <a:ext uri="{FF2B5EF4-FFF2-40B4-BE49-F238E27FC236}">
                <a16:creationId xmlns:a16="http://schemas.microsoft.com/office/drawing/2014/main" id="{C1F87284-4C66-A422-D75F-6161F7F3EA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23700" y="3004563"/>
            <a:ext cx="2588482" cy="1951317"/>
          </a:xfrm>
          <a:prstGeom prst="rect">
            <a:avLst/>
          </a:prstGeom>
        </p:spPr>
      </p:pic>
      <p:pic>
        <p:nvPicPr>
          <p:cNvPr id="11" name="صورة 10">
            <a:extLst>
              <a:ext uri="{FF2B5EF4-FFF2-40B4-BE49-F238E27FC236}">
                <a16:creationId xmlns:a16="http://schemas.microsoft.com/office/drawing/2014/main" id="{41F26239-9A01-9BBC-17BA-6667C1A557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589327" y="933010"/>
            <a:ext cx="2306102" cy="2385623"/>
          </a:xfrm>
          <a:prstGeom prst="rect">
            <a:avLst/>
          </a:prstGeom>
        </p:spPr>
      </p:pic>
      <p:pic>
        <p:nvPicPr>
          <p:cNvPr id="13" name="صورة 12" descr="صورة تحتوي على رسوم متحركة, توضيح&#10;&#10;تم إنشاء الوصف تلقائياً بثقة منخفضة">
            <a:extLst>
              <a:ext uri="{FF2B5EF4-FFF2-40B4-BE49-F238E27FC236}">
                <a16:creationId xmlns:a16="http://schemas.microsoft.com/office/drawing/2014/main" id="{826A1C17-C6C1-246D-CCDC-467D8C2548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9328" y="2801605"/>
            <a:ext cx="2306102" cy="2306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97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صورة 4" descr="صورة تحتوي على نص, الخط, لقطة شاشة, شتاء&#10;&#10;تم إنشاء الوصف تلقائياً">
            <a:extLst>
              <a:ext uri="{FF2B5EF4-FFF2-40B4-BE49-F238E27FC236}">
                <a16:creationId xmlns:a16="http://schemas.microsoft.com/office/drawing/2014/main" id="{544DBF26-EBEA-C9AF-3F97-7BC6406E0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178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38DD0B76-8479-459B-4545-0B2F3F6D2FA0}"/>
              </a:ext>
            </a:extLst>
          </p:cNvPr>
          <p:cNvSpPr txBox="1"/>
          <p:nvPr/>
        </p:nvSpPr>
        <p:spPr>
          <a:xfrm>
            <a:off x="2258805" y="624840"/>
            <a:ext cx="4626385" cy="1107996"/>
          </a:xfrm>
          <a:prstGeom prst="rect">
            <a:avLst/>
          </a:prstGeom>
          <a:noFill/>
          <a:ln>
            <a:solidFill>
              <a:schemeClr val="bg1">
                <a:lumMod val="50000"/>
              </a:schemeClr>
            </a:solidFill>
            <a:prstDash val="dash"/>
          </a:ln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6600" dirty="0">
                <a:solidFill>
                  <a:srgbClr val="9BCB3E"/>
                </a:solidFill>
                <a:latin typeface="Cottontail" pitchFamily="2" charset="0"/>
              </a:rPr>
              <a:t>L</a:t>
            </a:r>
            <a:r>
              <a:rPr lang="en-US" sz="6600" dirty="0">
                <a:solidFill>
                  <a:srgbClr val="676DCB"/>
                </a:solidFill>
                <a:latin typeface="Cottontail" pitchFamily="2" charset="0"/>
              </a:rPr>
              <a:t>e</a:t>
            </a:r>
            <a:r>
              <a:rPr lang="en-US" sz="6600" dirty="0">
                <a:solidFill>
                  <a:srgbClr val="FFB92B"/>
                </a:solidFill>
                <a:latin typeface="Cottontail" pitchFamily="2" charset="0"/>
              </a:rPr>
              <a:t>t</a:t>
            </a:r>
            <a:r>
              <a:rPr lang="en-US" sz="6600" dirty="0">
                <a:solidFill>
                  <a:schemeClr val="tx1">
                    <a:lumMod val="85000"/>
                    <a:lumOff val="15000"/>
                  </a:schemeClr>
                </a:solidFill>
                <a:latin typeface="Cottontail" pitchFamily="2" charset="0"/>
              </a:rPr>
              <a:t>’</a:t>
            </a:r>
            <a:r>
              <a:rPr lang="en-US" sz="6600" dirty="0">
                <a:solidFill>
                  <a:srgbClr val="FFA3F0"/>
                </a:solidFill>
                <a:latin typeface="Cottontail" pitchFamily="2" charset="0"/>
              </a:rPr>
              <a:t>s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Cottontail" pitchFamily="2" charset="0"/>
              </a:rPr>
              <a:t> </a:t>
            </a:r>
            <a:r>
              <a:rPr lang="en-US" sz="6600" dirty="0">
                <a:solidFill>
                  <a:srgbClr val="ED5314"/>
                </a:solidFill>
                <a:latin typeface="Cottontail" pitchFamily="2" charset="0"/>
              </a:rPr>
              <a:t>st</a:t>
            </a:r>
            <a:r>
              <a:rPr lang="en-US" sz="6600" dirty="0">
                <a:solidFill>
                  <a:schemeClr val="accent5">
                    <a:lumMod val="75000"/>
                  </a:schemeClr>
                </a:solidFill>
                <a:latin typeface="Cottontail" pitchFamily="2" charset="0"/>
              </a:rPr>
              <a:t>ar</a:t>
            </a:r>
            <a:r>
              <a:rPr lang="en-US" sz="6600" dirty="0">
                <a:solidFill>
                  <a:srgbClr val="FFB92B"/>
                </a:solidFill>
                <a:latin typeface="Cottontail" pitchFamily="2" charset="0"/>
              </a:rPr>
              <a:t>t</a:t>
            </a:r>
            <a:endParaRPr lang="ar-SA" sz="6600" dirty="0">
              <a:solidFill>
                <a:srgbClr val="FFB92B"/>
              </a:solidFill>
              <a:latin typeface="Cottontail" pitchFamily="2" charset="0"/>
            </a:endParaRPr>
          </a:p>
        </p:txBody>
      </p:sp>
      <p:pic>
        <p:nvPicPr>
          <p:cNvPr id="6" name="صورة 5" descr="صورة تحتوي على رسوم متحركة, الرسوم المتحركة, أنيميشن, توضيح&#10;&#10;تم إنشاء الوصف تلقائياً">
            <a:extLst>
              <a:ext uri="{FF2B5EF4-FFF2-40B4-BE49-F238E27FC236}">
                <a16:creationId xmlns:a16="http://schemas.microsoft.com/office/drawing/2014/main" id="{2445A0AD-AD71-3481-9FBF-8CE96CA129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6077" y="1811998"/>
            <a:ext cx="4811843" cy="2706662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</p:pic>
    </p:spTree>
    <p:extLst>
      <p:ext uri="{BB962C8B-B14F-4D97-AF65-F5344CB8AC3E}">
        <p14:creationId xmlns:p14="http://schemas.microsoft.com/office/powerpoint/2010/main" val="7665243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صورة 8">
            <a:extLst>
              <a:ext uri="{FF2B5EF4-FFF2-40B4-BE49-F238E27FC236}">
                <a16:creationId xmlns:a16="http://schemas.microsoft.com/office/drawing/2014/main" id="{EA26D7E5-7422-7726-C4AD-F7C3569F45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54" r="25049" b="77926"/>
          <a:stretch/>
        </p:blipFill>
        <p:spPr>
          <a:xfrm>
            <a:off x="0" y="3826934"/>
            <a:ext cx="2167467" cy="1135355"/>
          </a:xfrm>
          <a:prstGeom prst="rect">
            <a:avLst/>
          </a:prstGeom>
        </p:spPr>
      </p:pic>
      <p:pic>
        <p:nvPicPr>
          <p:cNvPr id="11" name="صورة 10" descr="صورة تحتوي على نص, لقطة شاشة, الهاتف النقال, جهاز التحكم عن بعد&#10;&#10;تم إنشاء الوصف تلقائياً">
            <a:extLst>
              <a:ext uri="{FF2B5EF4-FFF2-40B4-BE49-F238E27FC236}">
                <a16:creationId xmlns:a16="http://schemas.microsoft.com/office/drawing/2014/main" id="{55007D2F-0D35-4611-7E88-DA251DE9BA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9753" r="32927"/>
          <a:stretch/>
        </p:blipFill>
        <p:spPr>
          <a:xfrm>
            <a:off x="2787458" y="232830"/>
            <a:ext cx="2902141" cy="4910670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6F4E5EE8-F480-74C8-AC94-CD750D93AC55}"/>
              </a:ext>
            </a:extLst>
          </p:cNvPr>
          <p:cNvSpPr txBox="1"/>
          <p:nvPr/>
        </p:nvSpPr>
        <p:spPr>
          <a:xfrm>
            <a:off x="564445" y="417689"/>
            <a:ext cx="1647728" cy="40011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000" dirty="0">
                <a:latin typeface="Comic Sans MS" panose="030F0902030302020204" pitchFamily="66" charset="0"/>
              </a:rPr>
              <a:t>always</a:t>
            </a:r>
            <a:endParaRPr lang="ar-SA" sz="2000" dirty="0">
              <a:latin typeface="Comic Sans MS" panose="030F0902030302020204" pitchFamily="66" charset="0"/>
            </a:endParaRP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EC29CAF8-402A-92B1-5EDB-3182E8685807}"/>
              </a:ext>
            </a:extLst>
          </p:cNvPr>
          <p:cNvSpPr txBox="1"/>
          <p:nvPr/>
        </p:nvSpPr>
        <p:spPr>
          <a:xfrm>
            <a:off x="536222" y="939034"/>
            <a:ext cx="1647728" cy="40011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000" dirty="0">
                <a:latin typeface="Comic Sans MS" panose="030F0902030302020204" pitchFamily="66" charset="0"/>
              </a:rPr>
              <a:t>usually</a:t>
            </a:r>
            <a:endParaRPr lang="ar-SA" sz="2000" dirty="0">
              <a:latin typeface="Comic Sans MS" panose="030F0902030302020204" pitchFamily="66" charset="0"/>
            </a:endParaRP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0C43A72A-FF8C-D0B9-9760-AD36CD7AC3D1}"/>
              </a:ext>
            </a:extLst>
          </p:cNvPr>
          <p:cNvSpPr txBox="1"/>
          <p:nvPr/>
        </p:nvSpPr>
        <p:spPr>
          <a:xfrm>
            <a:off x="536222" y="1458323"/>
            <a:ext cx="1631244" cy="40011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000" dirty="0">
                <a:latin typeface="Comic Sans MS" panose="030F0902030302020204" pitchFamily="66" charset="0"/>
              </a:rPr>
              <a:t>often</a:t>
            </a:r>
            <a:endParaRPr lang="ar-SA" sz="2000" dirty="0">
              <a:latin typeface="Comic Sans MS" panose="030F0902030302020204" pitchFamily="66" charset="0"/>
            </a:endParaRP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7971FBCC-8FFD-7AA2-F3F2-AD1CAA770CE6}"/>
              </a:ext>
            </a:extLst>
          </p:cNvPr>
          <p:cNvSpPr txBox="1"/>
          <p:nvPr/>
        </p:nvSpPr>
        <p:spPr>
          <a:xfrm>
            <a:off x="536221" y="2013533"/>
            <a:ext cx="1631245" cy="40011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000" dirty="0">
                <a:latin typeface="Comic Sans MS" panose="030F0902030302020204" pitchFamily="66" charset="0"/>
              </a:rPr>
              <a:t>sometimes</a:t>
            </a:r>
            <a:endParaRPr lang="ar-SA" sz="2000" dirty="0">
              <a:latin typeface="Comic Sans MS" panose="030F0902030302020204" pitchFamily="66" charset="0"/>
            </a:endParaRP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FA3D7C47-9E5C-4403-D801-950F47C245E3}"/>
              </a:ext>
            </a:extLst>
          </p:cNvPr>
          <p:cNvSpPr txBox="1"/>
          <p:nvPr/>
        </p:nvSpPr>
        <p:spPr>
          <a:xfrm>
            <a:off x="564444" y="2552378"/>
            <a:ext cx="1603021" cy="40011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000" dirty="0">
                <a:latin typeface="Comic Sans MS" panose="030F0902030302020204" pitchFamily="66" charset="0"/>
              </a:rPr>
              <a:t>rarely</a:t>
            </a:r>
            <a:endParaRPr lang="ar-SA" sz="2000" dirty="0">
              <a:latin typeface="Comic Sans MS" panose="030F0902030302020204" pitchFamily="66" charset="0"/>
            </a:endParaRP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3E99C1C1-5337-6209-766B-1383704D1D23}"/>
              </a:ext>
            </a:extLst>
          </p:cNvPr>
          <p:cNvSpPr txBox="1"/>
          <p:nvPr/>
        </p:nvSpPr>
        <p:spPr>
          <a:xfrm>
            <a:off x="580930" y="3085012"/>
            <a:ext cx="1603020" cy="400110"/>
          </a:xfrm>
          <a:prstGeom prst="rect">
            <a:avLst/>
          </a:prstGeom>
          <a:solidFill>
            <a:schemeClr val="accent6"/>
          </a:solidFill>
          <a:ln>
            <a:solidFill>
              <a:srgbClr val="000000"/>
            </a:solidFill>
          </a:ln>
        </p:spPr>
        <p:txBody>
          <a:bodyPr wrap="square" rtlCol="1">
            <a:spAutoFit/>
          </a:bodyPr>
          <a:lstStyle/>
          <a:p>
            <a:pPr algn="ctr"/>
            <a:r>
              <a:rPr lang="en-US" sz="2000" dirty="0">
                <a:latin typeface="Comic Sans MS" panose="030F0902030302020204" pitchFamily="66" charset="0"/>
              </a:rPr>
              <a:t>never</a:t>
            </a:r>
            <a:endParaRPr lang="ar-SA" sz="2000" dirty="0">
              <a:latin typeface="Comic Sans MS" panose="030F0902030302020204" pitchFamily="66" charset="0"/>
            </a:endParaRPr>
          </a:p>
        </p:txBody>
      </p: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617288CB-3BCA-CCAB-30DF-2CF0D0109B42}"/>
              </a:ext>
            </a:extLst>
          </p:cNvPr>
          <p:cNvSpPr txBox="1"/>
          <p:nvPr/>
        </p:nvSpPr>
        <p:spPr>
          <a:xfrm>
            <a:off x="7213599" y="177793"/>
            <a:ext cx="1840985" cy="1138773"/>
          </a:xfrm>
          <a:custGeom>
            <a:avLst/>
            <a:gdLst>
              <a:gd name="connsiteX0" fmla="*/ 0 w 1840985"/>
              <a:gd name="connsiteY0" fmla="*/ 0 h 1138773"/>
              <a:gd name="connsiteX1" fmla="*/ 441836 w 1840985"/>
              <a:gd name="connsiteY1" fmla="*/ 0 h 1138773"/>
              <a:gd name="connsiteX2" fmla="*/ 902083 w 1840985"/>
              <a:gd name="connsiteY2" fmla="*/ 0 h 1138773"/>
              <a:gd name="connsiteX3" fmla="*/ 1380739 w 1840985"/>
              <a:gd name="connsiteY3" fmla="*/ 0 h 1138773"/>
              <a:gd name="connsiteX4" fmla="*/ 1840985 w 1840985"/>
              <a:gd name="connsiteY4" fmla="*/ 0 h 1138773"/>
              <a:gd name="connsiteX5" fmla="*/ 1840985 w 1840985"/>
              <a:gd name="connsiteY5" fmla="*/ 580774 h 1138773"/>
              <a:gd name="connsiteX6" fmla="*/ 1840985 w 1840985"/>
              <a:gd name="connsiteY6" fmla="*/ 1138773 h 1138773"/>
              <a:gd name="connsiteX7" fmla="*/ 1343919 w 1840985"/>
              <a:gd name="connsiteY7" fmla="*/ 1138773 h 1138773"/>
              <a:gd name="connsiteX8" fmla="*/ 846853 w 1840985"/>
              <a:gd name="connsiteY8" fmla="*/ 1138773 h 1138773"/>
              <a:gd name="connsiteX9" fmla="*/ 0 w 1840985"/>
              <a:gd name="connsiteY9" fmla="*/ 1138773 h 1138773"/>
              <a:gd name="connsiteX10" fmla="*/ 0 w 1840985"/>
              <a:gd name="connsiteY10" fmla="*/ 580774 h 1138773"/>
              <a:gd name="connsiteX11" fmla="*/ 0 w 1840985"/>
              <a:gd name="connsiteY11" fmla="*/ 0 h 1138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40985" h="1138773" fill="none" extrusionOk="0">
                <a:moveTo>
                  <a:pt x="0" y="0"/>
                </a:moveTo>
                <a:cubicBezTo>
                  <a:pt x="186144" y="-38517"/>
                  <a:pt x="223466" y="7003"/>
                  <a:pt x="441836" y="0"/>
                </a:cubicBezTo>
                <a:cubicBezTo>
                  <a:pt x="660206" y="-7003"/>
                  <a:pt x="768116" y="34069"/>
                  <a:pt x="902083" y="0"/>
                </a:cubicBezTo>
                <a:cubicBezTo>
                  <a:pt x="1036050" y="-34069"/>
                  <a:pt x="1249487" y="47914"/>
                  <a:pt x="1380739" y="0"/>
                </a:cubicBezTo>
                <a:cubicBezTo>
                  <a:pt x="1511991" y="-47914"/>
                  <a:pt x="1733982" y="972"/>
                  <a:pt x="1840985" y="0"/>
                </a:cubicBezTo>
                <a:cubicBezTo>
                  <a:pt x="1845412" y="260727"/>
                  <a:pt x="1780517" y="295251"/>
                  <a:pt x="1840985" y="580774"/>
                </a:cubicBezTo>
                <a:cubicBezTo>
                  <a:pt x="1901453" y="866297"/>
                  <a:pt x="1776825" y="975297"/>
                  <a:pt x="1840985" y="1138773"/>
                </a:cubicBezTo>
                <a:cubicBezTo>
                  <a:pt x="1679708" y="1165050"/>
                  <a:pt x="1563415" y="1109537"/>
                  <a:pt x="1343919" y="1138773"/>
                </a:cubicBezTo>
                <a:cubicBezTo>
                  <a:pt x="1124423" y="1168009"/>
                  <a:pt x="1013824" y="1080736"/>
                  <a:pt x="846853" y="1138773"/>
                </a:cubicBezTo>
                <a:cubicBezTo>
                  <a:pt x="679882" y="1196810"/>
                  <a:pt x="266859" y="1132816"/>
                  <a:pt x="0" y="1138773"/>
                </a:cubicBezTo>
                <a:cubicBezTo>
                  <a:pt x="-64028" y="927140"/>
                  <a:pt x="2225" y="760655"/>
                  <a:pt x="0" y="580774"/>
                </a:cubicBezTo>
                <a:cubicBezTo>
                  <a:pt x="-2225" y="400893"/>
                  <a:pt x="45256" y="244384"/>
                  <a:pt x="0" y="0"/>
                </a:cubicBezTo>
                <a:close/>
              </a:path>
              <a:path w="1840985" h="1138773" stroke="0" extrusionOk="0">
                <a:moveTo>
                  <a:pt x="0" y="0"/>
                </a:moveTo>
                <a:cubicBezTo>
                  <a:pt x="126919" y="-26599"/>
                  <a:pt x="242004" y="4431"/>
                  <a:pt x="441836" y="0"/>
                </a:cubicBezTo>
                <a:cubicBezTo>
                  <a:pt x="641668" y="-4431"/>
                  <a:pt x="672695" y="3271"/>
                  <a:pt x="846853" y="0"/>
                </a:cubicBezTo>
                <a:cubicBezTo>
                  <a:pt x="1021011" y="-3271"/>
                  <a:pt x="1234895" y="39406"/>
                  <a:pt x="1343919" y="0"/>
                </a:cubicBezTo>
                <a:cubicBezTo>
                  <a:pt x="1452943" y="-39406"/>
                  <a:pt x="1689511" y="12835"/>
                  <a:pt x="1840985" y="0"/>
                </a:cubicBezTo>
                <a:cubicBezTo>
                  <a:pt x="1896042" y="177449"/>
                  <a:pt x="1832164" y="424881"/>
                  <a:pt x="1840985" y="557999"/>
                </a:cubicBezTo>
                <a:cubicBezTo>
                  <a:pt x="1849806" y="691117"/>
                  <a:pt x="1805367" y="1022207"/>
                  <a:pt x="1840985" y="1138773"/>
                </a:cubicBezTo>
                <a:cubicBezTo>
                  <a:pt x="1622378" y="1142170"/>
                  <a:pt x="1474752" y="1125478"/>
                  <a:pt x="1380739" y="1138773"/>
                </a:cubicBezTo>
                <a:cubicBezTo>
                  <a:pt x="1286726" y="1152068"/>
                  <a:pt x="1109930" y="1115653"/>
                  <a:pt x="883673" y="1138773"/>
                </a:cubicBezTo>
                <a:cubicBezTo>
                  <a:pt x="657416" y="1161893"/>
                  <a:pt x="598800" y="1134274"/>
                  <a:pt x="478656" y="1138773"/>
                </a:cubicBezTo>
                <a:cubicBezTo>
                  <a:pt x="358512" y="1143272"/>
                  <a:pt x="107346" y="1091473"/>
                  <a:pt x="0" y="1138773"/>
                </a:cubicBezTo>
                <a:cubicBezTo>
                  <a:pt x="-57666" y="868565"/>
                  <a:pt x="28993" y="711048"/>
                  <a:pt x="0" y="569387"/>
                </a:cubicBezTo>
                <a:cubicBezTo>
                  <a:pt x="-28993" y="427726"/>
                  <a:pt x="41878" y="136888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1">
            <a:spAutoFit/>
          </a:bodyPr>
          <a:lstStyle/>
          <a:p>
            <a:pPr algn="ctr"/>
            <a:r>
              <a:rPr lang="en" sz="1800" b="0" dirty="0">
                <a:solidFill>
                  <a:srgbClr val="FF0000"/>
                </a:solidFill>
                <a:effectLst/>
                <a:latin typeface="Comic Sans MS" panose="030F0902030302020204" pitchFamily="66" charset="0"/>
              </a:rPr>
              <a:t>put the adverbs in the correct order </a:t>
            </a:r>
            <a:endParaRPr lang="en" sz="1800" dirty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499518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274 -0.01173 L 0.12274 -0.01142 C 0.13593 -0.00957 0.14131 -0.0071 0.15607 -0.0142 C 0.1585 -0.01543 0.16006 -0.02006 0.16215 -0.02284 C 0.16597 -0.03642 0.16701 -0.03889 0.16961 -0.05123 C 0.17048 -0.05556 0.17135 -0.06018 0.17204 -0.06451 C 0.17256 -0.06883 0.17274 -0.07346 0.17326 -0.07778 C 0.17395 -0.08364 0.175 -0.08951 0.17569 -0.09537 C 0.17795 -0.15525 0.17777 -0.13426 0.17569 -0.22685 C 0.17569 -0.2321 0.17482 -0.23704 0.17447 -0.24228 C 0.17395 -0.25093 0.17361 -0.25988 0.17326 -0.26852 C 0.17361 -0.28611 0.17378 -0.3037 0.17447 -0.3213 C 0.175 -0.33426 0.17552 -0.33148 0.17691 -0.34105 C 0.17743 -0.34383 0.17777 -0.34691 0.17829 -0.34969 C 0.17864 -0.35216 0.17916 -0.35401 0.17951 -0.35648 C 0.17986 -0.35926 0.1802 -0.36235 0.18072 -0.36512 C 0.18107 -0.36728 0.18159 -0.36944 0.18194 -0.3716 C 0.18246 -0.37531 0.18246 -0.37932 0.18316 -0.38272 C 0.18368 -0.3858 0.18472 -0.38858 0.18559 -0.39136 C 0.1868 -0.4 0.18697 -0.40309 0.18941 -0.41111 C 0.18993 -0.41358 0.19114 -0.41543 0.19184 -0.4179 C 0.19288 -0.4213 0.19322 -0.42531 0.19427 -0.4287 C 0.19566 -0.43333 0.19774 -0.43735 0.19913 -0.44198 C 0.20017 -0.44475 0.20069 -0.44784 0.20173 -0.45062 C 0.20625 -0.46389 0.20399 -0.45525 0.20902 -0.46605 C 0.21006 -0.46821 0.21059 -0.47068 0.21163 -0.47253 C 0.21302 -0.47593 0.21493 -0.47839 0.21649 -0.48148 C 0.21996 -0.48858 0.22309 -0.49599 0.22638 -0.50339 C 0.2276 -0.50617 0.22847 -0.50988 0.23003 -0.51204 C 0.23211 -0.51512 0.2342 -0.5179 0.23628 -0.52099 C 0.2375 -0.52315 0.23854 -0.52593 0.23993 -0.52747 C 0.24305 -0.53117 0.24687 -0.53241 0.24982 -0.53642 C 0.25833 -0.54784 0.25104 -0.53858 0.25972 -0.54722 C 0.2618 -0.54938 0.26371 -0.55216 0.26597 -0.55401 C 0.26996 -0.5571 0.2743 -0.55926 0.27829 -0.56265 C 0.27986 -0.5642 0.28142 -0.56574 0.28316 -0.56698 C 0.28472 -0.56821 0.28645 -0.56821 0.28819 -0.56914 C 0.29236 -0.57191 0.29618 -0.57562 0.30052 -0.57809 C 0.30173 -0.5787 0.30295 -0.57963 0.30416 -0.58025 C 0.30659 -0.58117 0.30902 -0.58179 0.31163 -0.58241 C 0.32222 -0.59012 0.31423 -0.58549 0.33003 -0.58889 C 0.33263 -0.58951 0.33506 -0.59074 0.3375 -0.59105 C 0.34166 -0.59198 0.34566 -0.59259 0.34982 -0.59321 C 0.37534 -0.59228 0.39184 -0.59383 0.41406 -0.58889 C 0.41649 -0.58827 0.41892 -0.58765 0.42152 -0.58673 C 0.42361 -0.58457 0.42552 -0.5821 0.4276 -0.58025 C 0.43038 -0.57778 0.4335 -0.57623 0.43628 -0.57377 C 0.43941 -0.57037 0.44201 -0.56605 0.44496 -0.56265 C 0.45069 -0.55586 0.45694 -0.55062 0.46215 -0.5429 C 0.46423 -0.53981 0.46649 -0.53735 0.4684 -0.53426 C 0.47204 -0.52839 0.47691 -0.51852 0.47951 -0.51204 C 0.48211 -0.50586 0.48437 -0.49784 0.48576 -0.49012 C 0.48923 -0.46883 0.4842 -0.48889 0.48941 -0.47037 C 0.49236 -0.44938 0.49114 -0.45895 0.49305 -0.44198 C 0.4927 -0.43025 0.49409 -0.4179 0.49184 -0.40679 C 0.49097 -0.40247 0.48385 -0.39722 0.48072 -0.39599 C 0.47864 -0.39506 0.47673 -0.39383 0.47465 -0.39383 C 0.47048 -0.39321 0.46631 -0.39383 0.46215 -0.39383 L 0.46215 -0.39352 L 0.46093 -0.39383 " pathEditMode="relative" rAng="0" ptsTypes="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-28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2725 -0.00741 L 0.12725 -0.0071 C 0.14566 -0.00402 0.14548 -0.00309 0.17031 -0.00741 C 0.17291 -0.00772 0.17534 -0.01019 0.17777 -0.01173 L 0.18142 -0.01389 C 0.18194 -0.0176 0.18246 -0.0213 0.18263 -0.025 C 0.18333 -0.03519 0.18368 -0.04538 0.18402 -0.05556 C 0.18593 -0.14013 0.18229 -0.10494 0.18645 -0.14105 C 0.1868 -0.15 0.18715 -0.15865 0.18767 -0.1676 C 0.18784 -0.1713 0.18854 -0.1747 0.18888 -0.1784 C 0.19114 -0.20217 0.18906 -0.18581 0.19132 -0.20247 C 0.19184 -0.20834 0.19201 -0.2142 0.19253 -0.22007 C 0.19288 -0.22315 0.1934 -0.22593 0.19375 -0.22902 C 0.19513 -0.2392 0.19479 -0.2392 0.19635 -0.24877 C 0.1967 -0.25093 0.19722 -0.25309 0.19757 -0.25525 C 0.19809 -0.25896 0.19826 -0.26266 0.19878 -0.26605 C 0.19947 -0.27068 0.20086 -0.2747 0.20121 -0.27933 C 0.20156 -0.28365 0.20191 -0.28828 0.20243 -0.2926 C 0.20295 -0.29568 0.20572 -0.30896 0.20625 -0.31019 C 0.20763 -0.31482 0.21111 -0.32315 0.21111 -0.32284 C 0.21441 -0.34136 0.20885 -0.31328 0.21857 -0.34723 C 0.21927 -0.35031 0.21996 -0.3534 0.221 -0.35618 C 0.22204 -0.35926 0.22343 -0.36204 0.22465 -0.36482 C 0.22552 -0.36698 0.22621 -0.36945 0.22708 -0.37161 C 0.22864 -0.37531 0.23055 -0.37871 0.23211 -0.38241 C 0.23767 -0.39661 0.23437 -0.39538 0.24444 -0.40896 C 0.24774 -0.41328 0.25138 -0.41667 0.25434 -0.42192 C 0.2559 -0.425 0.25729 -0.4284 0.2592 -0.43087 C 0.26024 -0.4321 0.26163 -0.4321 0.26302 -0.43303 C 0.26857 -0.44321 0.26822 -0.44321 0.27413 -0.45062 C 0.27777 -0.45494 0.2809 -0.46173 0.28524 -0.46359 C 0.29635 -0.46852 0.28263 -0.46204 0.29878 -0.47254 C 0.30034 -0.47346 0.30208 -0.47377 0.30364 -0.4747 C 0.30486 -0.47531 0.30607 -0.47624 0.30746 -0.47686 C 0.31059 -0.4784 0.31388 -0.47963 0.31718 -0.48118 C 0.32934 -0.48642 0.31423 -0.47994 0.32829 -0.4855 C 0.33003 -0.48612 0.33159 -0.48735 0.33333 -0.48766 C 0.33611 -0.48859 0.33906 -0.4892 0.34201 -0.48982 L 0.41354 -0.48766 C 0.41684 -0.48766 0.42013 -0.48673 0.42343 -0.4855 C 0.42586 -0.48457 0.42829 -0.4821 0.43072 -0.48118 C 0.43333 -0.48056 0.43576 -0.47994 0.43819 -0.47902 C 0.44079 -0.47778 0.44322 -0.47593 0.44566 -0.4747 C 0.44687 -0.47377 0.44809 -0.47346 0.4493 -0.47254 L 0.45434 -0.46791 L 0.46666 -0.44599 C 0.46788 -0.44383 0.46927 -0.44198 0.47031 -0.43951 L 0.4802 -0.41544 C 0.48142 -0.41235 0.48263 -0.40957 0.48385 -0.40649 L 0.48767 -0.39784 C 0.49079 -0.3747 0.48645 -0.40186 0.49132 -0.38241 C 0.49236 -0.3784 0.49375 -0.36945 0.49375 -0.36914 C 0.49531 -0.34692 0.49548 -0.34815 0.49618 -0.32099 C 0.49826 -0.25371 0.496 -0.28889 0.49878 -0.25093 C 0.49826 -0.23612 0.49895 -0.2213 0.49739 -0.2071 C 0.49722 -0.20463 0.48941 -0.19445 0.48888 -0.19383 C 0.48767 -0.1926 0.48628 -0.19229 0.48507 -0.19167 C 0.48194 -0.19013 0.47951 -0.18951 0.47656 -0.18735 C 0.47309 -0.18457 0.46788 -0.1784 0.46406 -0.1784 L 0.46163 -0.1784 L 0.46163 -0.17809 " pathEditMode="relative" rAng="0" ptsTypes="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76" y="-239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34 -0.00494 L 0.05434 -0.00463 L 0.06789 -0.00278 C 0.07361 -0.00185 0.07934 -0.00185 0.08507 -0.00062 C 0.08681 -0.00031 0.08837 0.00092 0.09011 0.00154 C 0.09219 0.00247 0.09427 0.00277 0.09618 0.0037 C 0.09879 0.00494 0.10104 0.0071 0.10365 0.00833 L 0.10851 0.01049 C 0.10938 0.00833 0.11077 0.00648 0.11111 0.0037 C 0.11129 0.00154 0.11007 -0.00062 0.1099 -0.00278 C 0.1092 -0.0071 0.10903 -0.01142 0.10851 -0.01605 C 0.10903 -0.03488 0.1092 -0.05402 0.1099 -0.07315 C 0.11025 -0.08334 0.11216 -0.08704 0.11354 -0.09723 C 0.11719 -0.12377 0.11198 -0.09784 0.11719 -0.1213 C 0.11806 -0.12871 0.11789 -0.13673 0.11962 -0.14321 C 0.12049 -0.1463 0.12153 -0.14908 0.12223 -0.15216 C 0.12327 -0.1571 0.12379 -0.16235 0.12466 -0.1676 C 0.125 -0.16976 0.12552 -0.17192 0.12587 -0.17408 C 0.12639 -0.17747 0.12743 -0.18581 0.1283 -0.18951 C 0.129 -0.19167 0.13004 -0.19383 0.13091 -0.19599 C 0.13177 -0.19877 0.13247 -0.20185 0.13334 -0.20494 C 0.13438 -0.20865 0.13594 -0.21204 0.13698 -0.21574 C 0.13802 -0.22006 0.13802 -0.225 0.13941 -0.22902 L 0.14445 -0.24229 C 0.14688 -0.25494 0.1441 -0.24352 0.15052 -0.25957 C 0.15191 -0.26327 0.15278 -0.26729 0.15434 -0.27068 C 0.15695 -0.27624 0.16007 -0.28087 0.16285 -0.28611 L 0.17153 -0.30155 C 0.17361 -0.30432 0.1757 -0.3071 0.17778 -0.31019 C 0.179 -0.31235 0.18021 -0.31482 0.18143 -0.31667 C 0.18299 -0.31914 0.1849 -0.32099 0.18646 -0.32346 C 0.18768 -0.32531 0.18872 -0.32809 0.19011 -0.32994 C 0.19323 -0.33457 0.2 -0.34321 0.2 -0.3429 C 0.204 -0.35371 0.20087 -0.34753 0.20868 -0.35648 C 0.22848 -0.37871 0.20816 -0.35803 0.21979 -0.36729 C 0.22309 -0.37006 0.22604 -0.37469 0.22969 -0.37624 C 0.23316 -0.37747 0.23716 -0.37871 0.2408 -0.38056 C 0.24358 -0.3821 0.25139 -0.38673 0.25434 -0.3892 C 0.26354 -0.39753 0.25955 -0.39877 0.27292 -0.40463 C 0.27448 -0.40525 0.27622 -0.40587 0.27778 -0.40679 C 0.279 -0.40741 0.28021 -0.40865 0.28143 -0.40895 C 0.28438 -0.41019 0.28733 -0.4105 0.29011 -0.41111 C 0.29254 -0.41204 0.29514 -0.41266 0.29757 -0.41327 L 0.37032 -0.41111 C 0.37778 -0.41081 0.38316 -0.40525 0.39011 -0.40031 C 0.39219 -0.39877 0.39445 -0.39784 0.39636 -0.39599 C 0.39844 -0.39352 0.40035 -0.39105 0.40243 -0.3892 C 0.40452 -0.38766 0.4066 -0.38642 0.40868 -0.38488 C 0.41111 -0.38272 0.41354 -0.38025 0.41615 -0.3784 C 0.41806 -0.37655 0.42014 -0.37562 0.42223 -0.37377 C 0.42448 -0.37192 0.42639 -0.36945 0.42848 -0.36729 C 0.43334 -0.36266 0.43837 -0.35865 0.44323 -0.35402 C 0.44653 -0.35124 0.45018 -0.34939 0.45313 -0.34537 C 0.45469 -0.34321 0.45643 -0.34074 0.45782 -0.33889 C 0.4592 -0.33735 0.46042 -0.33611 0.46181 -0.33426 C 0.4632 -0.33241 0.46407 -0.32963 0.46545 -0.32778 C 0.46667 -0.32624 0.46806 -0.325 0.4691 -0.32346 C 0.48091 -0.30772 0.47066 -0.32006 0.479 -0.31019 C 0.47986 -0.30803 0.48056 -0.30587 0.4816 -0.30371 C 0.48264 -0.30062 0.4842 -0.29815 0.48525 -0.29476 C 0.48594 -0.29229 0.48594 -0.28889 0.48646 -0.28611 C 0.48716 -0.28241 0.48785 -0.27871 0.48889 -0.275 C 0.48976 -0.27223 0.49045 -0.26914 0.4915 -0.26636 C 0.49236 -0.26266 0.49306 -0.25895 0.49375 -0.25525 C 0.49445 -0.25247 0.49566 -0.24939 0.49636 -0.24661 C 0.504 -0.21574 0.49306 -0.25587 0.50261 -0.22469 C 0.50434 -0.21883 0.50729 -0.2071 0.50729 -0.20679 C 0.50799 -0.20309 0.50886 -0.19568 0.5099 -0.19167 C 0.51094 -0.18704 0.5125 -0.18303 0.51372 -0.1784 C 0.51424 -0.17624 0.51424 -0.17408 0.51493 -0.17192 C 0.51667 -0.1642 0.51719 -0.16297 0.51979 -0.15648 C 0.52014 -0.15371 0.52049 -0.15062 0.52084 -0.14784 C 0.52153 -0.14414 0.52153 -0.14044 0.52223 -0.13673 C 0.52292 -0.13241 0.52483 -0.12346 0.52483 -0.12315 C 0.52552 -0.10895 0.52795 -0.09414 0.52726 -0.07963 C 0.52674 -0.07099 0.52657 -0.06204 0.52604 -0.0534 C 0.5257 -0.05031 0.52483 -0.04753 0.52483 -0.04445 C 0.52414 -0.03858 0.52414 -0.03272 0.52344 -0.02685 C 0.52292 -0.0213 0.52188 -0.01667 0.52084 -0.01142 C 0.51789 0.02284 0.52223 -0.02006 0.51719 0.01481 C 0.51702 0.01759 0.51684 0.02098 0.51615 0.02345 C 0.51459 0.02839 0.51389 0.03518 0.51094 0.03673 C 0.5099 0.03765 0.50868 0.03827 0.50729 0.03889 C 0.50278 0.04105 0.50139 0.04043 0.4974 0.04321 C 0.49184 0.04753 0.49306 0.04907 0.48646 0.05 C 0.48282 0.05031 0.479 0.05 0.47535 0.05 L 0.47535 0.05031 " pathEditMode="relative" rAng="0" ptsTypes="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46" y="-176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712 -0.00278 L 0.15712 -0.00247 C 0.16198 -0.00247 0.16684 -0.00062 0.17188 -0.00062 C 0.19618 -0.00062 0.22049 0.00093 0.24462 -0.00278 C 0.24636 -0.00309 0.24549 -0.00864 0.24584 -0.01173 C 0.2467 -0.01697 0.24723 -0.02191 0.24844 -0.02685 C 0.24983 -0.03302 0.25174 -0.03889 0.2533 -0.04444 C 0.25417 -0.04753 0.25504 -0.05031 0.25573 -0.0537 L 0.26077 -0.07531 C 0.26164 -0.07901 0.26216 -0.08272 0.2632 -0.08611 C 0.26407 -0.08951 0.26511 -0.09197 0.26563 -0.09506 C 0.26667 -0.1 0.26719 -0.10555 0.26806 -0.11049 C 0.27032 -0.1216 0.27084 -0.12191 0.27431 -0.1321 C 0.27466 -0.13549 0.275 -0.13827 0.27552 -0.14136 C 0.27795 -0.15401 0.27761 -0.14938 0.28056 -0.16111 C 0.28143 -0.16481 0.28212 -0.16852 0.28299 -0.1716 C 0.2842 -0.17778 0.28438 -0.18148 0.28664 -0.18704 C 0.28768 -0.18951 0.28924 -0.19136 0.29028 -0.19383 C 0.29341 -0.2 0.29618 -0.20679 0.29896 -0.21358 C 0.30521 -0.22716 0.30886 -0.23642 0.31875 -0.2463 C 0.34514 -0.27346 0.33976 -0.27037 0.36945 -0.29012 C 0.37275 -0.29228 0.37587 -0.29475 0.37917 -0.29691 C 0.38247 -0.29876 0.39479 -0.30463 0.39775 -0.30555 C 0.40104 -0.30679 0.40434 -0.3071 0.40764 -0.30772 C 0.42344 -0.31574 0.40938 -0.30926 0.42361 -0.31451 C 0.42535 -0.31481 0.42691 -0.31605 0.42865 -0.31667 C 0.43802 -0.31944 0.44757 -0.31975 0.45695 -0.32099 C 0.47483 -0.32685 0.46684 -0.32531 0.50139 -0.31883 C 0.504 -0.31821 0.50643 -0.31605 0.50886 -0.31451 C 0.51268 -0.31173 0.52188 -0.30247 0.525 -0.29907 C 0.53056 -0.29259 0.54011 -0.2821 0.54584 -0.27284 C 0.55035 -0.26574 0.55365 -0.25926 0.55695 -0.25062 C 0.55868 -0.2466 0.56025 -0.24197 0.56198 -0.23765 C 0.56354 -0.23395 0.56545 -0.23055 0.56684 -0.22654 C 0.5691 -0.22037 0.57084 -0.21327 0.57309 -0.20679 C 0.57448 -0.20309 0.57674 -0.2 0.57795 -0.19599 C 0.58073 -0.18734 0.58229 -0.17778 0.58542 -0.16975 C 0.58976 -0.15802 0.58629 -0.16852 0.59028 -0.15185 C 0.59115 -0.14907 0.59219 -0.1463 0.59289 -0.14321 C 0.59427 -0.13673 0.59514 -0.13025 0.59653 -0.12346 C 0.5974 -0.11975 0.59809 -0.11605 0.59896 -0.11296 C 0.60139 -0.10339 0.60209 -0.10339 0.604 -0.09321 C 0.60486 -0.08704 0.60556 -0.08117 0.60643 -0.07531 C 0.60816 -0.06234 0.60729 -0.06975 0.60886 -0.0537 C 0.60886 -0.05 0.61077 0.06173 0.60643 0.10895 C 0.60573 0.11574 0.60209 0.13519 0.60139 0.13766 C 0.6007 0.14043 0.59966 0.1429 0.59896 0.14599 C 0.59844 0.14938 0.59827 0.15247 0.59775 0.15525 C 0.59705 0.15864 0.59618 0.16266 0.59532 0.16574 C 0.5915 0.20556 0.59688 0.15494 0.5915 0.19012 C 0.58872 0.20895 0.59063 0.20895 0.58664 0.22284 C 0.58559 0.22685 0.58403 0.23025 0.58299 0.23426 C 0.5816 0.23858 0.58056 0.24259 0.57917 0.24691 C 0.57813 0.25124 0.57674 0.25432 0.57552 0.25833 C 0.57414 0.26235 0.57344 0.26728 0.57188 0.2713 C 0.56841 0.27932 0.56181 0.28889 0.55695 0.29568 C 0.55591 0.29691 0.55469 0.29877 0.5533 0.3 C 0.55087 0.30124 0.54844 0.30093 0.54584 0.30185 C 0.54427 0.30278 0.54271 0.3037 0.54098 0.30401 C 0.53733 0.30556 0.53351 0.30587 0.52986 0.30617 C 0.52691 0.30679 0.52414 0.30803 0.52118 0.30864 C 0.51007 0.30803 0.49896 0.30803 0.48785 0.30617 C 0.48664 0.30617 0.48525 0.30556 0.4842 0.30401 C 0.48264 0.30278 0.48177 0.3 0.48056 0.29784 L 0.47795 0.29352 L 0.47795 0.29383 L 0.47795 0.29352 " pathEditMode="relative" rAng="0" ptsTypes="AAAAAAAAAAAAAAAAAAAAAAAAAAAAAAAAAAAAAAAAAAAAAAAAAAAAAAAAAAAAAAAAAAA">
                                      <p:cBhvr>
                                        <p:cTn id="1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04" y="-5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566 -0.02654 L 0.14566 -0.02623 C 0.175 -0.02129 0.13612 -0.02777 0.18264 -0.02222 C 0.18629 -0.02191 0.18994 -0.02037 0.19375 -0.01975 C 0.25556 -0.00987 0.20174 -0.01913 0.23577 -0.01327 C 0.23941 -0.01388 0.24358 -0.01234 0.24688 -0.01574 C 0.25139 -0.02006 0.25417 -0.02901 0.25799 -0.03518 C 0.26146 -0.04166 0.26632 -0.04876 0.2691 -0.05709 C 0.27084 -0.06265 0.27275 -0.06851 0.27396 -0.07469 C 0.27431 -0.07716 0.27466 -0.07932 0.27518 -0.08117 C 0.27587 -0.08395 0.27691 -0.0858 0.27761 -0.08796 C 0.27813 -0.09104 0.2783 -0.09413 0.279 -0.0966 C 0.27969 -0.09969 0.28455 -0.11049 0.28507 -0.11234 C 0.28837 -0.12129 0.28664 -0.12129 0.29132 -0.12962 C 0.29271 -0.13209 0.29462 -0.13364 0.29619 -0.13611 C 0.29879 -0.14043 0.30122 -0.14506 0.30365 -0.14969 C 0.30521 -0.15216 0.3066 -0.15617 0.30851 -0.15833 C 0.31181 -0.16172 0.31511 -0.16512 0.31841 -0.16913 C 0.32691 -0.17901 0.3231 -0.17623 0.32952 -0.17993 C 0.33073 -0.18148 0.33195 -0.18333 0.33316 -0.18487 C 0.3356 -0.18641 0.33855 -0.18641 0.34063 -0.18919 C 0.34306 -0.19166 0.34532 -0.19598 0.3481 -0.19783 C 0.35053 -0.19907 0.35296 -0.20092 0.35539 -0.20185 C 0.35712 -0.20277 0.35869 -0.2037 0.36042 -0.20462 C 0.36615 -0.20679 0.36632 -0.20586 0.37153 -0.20864 C 0.37275 -0.20925 0.37396 -0.21018 0.37518 -0.2108 C 0.37691 -0.21172 0.37848 -0.21203 0.38021 -0.21327 C 0.38143 -0.21358 0.38264 -0.21481 0.38386 -0.21512 C 0.38803 -0.21728 0.39202 -0.2182 0.39619 -0.21975 L 0.40244 -0.2216 C 0.41598 -0.22098 0.42952 -0.22129 0.44306 -0.21975 C 0.44775 -0.21882 0.45573 -0.21327 0.46042 -0.2108 C 0.46875 -0.20648 0.46858 -0.20709 0.47639 -0.20185 C 0.49896 -0.18734 0.48507 -0.19475 0.50122 -0.18672 C 0.50313 -0.18487 0.50521 -0.18209 0.5073 -0.17993 C 0.50938 -0.17839 0.51146 -0.17716 0.51355 -0.17561 C 0.51702 -0.17283 0.52344 -0.16697 0.52587 -0.16234 C 0.53178 -0.15185 0.53889 -0.14043 0.54306 -0.12746 C 0.54636 -0.11697 0.55122 -0.10833 0.55296 -0.0966 C 0.55382 -0.09166 0.55435 -0.08611 0.55539 -0.08117 C 0.55643 -0.07685 0.55834 -0.07314 0.55921 -0.0682 C 0.56112 -0.05802 0.5625 -0.04753 0.56407 -0.03765 C 0.5658 -0.02716 0.56789 -0.01697 0.5691 -0.00679 C 0.57066 0.00741 0.57275 0.02099 0.57396 0.03519 C 0.57691 0.06636 0.5757 0.05247 0.57778 0.07655 C 0.57726 0.12439 0.57726 0.17192 0.57639 0.21914 C 0.57622 0.23303 0.57292 0.24908 0.57032 0.26081 C 0.56945 0.26482 0.56841 0.26821 0.56789 0.27192 C 0.56719 0.27531 0.56719 0.27963 0.5665 0.28303 C 0.56598 0.28673 0.56476 0.29013 0.56407 0.29414 C 0.56355 0.29692 0.56337 0.2997 0.56285 0.30247 C 0.56216 0.30649 0.56112 0.31019 0.56042 0.31359 C 0.5599 0.31636 0.55973 0.31976 0.55921 0.32254 C 0.55851 0.32562 0.5573 0.32809 0.55678 0.33118 C 0.55556 0.33704 0.55539 0.34291 0.55417 0.34908 L 0.55296 0.35556 C 0.55261 0.3605 0.55226 0.36575 0.55174 0.37068 C 0.55139 0.37408 0.54844 0.38673 0.5481 0.38828 C 0.54757 0.39352 0.5474 0.39846 0.54688 0.40371 C 0.54653 0.4068 0.54601 0.40957 0.54566 0.41266 C 0.54514 0.41636 0.5448 0.42007 0.54428 0.42346 C 0.54271 0.43982 0.54462 0.43272 0.54063 0.44321 C 0.53976 0.44908 0.54011 0.45587 0.5382 0.46081 C 0.53646 0.46544 0.53542 0.47038 0.53316 0.47408 C 0.53021 0.47933 0.52726 0.48581 0.52344 0.48951 C 0.52136 0.49136 0.51928 0.4926 0.51719 0.49383 C 0.51494 0.49538 0.51077 0.49754 0.50851 0.49815 C 0.50487 0.49939 0.50122 0.4997 0.4974 0.50031 C 0.49584 0.50093 0.49428 0.50278 0.49254 0.50278 C 0.48716 0.50278 0.48178 0.50124 0.47639 0.50031 C 0.46164 0.49723 0.48264 0.49815 0.46528 0.49815 L 0.46528 0.49846 " pathEditMode="relative" rAng="0" ptsTypes="AAAAAAAAAAAAAAAAAAAAAAAAAAAAAAAAAAAAAAAAAAAAAAAAAAAAAAAAAAAAAAAAAAAAAAAA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597" y="1669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5312 -0.01265 L 0.15312 -0.01234 L 0.2309 -0.00586 C 0.23593 -0.00525 0.24861 -0.00185 0.25555 0.00062 C 0.26718 0.00772 0.26041 0.00556 0.27656 0.00278 C 0.27777 0.00124 0.27899 -0.00031 0.2802 -0.00185 C 0.28298 -0.00463 0.28611 -0.0071 0.28889 -0.01049 C 0.2927 -0.01512 0.29583 -0.02191 0.3 -0.02562 C 0.31406 -0.03827 0.30069 -0.02562 0.31475 -0.04105 C 0.31753 -0.04413 0.32066 -0.04691 0.32343 -0.05 C 0.32586 -0.05278 0.32829 -0.05617 0.3309 -0.05864 C 0.33559 -0.06327 0.34062 -0.06728 0.34566 -0.07191 L 0.35052 -0.07623 C 0.36545 -0.0895 0.34704 -0.07253 0.3592 -0.08487 C 0.36076 -0.08673 0.3625 -0.08765 0.36423 -0.0895 C 0.36545 -0.09074 0.36649 -0.09259 0.36788 -0.09383 C 0.36944 -0.09506 0.37118 -0.09506 0.37274 -0.09599 C 0.37413 -0.0966 0.37534 -0.09722 0.37656 -0.09815 C 0.37812 -0.09938 0.37968 -0.10154 0.38142 -0.10247 C 0.38593 -0.10555 0.39357 -0.10617 0.39757 -0.10679 L 0.45555 -0.10463 C 0.46198 -0.1037 0.46788 -0.09722 0.47413 -0.09383 C 0.48715 -0.08673 0.48541 -0.08858 0.49757 -0.07839 C 0.50416 -0.07284 0.51163 -0.06944 0.51718 -0.0608 C 0.52014 -0.05648 0.52291 -0.05185 0.52586 -0.04753 C 0.52916 -0.04321 0.53281 -0.0395 0.53576 -0.03457 C 0.54184 -0.02469 0.54739 -0.01389 0.55312 -0.0037 C 0.5559 0.00124 0.55954 0.00525 0.56163 0.01173 C 0.56718 0.02778 0.57118 0.03827 0.57534 0.05556 C 0.57725 0.06327 0.57847 0.07161 0.5802 0.07963 C 0.58211 0.08796 0.58472 0.09537 0.58645 0.1034 C 0.58802 0.11235 0.58871 0.1213 0.5901 0.13025 C 0.61302 0.27901 0.59392 0.14352 0.60486 0.2355 C 0.60607 0.24445 0.60746 0.25309 0.60868 0.26173 C 0.61649 0.32346 0.61493 0.30463 0.61736 0.34321 C 0.61684 0.35617 0.61701 0.36945 0.61597 0.38272 C 0.61406 0.40741 0.60954 0.41266 0.60486 0.43735 C 0.60364 0.44414 0.6026 0.45062 0.60121 0.4571 C 0.6 0.46327 0.59861 0.46883 0.59757 0.47469 C 0.59652 0.47994 0.59566 0.48488 0.59496 0.49013 C 0.59409 0.49877 0.59409 0.50803 0.59253 0.51636 L 0.5901 0.52963 C 0.58975 0.53488 0.58958 0.54013 0.58889 0.54506 C 0.58472 0.57593 0.58524 0.56759 0.58142 0.58889 C 0.58055 0.59414 0.58003 0.59938 0.57899 0.60432 C 0.57777 0.60957 0.57361 0.62346 0.57152 0.6284 C 0.56927 0.63457 0.56649 0.63982 0.56423 0.64599 C 0.56336 0.64815 0.56284 0.65093 0.56163 0.65247 C 0.56024 0.65463 0.54878 0.66698 0.54566 0.67006 C 0.54357 0.67222 0.54184 0.67531 0.53941 0.67685 C 0.53819 0.67747 0.53698 0.6784 0.53576 0.67901 C 0.5342 0.67963 0.53246 0.67994 0.5309 0.68117 C 0.52829 0.68303 0.52604 0.6858 0.52343 0.68766 C 0.52083 0.68982 0.51753 0.69074 0.51475 0.69198 C 0.51354 0.6929 0.51232 0.69383 0.51111 0.69445 C 0.50625 0.69599 0.50121 0.69692 0.49635 0.69877 C 0.4934 0.69969 0.4835 0.70278 0.47899 0.70525 C 0.47656 0.70648 0.47413 0.70834 0.47152 0.70957 C 0.47031 0.7105 0.46909 0.71204 0.46788 0.71204 L 0.46545 0.71204 L 0.46545 0.71235 L 0.46545 0.71204 " pathEditMode="relative" rAng="0" ptsTypes="AAAAAAAAAAAAAAAAAAAAAAAAAAAAAAAAAAAAAAAAAAAAAAAAAAAAAAAAAAAA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212" y="315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348290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378CA128-10AA-5DA6-6C77-518914E42B30}"/>
              </a:ext>
            </a:extLst>
          </p:cNvPr>
          <p:cNvSpPr/>
          <p:nvPr/>
        </p:nvSpPr>
        <p:spPr>
          <a:xfrm>
            <a:off x="4869366" y="4133385"/>
            <a:ext cx="297366" cy="156117"/>
          </a:xfrm>
          <a:prstGeom prst="rect">
            <a:avLst/>
          </a:prstGeom>
          <a:solidFill>
            <a:srgbClr val="F2F7F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5E3B8A5D-C26D-633B-AF45-539A84BEDF3E}"/>
              </a:ext>
            </a:extLst>
          </p:cNvPr>
          <p:cNvSpPr txBox="1"/>
          <p:nvPr/>
        </p:nvSpPr>
        <p:spPr>
          <a:xfrm>
            <a:off x="4802458" y="4065770"/>
            <a:ext cx="587298" cy="27699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sz="1200" dirty="0">
                <a:solidFill>
                  <a:srgbClr val="FF0000"/>
                </a:solidFill>
                <a:latin typeface="Baghdad" pitchFamily="2" charset="-78"/>
                <a:cs typeface="Baghdad" pitchFamily="2" charset="-78"/>
              </a:rPr>
              <a:t>للفعل</a:t>
            </a:r>
          </a:p>
        </p:txBody>
      </p:sp>
    </p:spTree>
    <p:extLst>
      <p:ext uri="{BB962C8B-B14F-4D97-AF65-F5344CB8AC3E}">
        <p14:creationId xmlns:p14="http://schemas.microsoft.com/office/powerpoint/2010/main" val="20538078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754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A679596F-2170-DC52-11D2-8074BEA221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2711" y="116033"/>
            <a:ext cx="7388578" cy="461665"/>
          </a:xfrm>
          <a:custGeom>
            <a:avLst/>
            <a:gdLst>
              <a:gd name="connsiteX0" fmla="*/ 0 w 7388578"/>
              <a:gd name="connsiteY0" fmla="*/ 0 h 461665"/>
              <a:gd name="connsiteX1" fmla="*/ 671689 w 7388578"/>
              <a:gd name="connsiteY1" fmla="*/ 0 h 461665"/>
              <a:gd name="connsiteX2" fmla="*/ 1491149 w 7388578"/>
              <a:gd name="connsiteY2" fmla="*/ 0 h 461665"/>
              <a:gd name="connsiteX3" fmla="*/ 2236724 w 7388578"/>
              <a:gd name="connsiteY3" fmla="*/ 0 h 461665"/>
              <a:gd name="connsiteX4" fmla="*/ 2908413 w 7388578"/>
              <a:gd name="connsiteY4" fmla="*/ 0 h 461665"/>
              <a:gd name="connsiteX5" fmla="*/ 3653988 w 7388578"/>
              <a:gd name="connsiteY5" fmla="*/ 0 h 461665"/>
              <a:gd name="connsiteX6" fmla="*/ 4325677 w 7388578"/>
              <a:gd name="connsiteY6" fmla="*/ 0 h 461665"/>
              <a:gd name="connsiteX7" fmla="*/ 5071251 w 7388578"/>
              <a:gd name="connsiteY7" fmla="*/ 0 h 461665"/>
              <a:gd name="connsiteX8" fmla="*/ 5669054 w 7388578"/>
              <a:gd name="connsiteY8" fmla="*/ 0 h 461665"/>
              <a:gd name="connsiteX9" fmla="*/ 6488515 w 7388578"/>
              <a:gd name="connsiteY9" fmla="*/ 0 h 461665"/>
              <a:gd name="connsiteX10" fmla="*/ 7388578 w 7388578"/>
              <a:gd name="connsiteY10" fmla="*/ 0 h 461665"/>
              <a:gd name="connsiteX11" fmla="*/ 7388578 w 7388578"/>
              <a:gd name="connsiteY11" fmla="*/ 461665 h 461665"/>
              <a:gd name="connsiteX12" fmla="*/ 6643003 w 7388578"/>
              <a:gd name="connsiteY12" fmla="*/ 461665 h 461665"/>
              <a:gd name="connsiteX13" fmla="*/ 5971314 w 7388578"/>
              <a:gd name="connsiteY13" fmla="*/ 461665 h 461665"/>
              <a:gd name="connsiteX14" fmla="*/ 5373511 w 7388578"/>
              <a:gd name="connsiteY14" fmla="*/ 461665 h 461665"/>
              <a:gd name="connsiteX15" fmla="*/ 4701822 w 7388578"/>
              <a:gd name="connsiteY15" fmla="*/ 461665 h 461665"/>
              <a:gd name="connsiteX16" fmla="*/ 3956248 w 7388578"/>
              <a:gd name="connsiteY16" fmla="*/ 461665 h 461665"/>
              <a:gd name="connsiteX17" fmla="*/ 3506216 w 7388578"/>
              <a:gd name="connsiteY17" fmla="*/ 461665 h 461665"/>
              <a:gd name="connsiteX18" fmla="*/ 2982299 w 7388578"/>
              <a:gd name="connsiteY18" fmla="*/ 461665 h 461665"/>
              <a:gd name="connsiteX19" fmla="*/ 2310610 w 7388578"/>
              <a:gd name="connsiteY19" fmla="*/ 461665 h 461665"/>
              <a:gd name="connsiteX20" fmla="*/ 1712807 w 7388578"/>
              <a:gd name="connsiteY20" fmla="*/ 461665 h 461665"/>
              <a:gd name="connsiteX21" fmla="*/ 1115004 w 7388578"/>
              <a:gd name="connsiteY21" fmla="*/ 461665 h 461665"/>
              <a:gd name="connsiteX22" fmla="*/ 664972 w 7388578"/>
              <a:gd name="connsiteY22" fmla="*/ 461665 h 461665"/>
              <a:gd name="connsiteX23" fmla="*/ 0 w 7388578"/>
              <a:gd name="connsiteY23" fmla="*/ 461665 h 461665"/>
              <a:gd name="connsiteX24" fmla="*/ 0 w 7388578"/>
              <a:gd name="connsiteY2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7388578" h="461665" fill="none" extrusionOk="0">
                <a:moveTo>
                  <a:pt x="0" y="0"/>
                </a:moveTo>
                <a:cubicBezTo>
                  <a:pt x="313025" y="-28011"/>
                  <a:pt x="388094" y="10288"/>
                  <a:pt x="671689" y="0"/>
                </a:cubicBezTo>
                <a:cubicBezTo>
                  <a:pt x="955284" y="-10288"/>
                  <a:pt x="1315557" y="25231"/>
                  <a:pt x="1491149" y="0"/>
                </a:cubicBezTo>
                <a:cubicBezTo>
                  <a:pt x="1666741" y="-25231"/>
                  <a:pt x="1872761" y="-6026"/>
                  <a:pt x="2236724" y="0"/>
                </a:cubicBezTo>
                <a:cubicBezTo>
                  <a:pt x="2600687" y="6026"/>
                  <a:pt x="2692474" y="-19200"/>
                  <a:pt x="2908413" y="0"/>
                </a:cubicBezTo>
                <a:cubicBezTo>
                  <a:pt x="3124352" y="19200"/>
                  <a:pt x="3353556" y="15866"/>
                  <a:pt x="3653988" y="0"/>
                </a:cubicBezTo>
                <a:cubicBezTo>
                  <a:pt x="3954420" y="-15866"/>
                  <a:pt x="4083958" y="-13550"/>
                  <a:pt x="4325677" y="0"/>
                </a:cubicBezTo>
                <a:cubicBezTo>
                  <a:pt x="4567396" y="13550"/>
                  <a:pt x="4852596" y="-20343"/>
                  <a:pt x="5071251" y="0"/>
                </a:cubicBezTo>
                <a:cubicBezTo>
                  <a:pt x="5289906" y="20343"/>
                  <a:pt x="5393750" y="15420"/>
                  <a:pt x="5669054" y="0"/>
                </a:cubicBezTo>
                <a:cubicBezTo>
                  <a:pt x="5944358" y="-15420"/>
                  <a:pt x="6165025" y="-6962"/>
                  <a:pt x="6488515" y="0"/>
                </a:cubicBezTo>
                <a:cubicBezTo>
                  <a:pt x="6812005" y="6962"/>
                  <a:pt x="7207700" y="-26083"/>
                  <a:pt x="7388578" y="0"/>
                </a:cubicBezTo>
                <a:cubicBezTo>
                  <a:pt x="7395381" y="230556"/>
                  <a:pt x="7407589" y="327814"/>
                  <a:pt x="7388578" y="461665"/>
                </a:cubicBezTo>
                <a:cubicBezTo>
                  <a:pt x="7053774" y="436514"/>
                  <a:pt x="6851891" y="494402"/>
                  <a:pt x="6643003" y="461665"/>
                </a:cubicBezTo>
                <a:cubicBezTo>
                  <a:pt x="6434116" y="428928"/>
                  <a:pt x="6226518" y="463624"/>
                  <a:pt x="5971314" y="461665"/>
                </a:cubicBezTo>
                <a:cubicBezTo>
                  <a:pt x="5716110" y="459706"/>
                  <a:pt x="5508614" y="489574"/>
                  <a:pt x="5373511" y="461665"/>
                </a:cubicBezTo>
                <a:cubicBezTo>
                  <a:pt x="5238408" y="433756"/>
                  <a:pt x="5033586" y="472200"/>
                  <a:pt x="4701822" y="461665"/>
                </a:cubicBezTo>
                <a:cubicBezTo>
                  <a:pt x="4370058" y="451130"/>
                  <a:pt x="4146838" y="475232"/>
                  <a:pt x="3956248" y="461665"/>
                </a:cubicBezTo>
                <a:cubicBezTo>
                  <a:pt x="3765658" y="448098"/>
                  <a:pt x="3624975" y="467687"/>
                  <a:pt x="3506216" y="461665"/>
                </a:cubicBezTo>
                <a:cubicBezTo>
                  <a:pt x="3387457" y="455643"/>
                  <a:pt x="3243898" y="449561"/>
                  <a:pt x="2982299" y="461665"/>
                </a:cubicBezTo>
                <a:cubicBezTo>
                  <a:pt x="2720700" y="473769"/>
                  <a:pt x="2475299" y="446862"/>
                  <a:pt x="2310610" y="461665"/>
                </a:cubicBezTo>
                <a:cubicBezTo>
                  <a:pt x="2145921" y="476468"/>
                  <a:pt x="1999534" y="474650"/>
                  <a:pt x="1712807" y="461665"/>
                </a:cubicBezTo>
                <a:cubicBezTo>
                  <a:pt x="1426080" y="448680"/>
                  <a:pt x="1373600" y="443850"/>
                  <a:pt x="1115004" y="461665"/>
                </a:cubicBezTo>
                <a:cubicBezTo>
                  <a:pt x="856408" y="479480"/>
                  <a:pt x="871047" y="468366"/>
                  <a:pt x="664972" y="461665"/>
                </a:cubicBezTo>
                <a:cubicBezTo>
                  <a:pt x="458897" y="454964"/>
                  <a:pt x="189617" y="476695"/>
                  <a:pt x="0" y="461665"/>
                </a:cubicBezTo>
                <a:cubicBezTo>
                  <a:pt x="4565" y="323873"/>
                  <a:pt x="20916" y="149148"/>
                  <a:pt x="0" y="0"/>
                </a:cubicBezTo>
                <a:close/>
              </a:path>
              <a:path w="7388578" h="461665" stroke="0" extrusionOk="0">
                <a:moveTo>
                  <a:pt x="0" y="0"/>
                </a:moveTo>
                <a:cubicBezTo>
                  <a:pt x="176485" y="-21663"/>
                  <a:pt x="357533" y="12840"/>
                  <a:pt x="450032" y="0"/>
                </a:cubicBezTo>
                <a:cubicBezTo>
                  <a:pt x="542531" y="-12840"/>
                  <a:pt x="821059" y="14099"/>
                  <a:pt x="973949" y="0"/>
                </a:cubicBezTo>
                <a:cubicBezTo>
                  <a:pt x="1126839" y="-14099"/>
                  <a:pt x="1339820" y="9944"/>
                  <a:pt x="1645638" y="0"/>
                </a:cubicBezTo>
                <a:cubicBezTo>
                  <a:pt x="1951456" y="-9944"/>
                  <a:pt x="1958242" y="7008"/>
                  <a:pt x="2243441" y="0"/>
                </a:cubicBezTo>
                <a:cubicBezTo>
                  <a:pt x="2528640" y="-7008"/>
                  <a:pt x="2824155" y="-28972"/>
                  <a:pt x="2989016" y="0"/>
                </a:cubicBezTo>
                <a:cubicBezTo>
                  <a:pt x="3153878" y="28972"/>
                  <a:pt x="3300521" y="-3058"/>
                  <a:pt x="3439047" y="0"/>
                </a:cubicBezTo>
                <a:cubicBezTo>
                  <a:pt x="3577573" y="3058"/>
                  <a:pt x="3671407" y="-16436"/>
                  <a:pt x="3889079" y="0"/>
                </a:cubicBezTo>
                <a:cubicBezTo>
                  <a:pt x="4106751" y="16436"/>
                  <a:pt x="4257714" y="-96"/>
                  <a:pt x="4486882" y="0"/>
                </a:cubicBezTo>
                <a:cubicBezTo>
                  <a:pt x="4716050" y="96"/>
                  <a:pt x="4723621" y="-1552"/>
                  <a:pt x="4936913" y="0"/>
                </a:cubicBezTo>
                <a:cubicBezTo>
                  <a:pt x="5150205" y="1552"/>
                  <a:pt x="5372299" y="22042"/>
                  <a:pt x="5682488" y="0"/>
                </a:cubicBezTo>
                <a:cubicBezTo>
                  <a:pt x="5992678" y="-22042"/>
                  <a:pt x="6160413" y="-17720"/>
                  <a:pt x="6280291" y="0"/>
                </a:cubicBezTo>
                <a:cubicBezTo>
                  <a:pt x="6400169" y="17720"/>
                  <a:pt x="7131978" y="34177"/>
                  <a:pt x="7388578" y="0"/>
                </a:cubicBezTo>
                <a:cubicBezTo>
                  <a:pt x="7388428" y="205664"/>
                  <a:pt x="7398408" y="342079"/>
                  <a:pt x="7388578" y="461665"/>
                </a:cubicBezTo>
                <a:cubicBezTo>
                  <a:pt x="7263346" y="473056"/>
                  <a:pt x="6992535" y="465453"/>
                  <a:pt x="6864661" y="461665"/>
                </a:cubicBezTo>
                <a:cubicBezTo>
                  <a:pt x="6736787" y="457877"/>
                  <a:pt x="6594265" y="448791"/>
                  <a:pt x="6414629" y="461665"/>
                </a:cubicBezTo>
                <a:cubicBezTo>
                  <a:pt x="6234993" y="474539"/>
                  <a:pt x="6053907" y="457075"/>
                  <a:pt x="5890712" y="461665"/>
                </a:cubicBezTo>
                <a:cubicBezTo>
                  <a:pt x="5727517" y="466255"/>
                  <a:pt x="5368565" y="487788"/>
                  <a:pt x="5219023" y="461665"/>
                </a:cubicBezTo>
                <a:cubicBezTo>
                  <a:pt x="5069481" y="435542"/>
                  <a:pt x="4818399" y="433205"/>
                  <a:pt x="4621220" y="461665"/>
                </a:cubicBezTo>
                <a:cubicBezTo>
                  <a:pt x="4424041" y="490125"/>
                  <a:pt x="4179999" y="449315"/>
                  <a:pt x="4023417" y="461665"/>
                </a:cubicBezTo>
                <a:cubicBezTo>
                  <a:pt x="3866835" y="474015"/>
                  <a:pt x="3461987" y="429458"/>
                  <a:pt x="3277842" y="461665"/>
                </a:cubicBezTo>
                <a:cubicBezTo>
                  <a:pt x="3093698" y="493872"/>
                  <a:pt x="2732514" y="438611"/>
                  <a:pt x="2532267" y="461665"/>
                </a:cubicBezTo>
                <a:cubicBezTo>
                  <a:pt x="2332021" y="484719"/>
                  <a:pt x="1960464" y="426159"/>
                  <a:pt x="1712807" y="461665"/>
                </a:cubicBezTo>
                <a:cubicBezTo>
                  <a:pt x="1465150" y="497171"/>
                  <a:pt x="1231683" y="440785"/>
                  <a:pt x="893346" y="461665"/>
                </a:cubicBezTo>
                <a:cubicBezTo>
                  <a:pt x="555009" y="482545"/>
                  <a:pt x="236398" y="461472"/>
                  <a:pt x="0" y="461665"/>
                </a:cubicBezTo>
                <a:cubicBezTo>
                  <a:pt x="11319" y="312930"/>
                  <a:pt x="-6107" y="155423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>
                <a:lumMod val="50000"/>
              </a:schemeClr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645939389">
                  <ask:type>
                    <ask:lineSketchFreehand/>
                  </ask:type>
                </ask:lineSketchStyleProps>
              </a:ext>
            </a:extLst>
          </a:ln>
        </p:spPr>
        <p:txBody>
          <a:bodyPr/>
          <a:lstStyle/>
          <a:p>
            <a:pPr rtl="1"/>
            <a:r>
              <a:rPr lang="en" sz="1400" b="1" dirty="0">
                <a:solidFill>
                  <a:srgbClr val="FF0000"/>
                </a:solidFill>
                <a:effectLst/>
                <a:latin typeface="Comic Sans MS" panose="030F0902030302020204" pitchFamily="66" charset="0"/>
              </a:rPr>
              <a:t>Which sentence is talking about </a:t>
            </a:r>
            <a:r>
              <a:rPr lang="en" sz="1400" b="1" u="sng" dirty="0">
                <a:solidFill>
                  <a:srgbClr val="ED5314"/>
                </a:solidFill>
                <a:effectLst/>
                <a:latin typeface="Comic Sans MS" panose="030F0902030302020204" pitchFamily="66" charset="0"/>
              </a:rPr>
              <a:t>now</a:t>
            </a:r>
            <a:r>
              <a:rPr lang="en" sz="1400" b="1" dirty="0">
                <a:solidFill>
                  <a:srgbClr val="FF0000"/>
                </a:solidFill>
                <a:effectLst/>
                <a:latin typeface="Comic Sans MS" panose="030F0902030302020204" pitchFamily="66" charset="0"/>
              </a:rPr>
              <a:t> and which is talking about a </a:t>
            </a:r>
            <a:r>
              <a:rPr lang="en" sz="1400" b="1" u="sng" dirty="0">
                <a:solidFill>
                  <a:srgbClr val="FF0000"/>
                </a:solidFill>
                <a:effectLst/>
                <a:latin typeface="Comic Sans MS" panose="030F0902030302020204" pitchFamily="66" charset="0"/>
              </a:rPr>
              <a:t>habit or routine</a:t>
            </a:r>
            <a:r>
              <a:rPr lang="en" sz="1400" b="1" dirty="0">
                <a:solidFill>
                  <a:srgbClr val="FF0000"/>
                </a:solidFill>
                <a:effectLst/>
                <a:latin typeface="Comic Sans MS" panose="030F0902030302020204" pitchFamily="66" charset="0"/>
              </a:rPr>
              <a:t>? </a:t>
            </a:r>
            <a:endParaRPr lang="en" sz="1400" b="1" dirty="0">
              <a:solidFill>
                <a:srgbClr val="FF0000"/>
              </a:solidFill>
              <a:latin typeface="Comic Sans MS" panose="030F0902030302020204" pitchFamily="66" charset="0"/>
            </a:endParaRPr>
          </a:p>
          <a:p>
            <a:endParaRPr lang="ar-SA" dirty="0"/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6D80D28C-040C-FB79-F8CC-0B631CE6F08D}"/>
              </a:ext>
            </a:extLst>
          </p:cNvPr>
          <p:cNvSpPr txBox="1"/>
          <p:nvPr/>
        </p:nvSpPr>
        <p:spPr>
          <a:xfrm>
            <a:off x="807155" y="2147828"/>
            <a:ext cx="3189111" cy="461665"/>
          </a:xfrm>
          <a:custGeom>
            <a:avLst/>
            <a:gdLst>
              <a:gd name="connsiteX0" fmla="*/ 0 w 3189111"/>
              <a:gd name="connsiteY0" fmla="*/ 0 h 461665"/>
              <a:gd name="connsiteX1" fmla="*/ 499627 w 3189111"/>
              <a:gd name="connsiteY1" fmla="*/ 0 h 461665"/>
              <a:gd name="connsiteX2" fmla="*/ 935473 w 3189111"/>
              <a:gd name="connsiteY2" fmla="*/ 0 h 461665"/>
              <a:gd name="connsiteX3" fmla="*/ 1498882 w 3189111"/>
              <a:gd name="connsiteY3" fmla="*/ 0 h 461665"/>
              <a:gd name="connsiteX4" fmla="*/ 1934727 w 3189111"/>
              <a:gd name="connsiteY4" fmla="*/ 0 h 461665"/>
              <a:gd name="connsiteX5" fmla="*/ 2434355 w 3189111"/>
              <a:gd name="connsiteY5" fmla="*/ 0 h 461665"/>
              <a:gd name="connsiteX6" fmla="*/ 3189111 w 3189111"/>
              <a:gd name="connsiteY6" fmla="*/ 0 h 461665"/>
              <a:gd name="connsiteX7" fmla="*/ 3189111 w 3189111"/>
              <a:gd name="connsiteY7" fmla="*/ 461665 h 461665"/>
              <a:gd name="connsiteX8" fmla="*/ 2593810 w 3189111"/>
              <a:gd name="connsiteY8" fmla="*/ 461665 h 461665"/>
              <a:gd name="connsiteX9" fmla="*/ 2126074 w 3189111"/>
              <a:gd name="connsiteY9" fmla="*/ 461665 h 461665"/>
              <a:gd name="connsiteX10" fmla="*/ 1594556 w 3189111"/>
              <a:gd name="connsiteY10" fmla="*/ 461665 h 461665"/>
              <a:gd name="connsiteX11" fmla="*/ 999255 w 3189111"/>
              <a:gd name="connsiteY11" fmla="*/ 461665 h 461665"/>
              <a:gd name="connsiteX12" fmla="*/ 0 w 3189111"/>
              <a:gd name="connsiteY12" fmla="*/ 461665 h 461665"/>
              <a:gd name="connsiteX13" fmla="*/ 0 w 3189111"/>
              <a:gd name="connsiteY13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89111" h="461665" fill="none" extrusionOk="0">
                <a:moveTo>
                  <a:pt x="0" y="0"/>
                </a:moveTo>
                <a:cubicBezTo>
                  <a:pt x="152392" y="-40506"/>
                  <a:pt x="394394" y="17705"/>
                  <a:pt x="499627" y="0"/>
                </a:cubicBezTo>
                <a:cubicBezTo>
                  <a:pt x="604860" y="-17705"/>
                  <a:pt x="731593" y="27557"/>
                  <a:pt x="935473" y="0"/>
                </a:cubicBezTo>
                <a:cubicBezTo>
                  <a:pt x="1139353" y="-27557"/>
                  <a:pt x="1311306" y="5470"/>
                  <a:pt x="1498882" y="0"/>
                </a:cubicBezTo>
                <a:cubicBezTo>
                  <a:pt x="1686458" y="-5470"/>
                  <a:pt x="1735972" y="4473"/>
                  <a:pt x="1934727" y="0"/>
                </a:cubicBezTo>
                <a:cubicBezTo>
                  <a:pt x="2133483" y="-4473"/>
                  <a:pt x="2251764" y="903"/>
                  <a:pt x="2434355" y="0"/>
                </a:cubicBezTo>
                <a:cubicBezTo>
                  <a:pt x="2616946" y="-903"/>
                  <a:pt x="2941221" y="88036"/>
                  <a:pt x="3189111" y="0"/>
                </a:cubicBezTo>
                <a:cubicBezTo>
                  <a:pt x="3205332" y="214650"/>
                  <a:pt x="3182622" y="304851"/>
                  <a:pt x="3189111" y="461665"/>
                </a:cubicBezTo>
                <a:cubicBezTo>
                  <a:pt x="2981177" y="529143"/>
                  <a:pt x="2728752" y="395153"/>
                  <a:pt x="2593810" y="461665"/>
                </a:cubicBezTo>
                <a:cubicBezTo>
                  <a:pt x="2458868" y="528177"/>
                  <a:pt x="2311763" y="452053"/>
                  <a:pt x="2126074" y="461665"/>
                </a:cubicBezTo>
                <a:cubicBezTo>
                  <a:pt x="1940385" y="471277"/>
                  <a:pt x="1718602" y="423307"/>
                  <a:pt x="1594556" y="461665"/>
                </a:cubicBezTo>
                <a:cubicBezTo>
                  <a:pt x="1470510" y="500023"/>
                  <a:pt x="1126419" y="458518"/>
                  <a:pt x="999255" y="461665"/>
                </a:cubicBezTo>
                <a:cubicBezTo>
                  <a:pt x="872091" y="464812"/>
                  <a:pt x="323016" y="405943"/>
                  <a:pt x="0" y="461665"/>
                </a:cubicBezTo>
                <a:cubicBezTo>
                  <a:pt x="-44935" y="359957"/>
                  <a:pt x="21885" y="145060"/>
                  <a:pt x="0" y="0"/>
                </a:cubicBezTo>
                <a:close/>
              </a:path>
              <a:path w="3189111" h="461665" stroke="0" extrusionOk="0">
                <a:moveTo>
                  <a:pt x="0" y="0"/>
                </a:moveTo>
                <a:cubicBezTo>
                  <a:pt x="87899" y="-21607"/>
                  <a:pt x="296014" y="24906"/>
                  <a:pt x="435845" y="0"/>
                </a:cubicBezTo>
                <a:cubicBezTo>
                  <a:pt x="575677" y="-24906"/>
                  <a:pt x="783400" y="45783"/>
                  <a:pt x="871690" y="0"/>
                </a:cubicBezTo>
                <a:cubicBezTo>
                  <a:pt x="959981" y="-45783"/>
                  <a:pt x="1232690" y="20392"/>
                  <a:pt x="1371318" y="0"/>
                </a:cubicBezTo>
                <a:cubicBezTo>
                  <a:pt x="1509946" y="-20392"/>
                  <a:pt x="1729502" y="46134"/>
                  <a:pt x="1839054" y="0"/>
                </a:cubicBezTo>
                <a:cubicBezTo>
                  <a:pt x="1948606" y="-46134"/>
                  <a:pt x="2150890" y="14550"/>
                  <a:pt x="2402464" y="0"/>
                </a:cubicBezTo>
                <a:cubicBezTo>
                  <a:pt x="2654038" y="-14550"/>
                  <a:pt x="2798469" y="68972"/>
                  <a:pt x="3189111" y="0"/>
                </a:cubicBezTo>
                <a:cubicBezTo>
                  <a:pt x="3240120" y="193525"/>
                  <a:pt x="3188146" y="261416"/>
                  <a:pt x="3189111" y="461665"/>
                </a:cubicBezTo>
                <a:cubicBezTo>
                  <a:pt x="2963125" y="476043"/>
                  <a:pt x="2901647" y="402516"/>
                  <a:pt x="2689484" y="461665"/>
                </a:cubicBezTo>
                <a:cubicBezTo>
                  <a:pt x="2477321" y="520814"/>
                  <a:pt x="2391389" y="417217"/>
                  <a:pt x="2189856" y="461665"/>
                </a:cubicBezTo>
                <a:cubicBezTo>
                  <a:pt x="1988323" y="506113"/>
                  <a:pt x="1817309" y="417931"/>
                  <a:pt x="1594556" y="461665"/>
                </a:cubicBezTo>
                <a:cubicBezTo>
                  <a:pt x="1371803" y="505399"/>
                  <a:pt x="1184426" y="436051"/>
                  <a:pt x="1031146" y="461665"/>
                </a:cubicBezTo>
                <a:cubicBezTo>
                  <a:pt x="877866" y="487279"/>
                  <a:pt x="625633" y="432957"/>
                  <a:pt x="499627" y="461665"/>
                </a:cubicBezTo>
                <a:cubicBezTo>
                  <a:pt x="373621" y="490373"/>
                  <a:pt x="200617" y="421712"/>
                  <a:pt x="0" y="461665"/>
                </a:cubicBezTo>
                <a:cubicBezTo>
                  <a:pt x="-48756" y="340328"/>
                  <a:pt x="44497" y="126675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483028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" sz="2400" b="0" i="1" dirty="0">
                <a:effectLst/>
                <a:latin typeface="ProximaNova"/>
              </a:rPr>
              <a:t>He always rides the bus. </a:t>
            </a:r>
            <a:endParaRPr lang="en" sz="2400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BE224E2-C3E8-9FF4-712B-391C57E6A0DD}"/>
              </a:ext>
            </a:extLst>
          </p:cNvPr>
          <p:cNvSpPr txBox="1"/>
          <p:nvPr/>
        </p:nvSpPr>
        <p:spPr>
          <a:xfrm>
            <a:off x="2190043" y="1560807"/>
            <a:ext cx="423334" cy="461665"/>
          </a:xfrm>
          <a:custGeom>
            <a:avLst/>
            <a:gdLst>
              <a:gd name="connsiteX0" fmla="*/ 0 w 423334"/>
              <a:gd name="connsiteY0" fmla="*/ 0 h 461665"/>
              <a:gd name="connsiteX1" fmla="*/ 423334 w 423334"/>
              <a:gd name="connsiteY1" fmla="*/ 0 h 461665"/>
              <a:gd name="connsiteX2" fmla="*/ 423334 w 423334"/>
              <a:gd name="connsiteY2" fmla="*/ 461665 h 461665"/>
              <a:gd name="connsiteX3" fmla="*/ 0 w 423334"/>
              <a:gd name="connsiteY3" fmla="*/ 461665 h 461665"/>
              <a:gd name="connsiteX4" fmla="*/ 0 w 423334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334" h="461665" fill="none" extrusionOk="0">
                <a:moveTo>
                  <a:pt x="0" y="0"/>
                </a:moveTo>
                <a:cubicBezTo>
                  <a:pt x="206767" y="-30863"/>
                  <a:pt x="279666" y="499"/>
                  <a:pt x="423334" y="0"/>
                </a:cubicBezTo>
                <a:cubicBezTo>
                  <a:pt x="436461" y="118767"/>
                  <a:pt x="402250" y="341537"/>
                  <a:pt x="423334" y="461665"/>
                </a:cubicBezTo>
                <a:cubicBezTo>
                  <a:pt x="224146" y="464222"/>
                  <a:pt x="89368" y="416932"/>
                  <a:pt x="0" y="461665"/>
                </a:cubicBezTo>
                <a:cubicBezTo>
                  <a:pt x="-1518" y="330853"/>
                  <a:pt x="30683" y="131910"/>
                  <a:pt x="0" y="0"/>
                </a:cubicBezTo>
                <a:close/>
              </a:path>
              <a:path w="423334" h="461665" stroke="0" extrusionOk="0">
                <a:moveTo>
                  <a:pt x="0" y="0"/>
                </a:moveTo>
                <a:cubicBezTo>
                  <a:pt x="196512" y="-6659"/>
                  <a:pt x="222895" y="42593"/>
                  <a:pt x="423334" y="0"/>
                </a:cubicBezTo>
                <a:cubicBezTo>
                  <a:pt x="468700" y="108773"/>
                  <a:pt x="393988" y="266509"/>
                  <a:pt x="423334" y="461665"/>
                </a:cubicBezTo>
                <a:cubicBezTo>
                  <a:pt x="327129" y="497965"/>
                  <a:pt x="143315" y="451448"/>
                  <a:pt x="0" y="461665"/>
                </a:cubicBezTo>
                <a:cubicBezTo>
                  <a:pt x="-9597" y="362603"/>
                  <a:pt x="4690" y="205016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483028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" sz="2400" b="0" i="1" dirty="0">
                <a:effectLst/>
                <a:latin typeface="ProximaNova"/>
              </a:rPr>
              <a:t>1</a:t>
            </a:r>
            <a:endParaRPr lang="en" sz="2400" dirty="0"/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694EDEB2-A24E-D62D-E211-D88323C51A3E}"/>
              </a:ext>
            </a:extLst>
          </p:cNvPr>
          <p:cNvSpPr txBox="1"/>
          <p:nvPr/>
        </p:nvSpPr>
        <p:spPr>
          <a:xfrm>
            <a:off x="5734755" y="2147828"/>
            <a:ext cx="1896534" cy="461665"/>
          </a:xfrm>
          <a:custGeom>
            <a:avLst/>
            <a:gdLst>
              <a:gd name="connsiteX0" fmla="*/ 0 w 1896534"/>
              <a:gd name="connsiteY0" fmla="*/ 0 h 461665"/>
              <a:gd name="connsiteX1" fmla="*/ 474134 w 1896534"/>
              <a:gd name="connsiteY1" fmla="*/ 0 h 461665"/>
              <a:gd name="connsiteX2" fmla="*/ 910336 w 1896534"/>
              <a:gd name="connsiteY2" fmla="*/ 0 h 461665"/>
              <a:gd name="connsiteX3" fmla="*/ 1327574 w 1896534"/>
              <a:gd name="connsiteY3" fmla="*/ 0 h 461665"/>
              <a:gd name="connsiteX4" fmla="*/ 1896534 w 1896534"/>
              <a:gd name="connsiteY4" fmla="*/ 0 h 461665"/>
              <a:gd name="connsiteX5" fmla="*/ 1896534 w 1896534"/>
              <a:gd name="connsiteY5" fmla="*/ 461665 h 461665"/>
              <a:gd name="connsiteX6" fmla="*/ 1441366 w 1896534"/>
              <a:gd name="connsiteY6" fmla="*/ 461665 h 461665"/>
              <a:gd name="connsiteX7" fmla="*/ 986198 w 1896534"/>
              <a:gd name="connsiteY7" fmla="*/ 461665 h 461665"/>
              <a:gd name="connsiteX8" fmla="*/ 512064 w 1896534"/>
              <a:gd name="connsiteY8" fmla="*/ 461665 h 461665"/>
              <a:gd name="connsiteX9" fmla="*/ 0 w 1896534"/>
              <a:gd name="connsiteY9" fmla="*/ 461665 h 461665"/>
              <a:gd name="connsiteX10" fmla="*/ 0 w 189653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96534" h="461665" fill="none" extrusionOk="0">
                <a:moveTo>
                  <a:pt x="0" y="0"/>
                </a:moveTo>
                <a:cubicBezTo>
                  <a:pt x="126598" y="-33637"/>
                  <a:pt x="241204" y="26028"/>
                  <a:pt x="474134" y="0"/>
                </a:cubicBezTo>
                <a:cubicBezTo>
                  <a:pt x="707064" y="-26028"/>
                  <a:pt x="779687" y="43154"/>
                  <a:pt x="910336" y="0"/>
                </a:cubicBezTo>
                <a:cubicBezTo>
                  <a:pt x="1040985" y="-43154"/>
                  <a:pt x="1164444" y="29412"/>
                  <a:pt x="1327574" y="0"/>
                </a:cubicBezTo>
                <a:cubicBezTo>
                  <a:pt x="1490704" y="-29412"/>
                  <a:pt x="1630838" y="57311"/>
                  <a:pt x="1896534" y="0"/>
                </a:cubicBezTo>
                <a:cubicBezTo>
                  <a:pt x="1934200" y="161049"/>
                  <a:pt x="1878817" y="335260"/>
                  <a:pt x="1896534" y="461665"/>
                </a:cubicBezTo>
                <a:cubicBezTo>
                  <a:pt x="1697754" y="501929"/>
                  <a:pt x="1601019" y="414649"/>
                  <a:pt x="1441366" y="461665"/>
                </a:cubicBezTo>
                <a:cubicBezTo>
                  <a:pt x="1281713" y="508681"/>
                  <a:pt x="1123813" y="422318"/>
                  <a:pt x="986198" y="461665"/>
                </a:cubicBezTo>
                <a:cubicBezTo>
                  <a:pt x="848583" y="501012"/>
                  <a:pt x="651987" y="434205"/>
                  <a:pt x="512064" y="461665"/>
                </a:cubicBezTo>
                <a:cubicBezTo>
                  <a:pt x="372141" y="489125"/>
                  <a:pt x="119632" y="411802"/>
                  <a:pt x="0" y="461665"/>
                </a:cubicBezTo>
                <a:cubicBezTo>
                  <a:pt x="-541" y="347147"/>
                  <a:pt x="28462" y="160918"/>
                  <a:pt x="0" y="0"/>
                </a:cubicBezTo>
                <a:close/>
              </a:path>
              <a:path w="1896534" h="461665" stroke="0" extrusionOk="0">
                <a:moveTo>
                  <a:pt x="0" y="0"/>
                </a:moveTo>
                <a:cubicBezTo>
                  <a:pt x="172674" y="-860"/>
                  <a:pt x="306633" y="1005"/>
                  <a:pt x="417237" y="0"/>
                </a:cubicBezTo>
                <a:cubicBezTo>
                  <a:pt x="527841" y="-1005"/>
                  <a:pt x="707309" y="37079"/>
                  <a:pt x="853440" y="0"/>
                </a:cubicBezTo>
                <a:cubicBezTo>
                  <a:pt x="999571" y="-37079"/>
                  <a:pt x="1172800" y="35893"/>
                  <a:pt x="1327574" y="0"/>
                </a:cubicBezTo>
                <a:cubicBezTo>
                  <a:pt x="1482348" y="-35893"/>
                  <a:pt x="1693327" y="35026"/>
                  <a:pt x="1896534" y="0"/>
                </a:cubicBezTo>
                <a:cubicBezTo>
                  <a:pt x="1908554" y="116949"/>
                  <a:pt x="1860010" y="283228"/>
                  <a:pt x="1896534" y="461665"/>
                </a:cubicBezTo>
                <a:cubicBezTo>
                  <a:pt x="1746713" y="472378"/>
                  <a:pt x="1650499" y="444646"/>
                  <a:pt x="1460331" y="461665"/>
                </a:cubicBezTo>
                <a:cubicBezTo>
                  <a:pt x="1270163" y="478684"/>
                  <a:pt x="1183811" y="411000"/>
                  <a:pt x="948267" y="461665"/>
                </a:cubicBezTo>
                <a:cubicBezTo>
                  <a:pt x="712723" y="512330"/>
                  <a:pt x="668711" y="412450"/>
                  <a:pt x="531030" y="461665"/>
                </a:cubicBezTo>
                <a:cubicBezTo>
                  <a:pt x="393349" y="510880"/>
                  <a:pt x="212644" y="439128"/>
                  <a:pt x="0" y="461665"/>
                </a:cubicBezTo>
                <a:cubicBezTo>
                  <a:pt x="-24480" y="321770"/>
                  <a:pt x="42135" y="203512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64593938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" sz="2400" b="0" i="1" dirty="0">
                <a:effectLst/>
                <a:latin typeface="ProximaNova"/>
              </a:rPr>
              <a:t>He is reading. </a:t>
            </a:r>
            <a:endParaRPr lang="en" sz="2400" dirty="0"/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AEBB9DFF-AF48-9AC0-9477-B074AF54F4E3}"/>
              </a:ext>
            </a:extLst>
          </p:cNvPr>
          <p:cNvSpPr txBox="1"/>
          <p:nvPr/>
        </p:nvSpPr>
        <p:spPr>
          <a:xfrm>
            <a:off x="6471355" y="1493074"/>
            <a:ext cx="423334" cy="461665"/>
          </a:xfrm>
          <a:custGeom>
            <a:avLst/>
            <a:gdLst>
              <a:gd name="connsiteX0" fmla="*/ 0 w 423334"/>
              <a:gd name="connsiteY0" fmla="*/ 0 h 461665"/>
              <a:gd name="connsiteX1" fmla="*/ 423334 w 423334"/>
              <a:gd name="connsiteY1" fmla="*/ 0 h 461665"/>
              <a:gd name="connsiteX2" fmla="*/ 423334 w 423334"/>
              <a:gd name="connsiteY2" fmla="*/ 461665 h 461665"/>
              <a:gd name="connsiteX3" fmla="*/ 0 w 423334"/>
              <a:gd name="connsiteY3" fmla="*/ 461665 h 461665"/>
              <a:gd name="connsiteX4" fmla="*/ 0 w 423334"/>
              <a:gd name="connsiteY4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3334" h="461665" fill="none" extrusionOk="0">
                <a:moveTo>
                  <a:pt x="0" y="0"/>
                </a:moveTo>
                <a:cubicBezTo>
                  <a:pt x="206767" y="-30863"/>
                  <a:pt x="279666" y="499"/>
                  <a:pt x="423334" y="0"/>
                </a:cubicBezTo>
                <a:cubicBezTo>
                  <a:pt x="436461" y="118767"/>
                  <a:pt x="402250" y="341537"/>
                  <a:pt x="423334" y="461665"/>
                </a:cubicBezTo>
                <a:cubicBezTo>
                  <a:pt x="224146" y="464222"/>
                  <a:pt x="89368" y="416932"/>
                  <a:pt x="0" y="461665"/>
                </a:cubicBezTo>
                <a:cubicBezTo>
                  <a:pt x="-1518" y="330853"/>
                  <a:pt x="30683" y="131910"/>
                  <a:pt x="0" y="0"/>
                </a:cubicBezTo>
                <a:close/>
              </a:path>
              <a:path w="423334" h="461665" stroke="0" extrusionOk="0">
                <a:moveTo>
                  <a:pt x="0" y="0"/>
                </a:moveTo>
                <a:cubicBezTo>
                  <a:pt x="196512" y="-6659"/>
                  <a:pt x="222895" y="42593"/>
                  <a:pt x="423334" y="0"/>
                </a:cubicBezTo>
                <a:cubicBezTo>
                  <a:pt x="468700" y="108773"/>
                  <a:pt x="393988" y="266509"/>
                  <a:pt x="423334" y="461665"/>
                </a:cubicBezTo>
                <a:cubicBezTo>
                  <a:pt x="327129" y="497965"/>
                  <a:pt x="143315" y="451448"/>
                  <a:pt x="0" y="461665"/>
                </a:cubicBezTo>
                <a:cubicBezTo>
                  <a:pt x="-9597" y="362603"/>
                  <a:pt x="4690" y="205016"/>
                  <a:pt x="0" y="0"/>
                </a:cubicBezTo>
                <a:close/>
              </a:path>
            </a:pathLst>
          </a:custGeom>
          <a:solidFill>
            <a:schemeClr val="accent6"/>
          </a:solidFill>
          <a:ln>
            <a:solidFill>
              <a:schemeClr val="bg1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104830288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r>
              <a:rPr lang="en" sz="2400" b="0" i="1" dirty="0">
                <a:effectLst/>
                <a:latin typeface="ProximaNova"/>
              </a:rPr>
              <a:t>2</a:t>
            </a:r>
            <a:endParaRPr lang="en" sz="2400" dirty="0"/>
          </a:p>
        </p:txBody>
      </p:sp>
      <p:sp>
        <p:nvSpPr>
          <p:cNvPr id="10" name="شكل حر 9">
            <a:extLst>
              <a:ext uri="{FF2B5EF4-FFF2-40B4-BE49-F238E27FC236}">
                <a16:creationId xmlns:a16="http://schemas.microsoft.com/office/drawing/2014/main" id="{C43F5578-2D94-C956-03C5-D0FD4581A047}"/>
              </a:ext>
            </a:extLst>
          </p:cNvPr>
          <p:cNvSpPr/>
          <p:nvPr/>
        </p:nvSpPr>
        <p:spPr>
          <a:xfrm>
            <a:off x="1235163" y="2027482"/>
            <a:ext cx="975678" cy="760874"/>
          </a:xfrm>
          <a:custGeom>
            <a:avLst/>
            <a:gdLst>
              <a:gd name="connsiteX0" fmla="*/ 492037 w 975678"/>
              <a:gd name="connsiteY0" fmla="*/ 670562 h 760874"/>
              <a:gd name="connsiteX1" fmla="*/ 921015 w 975678"/>
              <a:gd name="connsiteY1" fmla="*/ 647985 h 760874"/>
              <a:gd name="connsiteX2" fmla="*/ 966170 w 975678"/>
              <a:gd name="connsiteY2" fmla="*/ 422207 h 760874"/>
              <a:gd name="connsiteX3" fmla="*/ 887148 w 975678"/>
              <a:gd name="connsiteY3" fmla="*/ 117407 h 760874"/>
              <a:gd name="connsiteX4" fmla="*/ 345281 w 975678"/>
              <a:gd name="connsiteY4" fmla="*/ 4518 h 760874"/>
              <a:gd name="connsiteX5" fmla="*/ 29193 w 975678"/>
              <a:gd name="connsiteY5" fmla="*/ 252874 h 760874"/>
              <a:gd name="connsiteX6" fmla="*/ 85637 w 975678"/>
              <a:gd name="connsiteY6" fmla="*/ 591540 h 760874"/>
              <a:gd name="connsiteX7" fmla="*/ 661370 w 975678"/>
              <a:gd name="connsiteY7" fmla="*/ 760874 h 760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75678" h="760874" extrusionOk="0">
                <a:moveTo>
                  <a:pt x="492037" y="670562"/>
                </a:moveTo>
                <a:cubicBezTo>
                  <a:pt x="659210" y="636344"/>
                  <a:pt x="738264" y="657934"/>
                  <a:pt x="921015" y="647985"/>
                </a:cubicBezTo>
                <a:cubicBezTo>
                  <a:pt x="1013415" y="625486"/>
                  <a:pt x="954942" y="517008"/>
                  <a:pt x="966170" y="422207"/>
                </a:cubicBezTo>
                <a:cubicBezTo>
                  <a:pt x="952839" y="340605"/>
                  <a:pt x="998015" y="168295"/>
                  <a:pt x="887148" y="117407"/>
                </a:cubicBezTo>
                <a:cubicBezTo>
                  <a:pt x="746047" y="34908"/>
                  <a:pt x="500968" y="-13362"/>
                  <a:pt x="345281" y="4518"/>
                </a:cubicBezTo>
                <a:cubicBezTo>
                  <a:pt x="214212" y="37040"/>
                  <a:pt x="77651" y="155203"/>
                  <a:pt x="29193" y="252874"/>
                </a:cubicBezTo>
                <a:cubicBezTo>
                  <a:pt x="-24120" y="338108"/>
                  <a:pt x="-30164" y="515024"/>
                  <a:pt x="85637" y="591540"/>
                </a:cubicBezTo>
                <a:cubicBezTo>
                  <a:pt x="169658" y="662079"/>
                  <a:pt x="405062" y="767796"/>
                  <a:pt x="661370" y="760874"/>
                </a:cubicBezTo>
              </a:path>
            </a:pathLst>
          </a:custGeom>
          <a:noFill/>
          <a:ln w="28575">
            <a:solidFill>
              <a:srgbClr val="ED5314"/>
            </a:solidFill>
            <a:prstDash val="sysDash"/>
            <a:extLst>
              <a:ext uri="{C807C97D-BFC1-408E-A445-0C87EB9F89A2}">
                <ask:lineSketchStyleProps xmlns:ask="http://schemas.microsoft.com/office/drawing/2018/sketchyshapes" sd="635745384">
                  <a:custGeom>
                    <a:avLst/>
                    <a:gdLst>
                      <a:gd name="connsiteX0" fmla="*/ 492037 w 975678"/>
                      <a:gd name="connsiteY0" fmla="*/ 670562 h 760874"/>
                      <a:gd name="connsiteX1" fmla="*/ 921015 w 975678"/>
                      <a:gd name="connsiteY1" fmla="*/ 647985 h 760874"/>
                      <a:gd name="connsiteX2" fmla="*/ 966170 w 975678"/>
                      <a:gd name="connsiteY2" fmla="*/ 422207 h 760874"/>
                      <a:gd name="connsiteX3" fmla="*/ 887148 w 975678"/>
                      <a:gd name="connsiteY3" fmla="*/ 117407 h 760874"/>
                      <a:gd name="connsiteX4" fmla="*/ 345281 w 975678"/>
                      <a:gd name="connsiteY4" fmla="*/ 4518 h 760874"/>
                      <a:gd name="connsiteX5" fmla="*/ 29193 w 975678"/>
                      <a:gd name="connsiteY5" fmla="*/ 252874 h 760874"/>
                      <a:gd name="connsiteX6" fmla="*/ 85637 w 975678"/>
                      <a:gd name="connsiteY6" fmla="*/ 591540 h 760874"/>
                      <a:gd name="connsiteX7" fmla="*/ 661370 w 975678"/>
                      <a:gd name="connsiteY7" fmla="*/ 760874 h 76087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975678" h="760874">
                        <a:moveTo>
                          <a:pt x="492037" y="670562"/>
                        </a:moveTo>
                        <a:lnTo>
                          <a:pt x="921015" y="647985"/>
                        </a:lnTo>
                        <a:cubicBezTo>
                          <a:pt x="1000037" y="606593"/>
                          <a:pt x="971814" y="510637"/>
                          <a:pt x="966170" y="422207"/>
                        </a:cubicBezTo>
                        <a:cubicBezTo>
                          <a:pt x="960526" y="333777"/>
                          <a:pt x="990630" y="187022"/>
                          <a:pt x="887148" y="117407"/>
                        </a:cubicBezTo>
                        <a:cubicBezTo>
                          <a:pt x="783667" y="47792"/>
                          <a:pt x="488273" y="-18060"/>
                          <a:pt x="345281" y="4518"/>
                        </a:cubicBezTo>
                        <a:cubicBezTo>
                          <a:pt x="202289" y="27096"/>
                          <a:pt x="72467" y="155037"/>
                          <a:pt x="29193" y="252874"/>
                        </a:cubicBezTo>
                        <a:cubicBezTo>
                          <a:pt x="-14081" y="350711"/>
                          <a:pt x="-19726" y="506873"/>
                          <a:pt x="85637" y="591540"/>
                        </a:cubicBezTo>
                        <a:cubicBezTo>
                          <a:pt x="191000" y="676207"/>
                          <a:pt x="426185" y="718540"/>
                          <a:pt x="661370" y="760874"/>
                        </a:cubicBezTo>
                      </a:path>
                    </a:pathLst>
                  </a:cu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شكل حر 10">
            <a:extLst>
              <a:ext uri="{FF2B5EF4-FFF2-40B4-BE49-F238E27FC236}">
                <a16:creationId xmlns:a16="http://schemas.microsoft.com/office/drawing/2014/main" id="{958E5AC9-560A-AE96-CF01-AA20B7D548D4}"/>
              </a:ext>
            </a:extLst>
          </p:cNvPr>
          <p:cNvSpPr/>
          <p:nvPr/>
        </p:nvSpPr>
        <p:spPr>
          <a:xfrm>
            <a:off x="6953420" y="2120505"/>
            <a:ext cx="673773" cy="611406"/>
          </a:xfrm>
          <a:custGeom>
            <a:avLst/>
            <a:gdLst>
              <a:gd name="connsiteX0" fmla="*/ 90847 w 673773"/>
              <a:gd name="connsiteY0" fmla="*/ 408206 h 611406"/>
              <a:gd name="connsiteX1" fmla="*/ 203736 w 673773"/>
              <a:gd name="connsiteY1" fmla="*/ 498517 h 611406"/>
              <a:gd name="connsiteX2" fmla="*/ 508536 w 673773"/>
              <a:gd name="connsiteY2" fmla="*/ 509806 h 611406"/>
              <a:gd name="connsiteX3" fmla="*/ 666580 w 673773"/>
              <a:gd name="connsiteY3" fmla="*/ 216295 h 611406"/>
              <a:gd name="connsiteX4" fmla="*/ 282758 w 673773"/>
              <a:gd name="connsiteY4" fmla="*/ 1806 h 611406"/>
              <a:gd name="connsiteX5" fmla="*/ 113424 w 673773"/>
              <a:gd name="connsiteY5" fmla="*/ 137273 h 611406"/>
              <a:gd name="connsiteX6" fmla="*/ 536 w 673773"/>
              <a:gd name="connsiteY6" fmla="*/ 532384 h 611406"/>
              <a:gd name="connsiteX7" fmla="*/ 158580 w 673773"/>
              <a:gd name="connsiteY7" fmla="*/ 611406 h 61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3773" h="611406">
                <a:moveTo>
                  <a:pt x="90847" y="408206"/>
                </a:moveTo>
                <a:cubicBezTo>
                  <a:pt x="112484" y="444895"/>
                  <a:pt x="134121" y="481584"/>
                  <a:pt x="203736" y="498517"/>
                </a:cubicBezTo>
                <a:cubicBezTo>
                  <a:pt x="273351" y="515450"/>
                  <a:pt x="431395" y="556843"/>
                  <a:pt x="508536" y="509806"/>
                </a:cubicBezTo>
                <a:cubicBezTo>
                  <a:pt x="585677" y="462769"/>
                  <a:pt x="704210" y="300962"/>
                  <a:pt x="666580" y="216295"/>
                </a:cubicBezTo>
                <a:cubicBezTo>
                  <a:pt x="628950" y="131628"/>
                  <a:pt x="374951" y="14976"/>
                  <a:pt x="282758" y="1806"/>
                </a:cubicBezTo>
                <a:cubicBezTo>
                  <a:pt x="190565" y="-11364"/>
                  <a:pt x="160461" y="48844"/>
                  <a:pt x="113424" y="137273"/>
                </a:cubicBezTo>
                <a:cubicBezTo>
                  <a:pt x="66387" y="225702"/>
                  <a:pt x="-6990" y="453362"/>
                  <a:pt x="536" y="532384"/>
                </a:cubicBezTo>
                <a:cubicBezTo>
                  <a:pt x="8062" y="611406"/>
                  <a:pt x="83321" y="611406"/>
                  <a:pt x="158580" y="611406"/>
                </a:cubicBezTo>
              </a:path>
            </a:pathLst>
          </a:custGeom>
          <a:noFill/>
          <a:ln w="28575">
            <a:solidFill>
              <a:srgbClr val="ED5314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BA49EC37-EEF0-CEFD-25FA-97A93895C3B4}"/>
              </a:ext>
            </a:extLst>
          </p:cNvPr>
          <p:cNvSpPr txBox="1"/>
          <p:nvPr/>
        </p:nvSpPr>
        <p:spPr>
          <a:xfrm>
            <a:off x="946719" y="3592602"/>
            <a:ext cx="2297289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/>
              <a:t>Habit or routine</a:t>
            </a:r>
            <a:endParaRPr lang="ar-SA" sz="2400" dirty="0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DB833B4D-DD51-4042-03BC-7A6445722DD7}"/>
              </a:ext>
            </a:extLst>
          </p:cNvPr>
          <p:cNvSpPr txBox="1"/>
          <p:nvPr/>
        </p:nvSpPr>
        <p:spPr>
          <a:xfrm>
            <a:off x="5899993" y="3592602"/>
            <a:ext cx="172720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/>
              <a:t>now</a:t>
            </a:r>
            <a:endParaRPr lang="ar-SA" sz="2400" dirty="0"/>
          </a:p>
        </p:txBody>
      </p:sp>
      <p:sp>
        <p:nvSpPr>
          <p:cNvPr id="14" name="شكل حر 13">
            <a:extLst>
              <a:ext uri="{FF2B5EF4-FFF2-40B4-BE49-F238E27FC236}">
                <a16:creationId xmlns:a16="http://schemas.microsoft.com/office/drawing/2014/main" id="{CEB73055-15AF-D37C-D566-B51E123F1764}"/>
              </a:ext>
            </a:extLst>
          </p:cNvPr>
          <p:cNvSpPr/>
          <p:nvPr/>
        </p:nvSpPr>
        <p:spPr>
          <a:xfrm>
            <a:off x="1093841" y="2675467"/>
            <a:ext cx="780115" cy="959555"/>
          </a:xfrm>
          <a:custGeom>
            <a:avLst/>
            <a:gdLst>
              <a:gd name="connsiteX0" fmla="*/ 170515 w 780115"/>
              <a:gd name="connsiteY0" fmla="*/ 0 h 959555"/>
              <a:gd name="connsiteX1" fmla="*/ 23759 w 780115"/>
              <a:gd name="connsiteY1" fmla="*/ 214489 h 959555"/>
              <a:gd name="connsiteX2" fmla="*/ 610781 w 780115"/>
              <a:gd name="connsiteY2" fmla="*/ 575733 h 959555"/>
              <a:gd name="connsiteX3" fmla="*/ 780115 w 780115"/>
              <a:gd name="connsiteY3" fmla="*/ 959555 h 9595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0115" h="959555">
                <a:moveTo>
                  <a:pt x="170515" y="0"/>
                </a:moveTo>
                <a:cubicBezTo>
                  <a:pt x="60448" y="59267"/>
                  <a:pt x="-49619" y="118534"/>
                  <a:pt x="23759" y="214489"/>
                </a:cubicBezTo>
                <a:cubicBezTo>
                  <a:pt x="97137" y="310445"/>
                  <a:pt x="484722" y="451555"/>
                  <a:pt x="610781" y="575733"/>
                </a:cubicBezTo>
                <a:cubicBezTo>
                  <a:pt x="736840" y="699911"/>
                  <a:pt x="758477" y="829733"/>
                  <a:pt x="780115" y="959555"/>
                </a:cubicBezTo>
              </a:path>
            </a:pathLst>
          </a:custGeom>
          <a:noFill/>
          <a:ln>
            <a:solidFill>
              <a:srgbClr val="ED5314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5" name="شكل حر 14">
            <a:extLst>
              <a:ext uri="{FF2B5EF4-FFF2-40B4-BE49-F238E27FC236}">
                <a16:creationId xmlns:a16="http://schemas.microsoft.com/office/drawing/2014/main" id="{86E689CE-0245-07BF-22EC-A42AA32BADC3}"/>
              </a:ext>
            </a:extLst>
          </p:cNvPr>
          <p:cNvSpPr/>
          <p:nvPr/>
        </p:nvSpPr>
        <p:spPr>
          <a:xfrm>
            <a:off x="6291173" y="2686756"/>
            <a:ext cx="583760" cy="970844"/>
          </a:xfrm>
          <a:custGeom>
            <a:avLst/>
            <a:gdLst>
              <a:gd name="connsiteX0" fmla="*/ 583760 w 583760"/>
              <a:gd name="connsiteY0" fmla="*/ 0 h 970844"/>
              <a:gd name="connsiteX1" fmla="*/ 8027 w 583760"/>
              <a:gd name="connsiteY1" fmla="*/ 101600 h 970844"/>
              <a:gd name="connsiteX2" fmla="*/ 233805 w 583760"/>
              <a:gd name="connsiteY2" fmla="*/ 587022 h 970844"/>
              <a:gd name="connsiteX3" fmla="*/ 41894 w 583760"/>
              <a:gd name="connsiteY3" fmla="*/ 970844 h 970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3760" h="970844">
                <a:moveTo>
                  <a:pt x="583760" y="0"/>
                </a:moveTo>
                <a:cubicBezTo>
                  <a:pt x="325056" y="1881"/>
                  <a:pt x="66353" y="3763"/>
                  <a:pt x="8027" y="101600"/>
                </a:cubicBezTo>
                <a:cubicBezTo>
                  <a:pt x="-50299" y="199437"/>
                  <a:pt x="228160" y="442148"/>
                  <a:pt x="233805" y="587022"/>
                </a:cubicBezTo>
                <a:cubicBezTo>
                  <a:pt x="239449" y="731896"/>
                  <a:pt x="140671" y="851370"/>
                  <a:pt x="41894" y="970844"/>
                </a:cubicBezTo>
              </a:path>
            </a:pathLst>
          </a:custGeom>
          <a:noFill/>
          <a:ln>
            <a:solidFill>
              <a:srgbClr val="ED5314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37155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/>
      <p:bldP spid="13" grpId="0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صورة 3" descr="صورة تحتوي على نص, لقطة شاشة, الوجه الإنساني, موقع إلكتروني&#10;&#10;تم إنشاء الوصف تلقائياً">
            <a:extLst>
              <a:ext uri="{FF2B5EF4-FFF2-40B4-BE49-F238E27FC236}">
                <a16:creationId xmlns:a16="http://schemas.microsoft.com/office/drawing/2014/main" id="{FBBE647E-DDF8-9072-98C0-46D2045B67E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825" b="54037"/>
          <a:stretch/>
        </p:blipFill>
        <p:spPr>
          <a:xfrm>
            <a:off x="931939" y="676878"/>
            <a:ext cx="7130051" cy="3480341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sp>
        <p:nvSpPr>
          <p:cNvPr id="5" name="شبه منحرف 4">
            <a:extLst>
              <a:ext uri="{FF2B5EF4-FFF2-40B4-BE49-F238E27FC236}">
                <a16:creationId xmlns:a16="http://schemas.microsoft.com/office/drawing/2014/main" id="{A33F28C0-9A63-1CF6-B748-3033ADE06ACD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24</a:t>
            </a:r>
            <a:endParaRPr lang="ar-SA" sz="2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6898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لقطة شاشة, الوجه الإنساني, موقع إلكتروني&#10;&#10;تم إنشاء الوصف تلقائياً">
            <a:extLst>
              <a:ext uri="{FF2B5EF4-FFF2-40B4-BE49-F238E27FC236}">
                <a16:creationId xmlns:a16="http://schemas.microsoft.com/office/drawing/2014/main" id="{7603809B-741C-9891-827D-B71AAE3F09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729" t="44936" r="7128" b="23163"/>
          <a:stretch/>
        </p:blipFill>
        <p:spPr>
          <a:xfrm>
            <a:off x="749149" y="785370"/>
            <a:ext cx="7645701" cy="3572760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C603AF81-FE75-1204-8D56-1B1152CCC458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24</a:t>
            </a: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5162B40-65DA-9F4D-820A-8D075B25C888}"/>
              </a:ext>
            </a:extLst>
          </p:cNvPr>
          <p:cNvSpPr txBox="1"/>
          <p:nvPr/>
        </p:nvSpPr>
        <p:spPr>
          <a:xfrm>
            <a:off x="3483864" y="2624328"/>
            <a:ext cx="822960" cy="32004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b="1" dirty="0">
                <a:solidFill>
                  <a:srgbClr val="00B0F0"/>
                </a:solidFill>
                <a:latin typeface="Comic Sans MS" panose="030F0902030302020204" pitchFamily="66" charset="0"/>
              </a:rPr>
              <a:t>doesn’t</a:t>
            </a:r>
            <a:endParaRPr lang="ar-SA" b="1" dirty="0">
              <a:solidFill>
                <a:srgbClr val="00B0F0"/>
              </a:solidFill>
              <a:latin typeface="Comic Sans MS" panose="030F0902030302020204" pitchFamily="66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A607A0AE-831F-C305-4A1E-417B93A64F7F}"/>
              </a:ext>
            </a:extLst>
          </p:cNvPr>
          <p:cNvSpPr txBox="1"/>
          <p:nvPr/>
        </p:nvSpPr>
        <p:spPr>
          <a:xfrm>
            <a:off x="3218688" y="3168176"/>
            <a:ext cx="530352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b="1" dirty="0">
                <a:solidFill>
                  <a:srgbClr val="00B0F0"/>
                </a:solidFill>
                <a:latin typeface="Comic Sans MS" panose="030F0902030302020204" pitchFamily="66" charset="0"/>
              </a:rPr>
              <a:t>do</a:t>
            </a:r>
            <a:endParaRPr lang="ar-SA" b="1" dirty="0">
              <a:solidFill>
                <a:srgbClr val="00B0F0"/>
              </a:solidFill>
              <a:latin typeface="Comic Sans MS" panose="030F0902030302020204" pitchFamily="66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6D78DB7-6D45-24C8-6FA4-6147D3619EFC}"/>
              </a:ext>
            </a:extLst>
          </p:cNvPr>
          <p:cNvSpPr txBox="1"/>
          <p:nvPr/>
        </p:nvSpPr>
        <p:spPr>
          <a:xfrm>
            <a:off x="3218688" y="3927128"/>
            <a:ext cx="630936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b="1" dirty="0">
                <a:solidFill>
                  <a:srgbClr val="00B0F0"/>
                </a:solidFill>
                <a:latin typeface="Comic Sans MS" panose="030F0902030302020204" pitchFamily="66" charset="0"/>
              </a:rPr>
              <a:t>don’t</a:t>
            </a:r>
            <a:endParaRPr lang="ar-SA" b="1" dirty="0">
              <a:solidFill>
                <a:srgbClr val="00B0F0"/>
              </a:solidFill>
              <a:latin typeface="Comic Sans MS" panose="030F0902030302020204" pitchFamily="66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BD571FE6-14A4-B112-4F8F-99C1E1E65564}"/>
              </a:ext>
            </a:extLst>
          </p:cNvPr>
          <p:cNvSpPr txBox="1"/>
          <p:nvPr/>
        </p:nvSpPr>
        <p:spPr>
          <a:xfrm>
            <a:off x="5756477" y="3172528"/>
            <a:ext cx="630936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b="1" dirty="0">
                <a:solidFill>
                  <a:srgbClr val="00B0F0"/>
                </a:solidFill>
                <a:latin typeface="Comic Sans MS" panose="030F0902030302020204" pitchFamily="66" charset="0"/>
              </a:rPr>
              <a:t>Are </a:t>
            </a:r>
            <a:endParaRPr lang="ar-SA" b="1" dirty="0">
              <a:solidFill>
                <a:srgbClr val="00B0F0"/>
              </a:solidFill>
              <a:latin typeface="Comic Sans MS" panose="030F0902030302020204" pitchFamily="66" charset="0"/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5439C303-ADE4-CE6E-5C54-BE50DD62CB98}"/>
              </a:ext>
            </a:extLst>
          </p:cNvPr>
          <p:cNvSpPr txBox="1"/>
          <p:nvPr/>
        </p:nvSpPr>
        <p:spPr>
          <a:xfrm>
            <a:off x="6643445" y="3686151"/>
            <a:ext cx="630936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b="1" dirty="0">
                <a:solidFill>
                  <a:srgbClr val="00B0F0"/>
                </a:solidFill>
                <a:latin typeface="Comic Sans MS" panose="030F0902030302020204" pitchFamily="66" charset="0"/>
              </a:rPr>
              <a:t>are </a:t>
            </a:r>
            <a:endParaRPr lang="ar-SA" b="1" dirty="0">
              <a:solidFill>
                <a:srgbClr val="00B0F0"/>
              </a:solidFill>
              <a:latin typeface="Comic Sans MS" panose="030F0902030302020204" pitchFamily="66" charset="0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D87EE54A-2928-2ED0-8C2A-672AF923BDF3}"/>
              </a:ext>
            </a:extLst>
          </p:cNvPr>
          <p:cNvSpPr txBox="1"/>
          <p:nvPr/>
        </p:nvSpPr>
        <p:spPr>
          <a:xfrm>
            <a:off x="6305117" y="2140814"/>
            <a:ext cx="630936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b="1" dirty="0">
                <a:solidFill>
                  <a:srgbClr val="00B0F0"/>
                </a:solidFill>
                <a:latin typeface="Comic Sans MS" panose="030F0902030302020204" pitchFamily="66" charset="0"/>
              </a:rPr>
              <a:t>is </a:t>
            </a:r>
            <a:endParaRPr lang="ar-SA" b="1" dirty="0">
              <a:solidFill>
                <a:srgbClr val="00B0F0"/>
              </a:solidFill>
              <a:latin typeface="Comic Sans MS" panose="030F0902030302020204" pitchFamily="66" charset="0"/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0E89FD70-0EFA-7139-4D3D-B73B090AE208}"/>
              </a:ext>
            </a:extLst>
          </p:cNvPr>
          <p:cNvSpPr txBox="1"/>
          <p:nvPr/>
        </p:nvSpPr>
        <p:spPr>
          <a:xfrm>
            <a:off x="5903110" y="2624328"/>
            <a:ext cx="1371271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R="0" algn="r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r>
              <a:rPr lang="en-US" b="1" dirty="0">
                <a:solidFill>
                  <a:srgbClr val="00B0F0"/>
                </a:solidFill>
                <a:latin typeface="Comic Sans MS" panose="030F0902030302020204" pitchFamily="66" charset="0"/>
              </a:rPr>
              <a:t>not catching</a:t>
            </a:r>
            <a:endParaRPr lang="ar-SA" b="1" dirty="0">
              <a:solidFill>
                <a:srgbClr val="00B0F0"/>
              </a:solidFill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8809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لقطة شاشة, الوجه الإنساني, موقع إلكتروني&#10;&#10;تم إنشاء الوصف تلقائياً">
            <a:extLst>
              <a:ext uri="{FF2B5EF4-FFF2-40B4-BE49-F238E27FC236}">
                <a16:creationId xmlns:a16="http://schemas.microsoft.com/office/drawing/2014/main" id="{56BB7007-B9B9-C84F-11CC-EA0B424DE3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525" t="76198" r="7127" b="7001"/>
          <a:stretch/>
        </p:blipFill>
        <p:spPr>
          <a:xfrm>
            <a:off x="254523" y="1323897"/>
            <a:ext cx="8634954" cy="2145166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ACCBC929-C5E7-5D6F-BFD9-9C16FF338B13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25</a:t>
            </a: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4" name="شكل حر 3">
            <a:extLst>
              <a:ext uri="{FF2B5EF4-FFF2-40B4-BE49-F238E27FC236}">
                <a16:creationId xmlns:a16="http://schemas.microsoft.com/office/drawing/2014/main" id="{613003F5-2A66-DA5E-6402-BC4444A91461}"/>
              </a:ext>
            </a:extLst>
          </p:cNvPr>
          <p:cNvSpPr/>
          <p:nvPr/>
        </p:nvSpPr>
        <p:spPr>
          <a:xfrm>
            <a:off x="2013862" y="1835895"/>
            <a:ext cx="1693138" cy="377116"/>
          </a:xfrm>
          <a:custGeom>
            <a:avLst/>
            <a:gdLst>
              <a:gd name="connsiteX0" fmla="*/ 43538 w 1693138"/>
              <a:gd name="connsiteY0" fmla="*/ 230649 h 377116"/>
              <a:gd name="connsiteX1" fmla="*/ 180698 w 1693138"/>
              <a:gd name="connsiteY1" fmla="*/ 340377 h 377116"/>
              <a:gd name="connsiteX2" fmla="*/ 729338 w 1693138"/>
              <a:gd name="connsiteY2" fmla="*/ 376953 h 377116"/>
              <a:gd name="connsiteX3" fmla="*/ 1607162 w 1693138"/>
              <a:gd name="connsiteY3" fmla="*/ 349521 h 377116"/>
              <a:gd name="connsiteX4" fmla="*/ 1652882 w 1693138"/>
              <a:gd name="connsiteY4" fmla="*/ 258081 h 377116"/>
              <a:gd name="connsiteX5" fmla="*/ 1543154 w 1693138"/>
              <a:gd name="connsiteY5" fmla="*/ 38625 h 377116"/>
              <a:gd name="connsiteX6" fmla="*/ 564746 w 1693138"/>
              <a:gd name="connsiteY6" fmla="*/ 2049 h 377116"/>
              <a:gd name="connsiteX7" fmla="*/ 43538 w 1693138"/>
              <a:gd name="connsiteY7" fmla="*/ 29481 h 377116"/>
              <a:gd name="connsiteX8" fmla="*/ 43538 w 1693138"/>
              <a:gd name="connsiteY8" fmla="*/ 230649 h 37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138" h="377116">
                <a:moveTo>
                  <a:pt x="43538" y="230649"/>
                </a:moveTo>
                <a:cubicBezTo>
                  <a:pt x="66398" y="282465"/>
                  <a:pt x="66398" y="315993"/>
                  <a:pt x="180698" y="340377"/>
                </a:cubicBezTo>
                <a:cubicBezTo>
                  <a:pt x="294998" y="364761"/>
                  <a:pt x="491594" y="375429"/>
                  <a:pt x="729338" y="376953"/>
                </a:cubicBezTo>
                <a:cubicBezTo>
                  <a:pt x="967082" y="378477"/>
                  <a:pt x="1453238" y="369333"/>
                  <a:pt x="1607162" y="349521"/>
                </a:cubicBezTo>
                <a:cubicBezTo>
                  <a:pt x="1761086" y="329709"/>
                  <a:pt x="1663550" y="309897"/>
                  <a:pt x="1652882" y="258081"/>
                </a:cubicBezTo>
                <a:cubicBezTo>
                  <a:pt x="1642214" y="206265"/>
                  <a:pt x="1724510" y="81297"/>
                  <a:pt x="1543154" y="38625"/>
                </a:cubicBezTo>
                <a:cubicBezTo>
                  <a:pt x="1361798" y="-4047"/>
                  <a:pt x="814682" y="3573"/>
                  <a:pt x="564746" y="2049"/>
                </a:cubicBezTo>
                <a:cubicBezTo>
                  <a:pt x="314810" y="525"/>
                  <a:pt x="128882" y="-8619"/>
                  <a:pt x="43538" y="29481"/>
                </a:cubicBezTo>
                <a:cubicBezTo>
                  <a:pt x="-41806" y="67581"/>
                  <a:pt x="20678" y="178833"/>
                  <a:pt x="43538" y="230649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5" name="شكل حر 4">
            <a:extLst>
              <a:ext uri="{FF2B5EF4-FFF2-40B4-BE49-F238E27FC236}">
                <a16:creationId xmlns:a16="http://schemas.microsoft.com/office/drawing/2014/main" id="{AE8835C7-26E5-61BC-5A39-D08C2650F1C5}"/>
              </a:ext>
            </a:extLst>
          </p:cNvPr>
          <p:cNvSpPr/>
          <p:nvPr/>
        </p:nvSpPr>
        <p:spPr>
          <a:xfrm>
            <a:off x="3725430" y="2396480"/>
            <a:ext cx="2145017" cy="377116"/>
          </a:xfrm>
          <a:custGeom>
            <a:avLst/>
            <a:gdLst>
              <a:gd name="connsiteX0" fmla="*/ 43538 w 1693138"/>
              <a:gd name="connsiteY0" fmla="*/ 230649 h 377116"/>
              <a:gd name="connsiteX1" fmla="*/ 180698 w 1693138"/>
              <a:gd name="connsiteY1" fmla="*/ 340377 h 377116"/>
              <a:gd name="connsiteX2" fmla="*/ 729338 w 1693138"/>
              <a:gd name="connsiteY2" fmla="*/ 376953 h 377116"/>
              <a:gd name="connsiteX3" fmla="*/ 1607162 w 1693138"/>
              <a:gd name="connsiteY3" fmla="*/ 349521 h 377116"/>
              <a:gd name="connsiteX4" fmla="*/ 1652882 w 1693138"/>
              <a:gd name="connsiteY4" fmla="*/ 258081 h 377116"/>
              <a:gd name="connsiteX5" fmla="*/ 1543154 w 1693138"/>
              <a:gd name="connsiteY5" fmla="*/ 38625 h 377116"/>
              <a:gd name="connsiteX6" fmla="*/ 564746 w 1693138"/>
              <a:gd name="connsiteY6" fmla="*/ 2049 h 377116"/>
              <a:gd name="connsiteX7" fmla="*/ 43538 w 1693138"/>
              <a:gd name="connsiteY7" fmla="*/ 29481 h 377116"/>
              <a:gd name="connsiteX8" fmla="*/ 43538 w 1693138"/>
              <a:gd name="connsiteY8" fmla="*/ 230649 h 37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138" h="377116">
                <a:moveTo>
                  <a:pt x="43538" y="230649"/>
                </a:moveTo>
                <a:cubicBezTo>
                  <a:pt x="66398" y="282465"/>
                  <a:pt x="66398" y="315993"/>
                  <a:pt x="180698" y="340377"/>
                </a:cubicBezTo>
                <a:cubicBezTo>
                  <a:pt x="294998" y="364761"/>
                  <a:pt x="491594" y="375429"/>
                  <a:pt x="729338" y="376953"/>
                </a:cubicBezTo>
                <a:cubicBezTo>
                  <a:pt x="967082" y="378477"/>
                  <a:pt x="1453238" y="369333"/>
                  <a:pt x="1607162" y="349521"/>
                </a:cubicBezTo>
                <a:cubicBezTo>
                  <a:pt x="1761086" y="329709"/>
                  <a:pt x="1663550" y="309897"/>
                  <a:pt x="1652882" y="258081"/>
                </a:cubicBezTo>
                <a:cubicBezTo>
                  <a:pt x="1642214" y="206265"/>
                  <a:pt x="1724510" y="81297"/>
                  <a:pt x="1543154" y="38625"/>
                </a:cubicBezTo>
                <a:cubicBezTo>
                  <a:pt x="1361798" y="-4047"/>
                  <a:pt x="814682" y="3573"/>
                  <a:pt x="564746" y="2049"/>
                </a:cubicBezTo>
                <a:cubicBezTo>
                  <a:pt x="314810" y="525"/>
                  <a:pt x="128882" y="-8619"/>
                  <a:pt x="43538" y="29481"/>
                </a:cubicBezTo>
                <a:cubicBezTo>
                  <a:pt x="-41806" y="67581"/>
                  <a:pt x="20678" y="178833"/>
                  <a:pt x="43538" y="230649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حر 6">
            <a:extLst>
              <a:ext uri="{FF2B5EF4-FFF2-40B4-BE49-F238E27FC236}">
                <a16:creationId xmlns:a16="http://schemas.microsoft.com/office/drawing/2014/main" id="{A673D96D-63D5-FC94-6C91-A319A63DD54D}"/>
              </a:ext>
            </a:extLst>
          </p:cNvPr>
          <p:cNvSpPr/>
          <p:nvPr/>
        </p:nvSpPr>
        <p:spPr>
          <a:xfrm>
            <a:off x="6377190" y="3091947"/>
            <a:ext cx="2145017" cy="377116"/>
          </a:xfrm>
          <a:custGeom>
            <a:avLst/>
            <a:gdLst>
              <a:gd name="connsiteX0" fmla="*/ 43538 w 1693138"/>
              <a:gd name="connsiteY0" fmla="*/ 230649 h 377116"/>
              <a:gd name="connsiteX1" fmla="*/ 180698 w 1693138"/>
              <a:gd name="connsiteY1" fmla="*/ 340377 h 377116"/>
              <a:gd name="connsiteX2" fmla="*/ 729338 w 1693138"/>
              <a:gd name="connsiteY2" fmla="*/ 376953 h 377116"/>
              <a:gd name="connsiteX3" fmla="*/ 1607162 w 1693138"/>
              <a:gd name="connsiteY3" fmla="*/ 349521 h 377116"/>
              <a:gd name="connsiteX4" fmla="*/ 1652882 w 1693138"/>
              <a:gd name="connsiteY4" fmla="*/ 258081 h 377116"/>
              <a:gd name="connsiteX5" fmla="*/ 1543154 w 1693138"/>
              <a:gd name="connsiteY5" fmla="*/ 38625 h 377116"/>
              <a:gd name="connsiteX6" fmla="*/ 564746 w 1693138"/>
              <a:gd name="connsiteY6" fmla="*/ 2049 h 377116"/>
              <a:gd name="connsiteX7" fmla="*/ 43538 w 1693138"/>
              <a:gd name="connsiteY7" fmla="*/ 29481 h 377116"/>
              <a:gd name="connsiteX8" fmla="*/ 43538 w 1693138"/>
              <a:gd name="connsiteY8" fmla="*/ 230649 h 377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693138" h="377116">
                <a:moveTo>
                  <a:pt x="43538" y="230649"/>
                </a:moveTo>
                <a:cubicBezTo>
                  <a:pt x="66398" y="282465"/>
                  <a:pt x="66398" y="315993"/>
                  <a:pt x="180698" y="340377"/>
                </a:cubicBezTo>
                <a:cubicBezTo>
                  <a:pt x="294998" y="364761"/>
                  <a:pt x="491594" y="375429"/>
                  <a:pt x="729338" y="376953"/>
                </a:cubicBezTo>
                <a:cubicBezTo>
                  <a:pt x="967082" y="378477"/>
                  <a:pt x="1453238" y="369333"/>
                  <a:pt x="1607162" y="349521"/>
                </a:cubicBezTo>
                <a:cubicBezTo>
                  <a:pt x="1761086" y="329709"/>
                  <a:pt x="1663550" y="309897"/>
                  <a:pt x="1652882" y="258081"/>
                </a:cubicBezTo>
                <a:cubicBezTo>
                  <a:pt x="1642214" y="206265"/>
                  <a:pt x="1724510" y="81297"/>
                  <a:pt x="1543154" y="38625"/>
                </a:cubicBezTo>
                <a:cubicBezTo>
                  <a:pt x="1361798" y="-4047"/>
                  <a:pt x="814682" y="3573"/>
                  <a:pt x="564746" y="2049"/>
                </a:cubicBezTo>
                <a:cubicBezTo>
                  <a:pt x="314810" y="525"/>
                  <a:pt x="128882" y="-8619"/>
                  <a:pt x="43538" y="29481"/>
                </a:cubicBezTo>
                <a:cubicBezTo>
                  <a:pt x="-41806" y="67581"/>
                  <a:pt x="20678" y="178833"/>
                  <a:pt x="43538" y="230649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2310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الحاسوب, لقطة شاشة, الوجه الإنساني&#10;&#10;تم إنشاء الوصف تلقائياً">
            <a:extLst>
              <a:ext uri="{FF2B5EF4-FFF2-40B4-BE49-F238E27FC236}">
                <a16:creationId xmlns:a16="http://schemas.microsoft.com/office/drawing/2014/main" id="{D976B71E-D4F5-1210-57AE-C62C71BE0C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78" t="6037" r="19888" b="67084"/>
          <a:stretch/>
        </p:blipFill>
        <p:spPr>
          <a:xfrm>
            <a:off x="649993" y="757089"/>
            <a:ext cx="7844013" cy="3629321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EA518788-6054-97A9-D6EC-0F6708ED27B9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25</a:t>
            </a: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4" name="شكل حر 3">
            <a:extLst>
              <a:ext uri="{FF2B5EF4-FFF2-40B4-BE49-F238E27FC236}">
                <a16:creationId xmlns:a16="http://schemas.microsoft.com/office/drawing/2014/main" id="{31EA93AE-CA2D-ADFA-B5B4-7FCF23FEF4E6}"/>
              </a:ext>
            </a:extLst>
          </p:cNvPr>
          <p:cNvSpPr/>
          <p:nvPr/>
        </p:nvSpPr>
        <p:spPr>
          <a:xfrm>
            <a:off x="2755992" y="1688995"/>
            <a:ext cx="1193792" cy="349131"/>
          </a:xfrm>
          <a:custGeom>
            <a:avLst/>
            <a:gdLst>
              <a:gd name="connsiteX0" fmla="*/ 124368 w 1193792"/>
              <a:gd name="connsiteY0" fmla="*/ 20933 h 349131"/>
              <a:gd name="connsiteX1" fmla="*/ 23784 w 1193792"/>
              <a:gd name="connsiteY1" fmla="*/ 103229 h 349131"/>
              <a:gd name="connsiteX2" fmla="*/ 51216 w 1193792"/>
              <a:gd name="connsiteY2" fmla="*/ 295253 h 349131"/>
              <a:gd name="connsiteX3" fmla="*/ 544992 w 1193792"/>
              <a:gd name="connsiteY3" fmla="*/ 340973 h 349131"/>
              <a:gd name="connsiteX4" fmla="*/ 1038768 w 1193792"/>
              <a:gd name="connsiteY4" fmla="*/ 340973 h 349131"/>
              <a:gd name="connsiteX5" fmla="*/ 1157640 w 1193792"/>
              <a:gd name="connsiteY5" fmla="*/ 258677 h 349131"/>
              <a:gd name="connsiteX6" fmla="*/ 1130208 w 1193792"/>
              <a:gd name="connsiteY6" fmla="*/ 30077 h 349131"/>
              <a:gd name="connsiteX7" fmla="*/ 471840 w 1193792"/>
              <a:gd name="connsiteY7" fmla="*/ 2645 h 349131"/>
              <a:gd name="connsiteX8" fmla="*/ 124368 w 1193792"/>
              <a:gd name="connsiteY8" fmla="*/ 20933 h 34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3792" h="349131">
                <a:moveTo>
                  <a:pt x="124368" y="20933"/>
                </a:moveTo>
                <a:cubicBezTo>
                  <a:pt x="49692" y="37697"/>
                  <a:pt x="35976" y="57509"/>
                  <a:pt x="23784" y="103229"/>
                </a:cubicBezTo>
                <a:cubicBezTo>
                  <a:pt x="11592" y="148949"/>
                  <a:pt x="-35652" y="255629"/>
                  <a:pt x="51216" y="295253"/>
                </a:cubicBezTo>
                <a:cubicBezTo>
                  <a:pt x="138084" y="334877"/>
                  <a:pt x="380400" y="333353"/>
                  <a:pt x="544992" y="340973"/>
                </a:cubicBezTo>
                <a:cubicBezTo>
                  <a:pt x="709584" y="348593"/>
                  <a:pt x="936660" y="354689"/>
                  <a:pt x="1038768" y="340973"/>
                </a:cubicBezTo>
                <a:cubicBezTo>
                  <a:pt x="1140876" y="327257"/>
                  <a:pt x="1142400" y="310493"/>
                  <a:pt x="1157640" y="258677"/>
                </a:cubicBezTo>
                <a:cubicBezTo>
                  <a:pt x="1172880" y="206861"/>
                  <a:pt x="1244508" y="72749"/>
                  <a:pt x="1130208" y="30077"/>
                </a:cubicBezTo>
                <a:cubicBezTo>
                  <a:pt x="1015908" y="-12595"/>
                  <a:pt x="645576" y="2645"/>
                  <a:pt x="471840" y="2645"/>
                </a:cubicBezTo>
                <a:cubicBezTo>
                  <a:pt x="298104" y="2645"/>
                  <a:pt x="199044" y="4169"/>
                  <a:pt x="124368" y="20933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شكل حر 5">
            <a:extLst>
              <a:ext uri="{FF2B5EF4-FFF2-40B4-BE49-F238E27FC236}">
                <a16:creationId xmlns:a16="http://schemas.microsoft.com/office/drawing/2014/main" id="{01A9FBB9-1B4A-DD46-C037-ECB51EC28B81}"/>
              </a:ext>
            </a:extLst>
          </p:cNvPr>
          <p:cNvSpPr/>
          <p:nvPr/>
        </p:nvSpPr>
        <p:spPr>
          <a:xfrm>
            <a:off x="4392768" y="2073043"/>
            <a:ext cx="654720" cy="349131"/>
          </a:xfrm>
          <a:custGeom>
            <a:avLst/>
            <a:gdLst>
              <a:gd name="connsiteX0" fmla="*/ 124368 w 1193792"/>
              <a:gd name="connsiteY0" fmla="*/ 20933 h 349131"/>
              <a:gd name="connsiteX1" fmla="*/ 23784 w 1193792"/>
              <a:gd name="connsiteY1" fmla="*/ 103229 h 349131"/>
              <a:gd name="connsiteX2" fmla="*/ 51216 w 1193792"/>
              <a:gd name="connsiteY2" fmla="*/ 295253 h 349131"/>
              <a:gd name="connsiteX3" fmla="*/ 544992 w 1193792"/>
              <a:gd name="connsiteY3" fmla="*/ 340973 h 349131"/>
              <a:gd name="connsiteX4" fmla="*/ 1038768 w 1193792"/>
              <a:gd name="connsiteY4" fmla="*/ 340973 h 349131"/>
              <a:gd name="connsiteX5" fmla="*/ 1157640 w 1193792"/>
              <a:gd name="connsiteY5" fmla="*/ 258677 h 349131"/>
              <a:gd name="connsiteX6" fmla="*/ 1130208 w 1193792"/>
              <a:gd name="connsiteY6" fmla="*/ 30077 h 349131"/>
              <a:gd name="connsiteX7" fmla="*/ 471840 w 1193792"/>
              <a:gd name="connsiteY7" fmla="*/ 2645 h 349131"/>
              <a:gd name="connsiteX8" fmla="*/ 124368 w 1193792"/>
              <a:gd name="connsiteY8" fmla="*/ 20933 h 34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3792" h="349131">
                <a:moveTo>
                  <a:pt x="124368" y="20933"/>
                </a:moveTo>
                <a:cubicBezTo>
                  <a:pt x="49692" y="37697"/>
                  <a:pt x="35976" y="57509"/>
                  <a:pt x="23784" y="103229"/>
                </a:cubicBezTo>
                <a:cubicBezTo>
                  <a:pt x="11592" y="148949"/>
                  <a:pt x="-35652" y="255629"/>
                  <a:pt x="51216" y="295253"/>
                </a:cubicBezTo>
                <a:cubicBezTo>
                  <a:pt x="138084" y="334877"/>
                  <a:pt x="380400" y="333353"/>
                  <a:pt x="544992" y="340973"/>
                </a:cubicBezTo>
                <a:cubicBezTo>
                  <a:pt x="709584" y="348593"/>
                  <a:pt x="936660" y="354689"/>
                  <a:pt x="1038768" y="340973"/>
                </a:cubicBezTo>
                <a:cubicBezTo>
                  <a:pt x="1140876" y="327257"/>
                  <a:pt x="1142400" y="310493"/>
                  <a:pt x="1157640" y="258677"/>
                </a:cubicBezTo>
                <a:cubicBezTo>
                  <a:pt x="1172880" y="206861"/>
                  <a:pt x="1244508" y="72749"/>
                  <a:pt x="1130208" y="30077"/>
                </a:cubicBezTo>
                <a:cubicBezTo>
                  <a:pt x="1015908" y="-12595"/>
                  <a:pt x="645576" y="2645"/>
                  <a:pt x="471840" y="2645"/>
                </a:cubicBezTo>
                <a:cubicBezTo>
                  <a:pt x="298104" y="2645"/>
                  <a:pt x="199044" y="4169"/>
                  <a:pt x="124368" y="20933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شكل حر 6">
            <a:extLst>
              <a:ext uri="{FF2B5EF4-FFF2-40B4-BE49-F238E27FC236}">
                <a16:creationId xmlns:a16="http://schemas.microsoft.com/office/drawing/2014/main" id="{8EB2BB2F-29E0-C099-E329-099DD519F7F8}"/>
              </a:ext>
            </a:extLst>
          </p:cNvPr>
          <p:cNvSpPr/>
          <p:nvPr/>
        </p:nvSpPr>
        <p:spPr>
          <a:xfrm>
            <a:off x="2344512" y="2397183"/>
            <a:ext cx="883320" cy="349131"/>
          </a:xfrm>
          <a:custGeom>
            <a:avLst/>
            <a:gdLst>
              <a:gd name="connsiteX0" fmla="*/ 124368 w 1193792"/>
              <a:gd name="connsiteY0" fmla="*/ 20933 h 349131"/>
              <a:gd name="connsiteX1" fmla="*/ 23784 w 1193792"/>
              <a:gd name="connsiteY1" fmla="*/ 103229 h 349131"/>
              <a:gd name="connsiteX2" fmla="*/ 51216 w 1193792"/>
              <a:gd name="connsiteY2" fmla="*/ 295253 h 349131"/>
              <a:gd name="connsiteX3" fmla="*/ 544992 w 1193792"/>
              <a:gd name="connsiteY3" fmla="*/ 340973 h 349131"/>
              <a:gd name="connsiteX4" fmla="*/ 1038768 w 1193792"/>
              <a:gd name="connsiteY4" fmla="*/ 340973 h 349131"/>
              <a:gd name="connsiteX5" fmla="*/ 1157640 w 1193792"/>
              <a:gd name="connsiteY5" fmla="*/ 258677 h 349131"/>
              <a:gd name="connsiteX6" fmla="*/ 1130208 w 1193792"/>
              <a:gd name="connsiteY6" fmla="*/ 30077 h 349131"/>
              <a:gd name="connsiteX7" fmla="*/ 471840 w 1193792"/>
              <a:gd name="connsiteY7" fmla="*/ 2645 h 349131"/>
              <a:gd name="connsiteX8" fmla="*/ 124368 w 1193792"/>
              <a:gd name="connsiteY8" fmla="*/ 20933 h 34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3792" h="349131">
                <a:moveTo>
                  <a:pt x="124368" y="20933"/>
                </a:moveTo>
                <a:cubicBezTo>
                  <a:pt x="49692" y="37697"/>
                  <a:pt x="35976" y="57509"/>
                  <a:pt x="23784" y="103229"/>
                </a:cubicBezTo>
                <a:cubicBezTo>
                  <a:pt x="11592" y="148949"/>
                  <a:pt x="-35652" y="255629"/>
                  <a:pt x="51216" y="295253"/>
                </a:cubicBezTo>
                <a:cubicBezTo>
                  <a:pt x="138084" y="334877"/>
                  <a:pt x="380400" y="333353"/>
                  <a:pt x="544992" y="340973"/>
                </a:cubicBezTo>
                <a:cubicBezTo>
                  <a:pt x="709584" y="348593"/>
                  <a:pt x="936660" y="354689"/>
                  <a:pt x="1038768" y="340973"/>
                </a:cubicBezTo>
                <a:cubicBezTo>
                  <a:pt x="1140876" y="327257"/>
                  <a:pt x="1142400" y="310493"/>
                  <a:pt x="1157640" y="258677"/>
                </a:cubicBezTo>
                <a:cubicBezTo>
                  <a:pt x="1172880" y="206861"/>
                  <a:pt x="1244508" y="72749"/>
                  <a:pt x="1130208" y="30077"/>
                </a:cubicBezTo>
                <a:cubicBezTo>
                  <a:pt x="1015908" y="-12595"/>
                  <a:pt x="645576" y="2645"/>
                  <a:pt x="471840" y="2645"/>
                </a:cubicBezTo>
                <a:cubicBezTo>
                  <a:pt x="298104" y="2645"/>
                  <a:pt x="199044" y="4169"/>
                  <a:pt x="124368" y="20933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شكل حر 7">
            <a:extLst>
              <a:ext uri="{FF2B5EF4-FFF2-40B4-BE49-F238E27FC236}">
                <a16:creationId xmlns:a16="http://schemas.microsoft.com/office/drawing/2014/main" id="{D044D172-E867-E747-A9E2-A3ADED3F0CD6}"/>
              </a:ext>
            </a:extLst>
          </p:cNvPr>
          <p:cNvSpPr/>
          <p:nvPr/>
        </p:nvSpPr>
        <p:spPr>
          <a:xfrm>
            <a:off x="1939428" y="2795466"/>
            <a:ext cx="1608444" cy="349131"/>
          </a:xfrm>
          <a:custGeom>
            <a:avLst/>
            <a:gdLst>
              <a:gd name="connsiteX0" fmla="*/ 124368 w 1193792"/>
              <a:gd name="connsiteY0" fmla="*/ 20933 h 349131"/>
              <a:gd name="connsiteX1" fmla="*/ 23784 w 1193792"/>
              <a:gd name="connsiteY1" fmla="*/ 103229 h 349131"/>
              <a:gd name="connsiteX2" fmla="*/ 51216 w 1193792"/>
              <a:gd name="connsiteY2" fmla="*/ 295253 h 349131"/>
              <a:gd name="connsiteX3" fmla="*/ 544992 w 1193792"/>
              <a:gd name="connsiteY3" fmla="*/ 340973 h 349131"/>
              <a:gd name="connsiteX4" fmla="*/ 1038768 w 1193792"/>
              <a:gd name="connsiteY4" fmla="*/ 340973 h 349131"/>
              <a:gd name="connsiteX5" fmla="*/ 1157640 w 1193792"/>
              <a:gd name="connsiteY5" fmla="*/ 258677 h 349131"/>
              <a:gd name="connsiteX6" fmla="*/ 1130208 w 1193792"/>
              <a:gd name="connsiteY6" fmla="*/ 30077 h 349131"/>
              <a:gd name="connsiteX7" fmla="*/ 471840 w 1193792"/>
              <a:gd name="connsiteY7" fmla="*/ 2645 h 349131"/>
              <a:gd name="connsiteX8" fmla="*/ 124368 w 1193792"/>
              <a:gd name="connsiteY8" fmla="*/ 20933 h 34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3792" h="349131">
                <a:moveTo>
                  <a:pt x="124368" y="20933"/>
                </a:moveTo>
                <a:cubicBezTo>
                  <a:pt x="49692" y="37697"/>
                  <a:pt x="35976" y="57509"/>
                  <a:pt x="23784" y="103229"/>
                </a:cubicBezTo>
                <a:cubicBezTo>
                  <a:pt x="11592" y="148949"/>
                  <a:pt x="-35652" y="255629"/>
                  <a:pt x="51216" y="295253"/>
                </a:cubicBezTo>
                <a:cubicBezTo>
                  <a:pt x="138084" y="334877"/>
                  <a:pt x="380400" y="333353"/>
                  <a:pt x="544992" y="340973"/>
                </a:cubicBezTo>
                <a:cubicBezTo>
                  <a:pt x="709584" y="348593"/>
                  <a:pt x="936660" y="354689"/>
                  <a:pt x="1038768" y="340973"/>
                </a:cubicBezTo>
                <a:cubicBezTo>
                  <a:pt x="1140876" y="327257"/>
                  <a:pt x="1142400" y="310493"/>
                  <a:pt x="1157640" y="258677"/>
                </a:cubicBezTo>
                <a:cubicBezTo>
                  <a:pt x="1172880" y="206861"/>
                  <a:pt x="1244508" y="72749"/>
                  <a:pt x="1130208" y="30077"/>
                </a:cubicBezTo>
                <a:cubicBezTo>
                  <a:pt x="1015908" y="-12595"/>
                  <a:pt x="645576" y="2645"/>
                  <a:pt x="471840" y="2645"/>
                </a:cubicBezTo>
                <a:cubicBezTo>
                  <a:pt x="298104" y="2645"/>
                  <a:pt x="199044" y="4169"/>
                  <a:pt x="124368" y="20933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شكل حر 8">
            <a:extLst>
              <a:ext uri="{FF2B5EF4-FFF2-40B4-BE49-F238E27FC236}">
                <a16:creationId xmlns:a16="http://schemas.microsoft.com/office/drawing/2014/main" id="{D2464131-5AD9-377D-CA35-2CDD3AAE727B}"/>
              </a:ext>
            </a:extLst>
          </p:cNvPr>
          <p:cNvSpPr/>
          <p:nvPr/>
        </p:nvSpPr>
        <p:spPr>
          <a:xfrm>
            <a:off x="2073540" y="3177865"/>
            <a:ext cx="1154292" cy="349131"/>
          </a:xfrm>
          <a:custGeom>
            <a:avLst/>
            <a:gdLst>
              <a:gd name="connsiteX0" fmla="*/ 124368 w 1193792"/>
              <a:gd name="connsiteY0" fmla="*/ 20933 h 349131"/>
              <a:gd name="connsiteX1" fmla="*/ 23784 w 1193792"/>
              <a:gd name="connsiteY1" fmla="*/ 103229 h 349131"/>
              <a:gd name="connsiteX2" fmla="*/ 51216 w 1193792"/>
              <a:gd name="connsiteY2" fmla="*/ 295253 h 349131"/>
              <a:gd name="connsiteX3" fmla="*/ 544992 w 1193792"/>
              <a:gd name="connsiteY3" fmla="*/ 340973 h 349131"/>
              <a:gd name="connsiteX4" fmla="*/ 1038768 w 1193792"/>
              <a:gd name="connsiteY4" fmla="*/ 340973 h 349131"/>
              <a:gd name="connsiteX5" fmla="*/ 1157640 w 1193792"/>
              <a:gd name="connsiteY5" fmla="*/ 258677 h 349131"/>
              <a:gd name="connsiteX6" fmla="*/ 1130208 w 1193792"/>
              <a:gd name="connsiteY6" fmla="*/ 30077 h 349131"/>
              <a:gd name="connsiteX7" fmla="*/ 471840 w 1193792"/>
              <a:gd name="connsiteY7" fmla="*/ 2645 h 349131"/>
              <a:gd name="connsiteX8" fmla="*/ 124368 w 1193792"/>
              <a:gd name="connsiteY8" fmla="*/ 20933 h 34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3792" h="349131">
                <a:moveTo>
                  <a:pt x="124368" y="20933"/>
                </a:moveTo>
                <a:cubicBezTo>
                  <a:pt x="49692" y="37697"/>
                  <a:pt x="35976" y="57509"/>
                  <a:pt x="23784" y="103229"/>
                </a:cubicBezTo>
                <a:cubicBezTo>
                  <a:pt x="11592" y="148949"/>
                  <a:pt x="-35652" y="255629"/>
                  <a:pt x="51216" y="295253"/>
                </a:cubicBezTo>
                <a:cubicBezTo>
                  <a:pt x="138084" y="334877"/>
                  <a:pt x="380400" y="333353"/>
                  <a:pt x="544992" y="340973"/>
                </a:cubicBezTo>
                <a:cubicBezTo>
                  <a:pt x="709584" y="348593"/>
                  <a:pt x="936660" y="354689"/>
                  <a:pt x="1038768" y="340973"/>
                </a:cubicBezTo>
                <a:cubicBezTo>
                  <a:pt x="1140876" y="327257"/>
                  <a:pt x="1142400" y="310493"/>
                  <a:pt x="1157640" y="258677"/>
                </a:cubicBezTo>
                <a:cubicBezTo>
                  <a:pt x="1172880" y="206861"/>
                  <a:pt x="1244508" y="72749"/>
                  <a:pt x="1130208" y="30077"/>
                </a:cubicBezTo>
                <a:cubicBezTo>
                  <a:pt x="1015908" y="-12595"/>
                  <a:pt x="645576" y="2645"/>
                  <a:pt x="471840" y="2645"/>
                </a:cubicBezTo>
                <a:cubicBezTo>
                  <a:pt x="298104" y="2645"/>
                  <a:pt x="199044" y="4169"/>
                  <a:pt x="124368" y="20933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شكل حر 9">
            <a:extLst>
              <a:ext uri="{FF2B5EF4-FFF2-40B4-BE49-F238E27FC236}">
                <a16:creationId xmlns:a16="http://schemas.microsoft.com/office/drawing/2014/main" id="{DACAB6F5-0C5E-271A-AA71-983A773073D6}"/>
              </a:ext>
            </a:extLst>
          </p:cNvPr>
          <p:cNvSpPr/>
          <p:nvPr/>
        </p:nvSpPr>
        <p:spPr>
          <a:xfrm>
            <a:off x="4295532" y="3563562"/>
            <a:ext cx="1968108" cy="349131"/>
          </a:xfrm>
          <a:custGeom>
            <a:avLst/>
            <a:gdLst>
              <a:gd name="connsiteX0" fmla="*/ 124368 w 1193792"/>
              <a:gd name="connsiteY0" fmla="*/ 20933 h 349131"/>
              <a:gd name="connsiteX1" fmla="*/ 23784 w 1193792"/>
              <a:gd name="connsiteY1" fmla="*/ 103229 h 349131"/>
              <a:gd name="connsiteX2" fmla="*/ 51216 w 1193792"/>
              <a:gd name="connsiteY2" fmla="*/ 295253 h 349131"/>
              <a:gd name="connsiteX3" fmla="*/ 544992 w 1193792"/>
              <a:gd name="connsiteY3" fmla="*/ 340973 h 349131"/>
              <a:gd name="connsiteX4" fmla="*/ 1038768 w 1193792"/>
              <a:gd name="connsiteY4" fmla="*/ 340973 h 349131"/>
              <a:gd name="connsiteX5" fmla="*/ 1157640 w 1193792"/>
              <a:gd name="connsiteY5" fmla="*/ 258677 h 349131"/>
              <a:gd name="connsiteX6" fmla="*/ 1130208 w 1193792"/>
              <a:gd name="connsiteY6" fmla="*/ 30077 h 349131"/>
              <a:gd name="connsiteX7" fmla="*/ 471840 w 1193792"/>
              <a:gd name="connsiteY7" fmla="*/ 2645 h 349131"/>
              <a:gd name="connsiteX8" fmla="*/ 124368 w 1193792"/>
              <a:gd name="connsiteY8" fmla="*/ 20933 h 34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3792" h="349131">
                <a:moveTo>
                  <a:pt x="124368" y="20933"/>
                </a:moveTo>
                <a:cubicBezTo>
                  <a:pt x="49692" y="37697"/>
                  <a:pt x="35976" y="57509"/>
                  <a:pt x="23784" y="103229"/>
                </a:cubicBezTo>
                <a:cubicBezTo>
                  <a:pt x="11592" y="148949"/>
                  <a:pt x="-35652" y="255629"/>
                  <a:pt x="51216" y="295253"/>
                </a:cubicBezTo>
                <a:cubicBezTo>
                  <a:pt x="138084" y="334877"/>
                  <a:pt x="380400" y="333353"/>
                  <a:pt x="544992" y="340973"/>
                </a:cubicBezTo>
                <a:cubicBezTo>
                  <a:pt x="709584" y="348593"/>
                  <a:pt x="936660" y="354689"/>
                  <a:pt x="1038768" y="340973"/>
                </a:cubicBezTo>
                <a:cubicBezTo>
                  <a:pt x="1140876" y="327257"/>
                  <a:pt x="1142400" y="310493"/>
                  <a:pt x="1157640" y="258677"/>
                </a:cubicBezTo>
                <a:cubicBezTo>
                  <a:pt x="1172880" y="206861"/>
                  <a:pt x="1244508" y="72749"/>
                  <a:pt x="1130208" y="30077"/>
                </a:cubicBezTo>
                <a:cubicBezTo>
                  <a:pt x="1015908" y="-12595"/>
                  <a:pt x="645576" y="2645"/>
                  <a:pt x="471840" y="2645"/>
                </a:cubicBezTo>
                <a:cubicBezTo>
                  <a:pt x="298104" y="2645"/>
                  <a:pt x="199044" y="4169"/>
                  <a:pt x="124368" y="20933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شكل حر 10">
            <a:extLst>
              <a:ext uri="{FF2B5EF4-FFF2-40B4-BE49-F238E27FC236}">
                <a16:creationId xmlns:a16="http://schemas.microsoft.com/office/drawing/2014/main" id="{0784B54E-D763-0C26-FD54-26C8C7134A8C}"/>
              </a:ext>
            </a:extLst>
          </p:cNvPr>
          <p:cNvSpPr/>
          <p:nvPr/>
        </p:nvSpPr>
        <p:spPr>
          <a:xfrm>
            <a:off x="1939428" y="3891990"/>
            <a:ext cx="1407276" cy="349131"/>
          </a:xfrm>
          <a:custGeom>
            <a:avLst/>
            <a:gdLst>
              <a:gd name="connsiteX0" fmla="*/ 124368 w 1193792"/>
              <a:gd name="connsiteY0" fmla="*/ 20933 h 349131"/>
              <a:gd name="connsiteX1" fmla="*/ 23784 w 1193792"/>
              <a:gd name="connsiteY1" fmla="*/ 103229 h 349131"/>
              <a:gd name="connsiteX2" fmla="*/ 51216 w 1193792"/>
              <a:gd name="connsiteY2" fmla="*/ 295253 h 349131"/>
              <a:gd name="connsiteX3" fmla="*/ 544992 w 1193792"/>
              <a:gd name="connsiteY3" fmla="*/ 340973 h 349131"/>
              <a:gd name="connsiteX4" fmla="*/ 1038768 w 1193792"/>
              <a:gd name="connsiteY4" fmla="*/ 340973 h 349131"/>
              <a:gd name="connsiteX5" fmla="*/ 1157640 w 1193792"/>
              <a:gd name="connsiteY5" fmla="*/ 258677 h 349131"/>
              <a:gd name="connsiteX6" fmla="*/ 1130208 w 1193792"/>
              <a:gd name="connsiteY6" fmla="*/ 30077 h 349131"/>
              <a:gd name="connsiteX7" fmla="*/ 471840 w 1193792"/>
              <a:gd name="connsiteY7" fmla="*/ 2645 h 349131"/>
              <a:gd name="connsiteX8" fmla="*/ 124368 w 1193792"/>
              <a:gd name="connsiteY8" fmla="*/ 20933 h 349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3792" h="349131">
                <a:moveTo>
                  <a:pt x="124368" y="20933"/>
                </a:moveTo>
                <a:cubicBezTo>
                  <a:pt x="49692" y="37697"/>
                  <a:pt x="35976" y="57509"/>
                  <a:pt x="23784" y="103229"/>
                </a:cubicBezTo>
                <a:cubicBezTo>
                  <a:pt x="11592" y="148949"/>
                  <a:pt x="-35652" y="255629"/>
                  <a:pt x="51216" y="295253"/>
                </a:cubicBezTo>
                <a:cubicBezTo>
                  <a:pt x="138084" y="334877"/>
                  <a:pt x="380400" y="333353"/>
                  <a:pt x="544992" y="340973"/>
                </a:cubicBezTo>
                <a:cubicBezTo>
                  <a:pt x="709584" y="348593"/>
                  <a:pt x="936660" y="354689"/>
                  <a:pt x="1038768" y="340973"/>
                </a:cubicBezTo>
                <a:cubicBezTo>
                  <a:pt x="1140876" y="327257"/>
                  <a:pt x="1142400" y="310493"/>
                  <a:pt x="1157640" y="258677"/>
                </a:cubicBezTo>
                <a:cubicBezTo>
                  <a:pt x="1172880" y="206861"/>
                  <a:pt x="1244508" y="72749"/>
                  <a:pt x="1130208" y="30077"/>
                </a:cubicBezTo>
                <a:cubicBezTo>
                  <a:pt x="1015908" y="-12595"/>
                  <a:pt x="645576" y="2645"/>
                  <a:pt x="471840" y="2645"/>
                </a:cubicBezTo>
                <a:cubicBezTo>
                  <a:pt x="298104" y="2645"/>
                  <a:pt x="199044" y="4169"/>
                  <a:pt x="124368" y="20933"/>
                </a:cubicBezTo>
                <a:close/>
              </a:path>
            </a:pathLst>
          </a:custGeom>
          <a:noFill/>
          <a:ln>
            <a:solidFill>
              <a:srgbClr val="9BCB3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39776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الحاسوب, لقطة شاشة, الوجه الإنساني&#10;&#10;تم إنشاء الوصف تلقائياً">
            <a:extLst>
              <a:ext uri="{FF2B5EF4-FFF2-40B4-BE49-F238E27FC236}">
                <a16:creationId xmlns:a16="http://schemas.microsoft.com/office/drawing/2014/main" id="{83EB913D-3441-4EA5-8783-3D02A17D05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54" t="32482" r="4802" b="34135"/>
          <a:stretch/>
        </p:blipFill>
        <p:spPr>
          <a:xfrm>
            <a:off x="534636" y="801278"/>
            <a:ext cx="7676111" cy="3582186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857A262B-6368-D8E3-F024-4E52E00D5241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25</a:t>
            </a: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6E5545C8-31E0-BA35-A105-F04E03450619}"/>
              </a:ext>
            </a:extLst>
          </p:cNvPr>
          <p:cNvSpPr txBox="1"/>
          <p:nvPr/>
        </p:nvSpPr>
        <p:spPr>
          <a:xfrm>
            <a:off x="2197100" y="3603558"/>
            <a:ext cx="1549400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Mona isn’t getting on the bus now</a:t>
            </a:r>
            <a:endParaRPr lang="ar-SA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76C9FB02-A693-52C7-5CB8-C4AD652B0CFF}"/>
              </a:ext>
            </a:extLst>
          </p:cNvPr>
          <p:cNvSpPr txBox="1"/>
          <p:nvPr/>
        </p:nvSpPr>
        <p:spPr>
          <a:xfrm>
            <a:off x="3797300" y="3644800"/>
            <a:ext cx="1549400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Fahad drives to work every morning </a:t>
            </a:r>
            <a:endParaRPr lang="ar-SA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5E319778-CBBC-B5F9-C62E-DBE76E51B59E}"/>
              </a:ext>
            </a:extLst>
          </p:cNvPr>
          <p:cNvSpPr txBox="1"/>
          <p:nvPr/>
        </p:nvSpPr>
        <p:spPr>
          <a:xfrm>
            <a:off x="5203923" y="3644800"/>
            <a:ext cx="1549400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Mr. </a:t>
            </a:r>
            <a:r>
              <a:rPr lang="en-US" dirty="0" err="1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badr</a:t>
            </a:r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doesn’t driver the bus today </a:t>
            </a:r>
            <a:endParaRPr lang="ar-SA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229C125-5B9A-DEB7-3311-ACF799F7D88A}"/>
              </a:ext>
            </a:extLst>
          </p:cNvPr>
          <p:cNvSpPr txBox="1"/>
          <p:nvPr/>
        </p:nvSpPr>
        <p:spPr>
          <a:xfrm>
            <a:off x="6712147" y="3644800"/>
            <a:ext cx="1549400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teacher is talking to my class now</a:t>
            </a:r>
            <a:endParaRPr lang="ar-SA" dirty="0">
              <a:solidFill>
                <a:srgbClr val="00B0F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30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 descr="صورة تحتوي على نص, الحاسوب, لقطة شاشة, الوجه الإنساني&#10;&#10;تم إنشاء الوصف تلقائياً">
            <a:extLst>
              <a:ext uri="{FF2B5EF4-FFF2-40B4-BE49-F238E27FC236}">
                <a16:creationId xmlns:a16="http://schemas.microsoft.com/office/drawing/2014/main" id="{48299FBE-E7B6-8620-CD81-CC479BB749F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648" t="65216" r="9037" b="8338"/>
          <a:stretch/>
        </p:blipFill>
        <p:spPr>
          <a:xfrm>
            <a:off x="534370" y="1176583"/>
            <a:ext cx="7742366" cy="3037198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sp>
        <p:nvSpPr>
          <p:cNvPr id="3" name="شبه منحرف 2">
            <a:extLst>
              <a:ext uri="{FF2B5EF4-FFF2-40B4-BE49-F238E27FC236}">
                <a16:creationId xmlns:a16="http://schemas.microsoft.com/office/drawing/2014/main" id="{EB0A0339-1ABA-5FF2-985C-466956DA841B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25</a:t>
            </a:r>
            <a:endParaRPr lang="ar-SA" sz="2800" dirty="0">
              <a:solidFill>
                <a:srgbClr val="000000"/>
              </a:solidFill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id="{4E808414-AE28-0E5A-04D4-B61BE92BAB6D}"/>
              </a:ext>
            </a:extLst>
          </p:cNvPr>
          <p:cNvSpPr txBox="1"/>
          <p:nvPr/>
        </p:nvSpPr>
        <p:spPr>
          <a:xfrm>
            <a:off x="824153" y="2720582"/>
            <a:ext cx="3632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What are your parents doing right now ? 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554944D7-9F68-404E-AB9D-6D06F7CD7A29}"/>
              </a:ext>
            </a:extLst>
          </p:cNvPr>
          <p:cNvSpPr txBox="1"/>
          <p:nvPr/>
        </p:nvSpPr>
        <p:spPr>
          <a:xfrm>
            <a:off x="867264" y="3279382"/>
            <a:ext cx="3632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What time do you get up for school ?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49ABE82-5D5A-5E64-DA19-0128F593CBDE}"/>
              </a:ext>
            </a:extLst>
          </p:cNvPr>
          <p:cNvSpPr txBox="1"/>
          <p:nvPr/>
        </p:nvSpPr>
        <p:spPr>
          <a:xfrm>
            <a:off x="867264" y="3855204"/>
            <a:ext cx="3632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What are you reading now ?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EB5937C7-166F-D7F8-0099-A7451A45F6E1}"/>
              </a:ext>
            </a:extLst>
          </p:cNvPr>
          <p:cNvSpPr txBox="1"/>
          <p:nvPr/>
        </p:nvSpPr>
        <p:spPr>
          <a:xfrm>
            <a:off x="4766164" y="2077204"/>
            <a:ext cx="3632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I play with my friends on weekend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E4762570-620A-A9A7-3EFA-D72F1DD8E6CD}"/>
              </a:ext>
            </a:extLst>
          </p:cNvPr>
          <p:cNvSpPr txBox="1"/>
          <p:nvPr/>
        </p:nvSpPr>
        <p:spPr>
          <a:xfrm>
            <a:off x="4738627" y="2641600"/>
            <a:ext cx="3632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They are sleeping right now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3C813B2B-3778-D1CB-F837-DAD332ACD151}"/>
              </a:ext>
            </a:extLst>
          </p:cNvPr>
          <p:cNvSpPr txBox="1"/>
          <p:nvPr/>
        </p:nvSpPr>
        <p:spPr>
          <a:xfrm>
            <a:off x="4766164" y="3145492"/>
            <a:ext cx="3632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I get up at six o’clock every day</a:t>
            </a:r>
            <a:endParaRPr lang="ar-SA" dirty="0">
              <a:solidFill>
                <a:srgbClr val="00B0F0"/>
              </a:solidFill>
            </a:endParaRP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A3A781EE-BBDF-2012-8FC7-7B7455612A31}"/>
              </a:ext>
            </a:extLst>
          </p:cNvPr>
          <p:cNvSpPr txBox="1"/>
          <p:nvPr/>
        </p:nvSpPr>
        <p:spPr>
          <a:xfrm>
            <a:off x="4766164" y="3709888"/>
            <a:ext cx="363220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dirty="0">
                <a:solidFill>
                  <a:srgbClr val="00B0F0"/>
                </a:solidFill>
              </a:rPr>
              <a:t>I am reading comic book now </a:t>
            </a:r>
            <a:endParaRPr lang="ar-SA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093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90666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id="{53FC626D-BE49-4112-B668-965C0B7BA2DA}"/>
              </a:ext>
            </a:extLst>
          </p:cNvPr>
          <p:cNvSpPr/>
          <p:nvPr/>
        </p:nvSpPr>
        <p:spPr>
          <a:xfrm>
            <a:off x="239842" y="1124263"/>
            <a:ext cx="3878705" cy="3473970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defTabSz="685800"/>
            <a:endParaRPr lang="ar-SA" sz="1050"/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id="{26E637E7-A0A8-10EA-C200-E02373B600CF}"/>
              </a:ext>
            </a:extLst>
          </p:cNvPr>
          <p:cNvSpPr/>
          <p:nvPr/>
        </p:nvSpPr>
        <p:spPr>
          <a:xfrm>
            <a:off x="5025455" y="1124263"/>
            <a:ext cx="3878705" cy="3473970"/>
          </a:xfrm>
          <a:prstGeom prst="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4" name="مستطيل مستدير الزوايا 3">
            <a:extLst>
              <a:ext uri="{FF2B5EF4-FFF2-40B4-BE49-F238E27FC236}">
                <a16:creationId xmlns:a16="http://schemas.microsoft.com/office/drawing/2014/main" id="{53779815-E5FD-B0D8-DEC5-354A666765D0}"/>
              </a:ext>
            </a:extLst>
          </p:cNvPr>
          <p:cNvSpPr/>
          <p:nvPr/>
        </p:nvSpPr>
        <p:spPr>
          <a:xfrm>
            <a:off x="809470" y="343341"/>
            <a:ext cx="2529590" cy="573374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5" name="مستطيل مستدير الزوايا 4">
            <a:extLst>
              <a:ext uri="{FF2B5EF4-FFF2-40B4-BE49-F238E27FC236}">
                <a16:creationId xmlns:a16="http://schemas.microsoft.com/office/drawing/2014/main" id="{4CC0D8D7-146F-E78D-F18A-8853C2D86FAA}"/>
              </a:ext>
            </a:extLst>
          </p:cNvPr>
          <p:cNvSpPr/>
          <p:nvPr/>
        </p:nvSpPr>
        <p:spPr>
          <a:xfrm>
            <a:off x="5651599" y="327613"/>
            <a:ext cx="2529590" cy="573374"/>
          </a:xfrm>
          <a:prstGeom prst="roundRect">
            <a:avLst/>
          </a:prstGeom>
          <a:solidFill>
            <a:schemeClr val="accent6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D83615D-F8CF-6501-E466-918BF06F33EE}"/>
              </a:ext>
            </a:extLst>
          </p:cNvPr>
          <p:cNvSpPr txBox="1"/>
          <p:nvPr/>
        </p:nvSpPr>
        <p:spPr>
          <a:xfrm>
            <a:off x="1347352" y="262757"/>
            <a:ext cx="2646836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685800"/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b</a:t>
            </a:r>
            <a:r>
              <a:rPr lang="en-US" sz="4500" dirty="0">
                <a:solidFill>
                  <a:srgbClr val="ED5314"/>
                </a:solidFill>
                <a:latin typeface="Cottontail" pitchFamily="2" charset="0"/>
              </a:rPr>
              <a:t>oo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k</a:t>
            </a:r>
            <a:endParaRPr lang="ar-SA" sz="4500" dirty="0">
              <a:solidFill>
                <a:srgbClr val="0070C0"/>
              </a:solidFill>
              <a:latin typeface="Cottontail" pitchFamily="2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7328987C-6022-DF97-BE94-9A997E73D968}"/>
              </a:ext>
            </a:extLst>
          </p:cNvPr>
          <p:cNvSpPr txBox="1"/>
          <p:nvPr/>
        </p:nvSpPr>
        <p:spPr>
          <a:xfrm>
            <a:off x="5651598" y="237613"/>
            <a:ext cx="2529591" cy="7848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defTabSz="685800"/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N</a:t>
            </a:r>
            <a:r>
              <a:rPr lang="en-US" sz="4500" dirty="0">
                <a:solidFill>
                  <a:srgbClr val="FFB92B"/>
                </a:solidFill>
                <a:latin typeface="Cottontail" pitchFamily="2" charset="0"/>
              </a:rPr>
              <a:t>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t</a:t>
            </a:r>
            <a:r>
              <a:rPr lang="en-US" sz="4500" dirty="0">
                <a:solidFill>
                  <a:srgbClr val="FFB92B"/>
                </a:solidFill>
                <a:latin typeface="Cottontail" pitchFamily="2" charset="0"/>
              </a:rPr>
              <a:t>e</a:t>
            </a:r>
            <a:r>
              <a:rPr lang="en-US" sz="4500" dirty="0">
                <a:solidFill>
                  <a:srgbClr val="9BCB3E"/>
                </a:solidFill>
                <a:latin typeface="Cottontail" pitchFamily="2" charset="0"/>
              </a:rPr>
              <a:t>b</a:t>
            </a:r>
            <a:r>
              <a:rPr lang="en-US" sz="4500" dirty="0">
                <a:solidFill>
                  <a:srgbClr val="ED5314"/>
                </a:solidFill>
                <a:latin typeface="Cottontail" pitchFamily="2" charset="0"/>
              </a:rPr>
              <a:t>oo</a:t>
            </a:r>
            <a:r>
              <a:rPr lang="en-US" sz="4500" dirty="0">
                <a:solidFill>
                  <a:srgbClr val="0070C0"/>
                </a:solidFill>
                <a:latin typeface="Cottontail" pitchFamily="2" charset="0"/>
              </a:rPr>
              <a:t>k</a:t>
            </a:r>
            <a:endParaRPr lang="ar-SA" sz="4500" dirty="0">
              <a:solidFill>
                <a:srgbClr val="0070C0"/>
              </a:solidFill>
              <a:latin typeface="Cottontail" pitchFamily="2" charset="0"/>
            </a:endParaRPr>
          </a:p>
        </p:txBody>
      </p:sp>
      <p:pic>
        <p:nvPicPr>
          <p:cNvPr id="9" name="صورة 8" descr="صورة تحتوي على خط&#10;&#10;تم إنشاء الوصف تلقائياً">
            <a:extLst>
              <a:ext uri="{FF2B5EF4-FFF2-40B4-BE49-F238E27FC236}">
                <a16:creationId xmlns:a16="http://schemas.microsoft.com/office/drawing/2014/main" id="{B9C4F561-7B1C-2269-29DD-8078FEB78C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8663" y="2552700"/>
            <a:ext cx="66675" cy="38100"/>
          </a:xfrm>
          <a:prstGeom prst="rect">
            <a:avLst/>
          </a:prstGeom>
        </p:spPr>
      </p:pic>
      <p:sp>
        <p:nvSpPr>
          <p:cNvPr id="12" name="مربع نص 11">
            <a:extLst>
              <a:ext uri="{FF2B5EF4-FFF2-40B4-BE49-F238E27FC236}">
                <a16:creationId xmlns:a16="http://schemas.microsoft.com/office/drawing/2014/main" id="{07FFEDE1-C6DC-60C8-7F6E-21E306E3D531}"/>
              </a:ext>
            </a:extLst>
          </p:cNvPr>
          <p:cNvSpPr txBox="1"/>
          <p:nvPr/>
        </p:nvSpPr>
        <p:spPr>
          <a:xfrm>
            <a:off x="762430" y="1618938"/>
            <a:ext cx="2701978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3600" dirty="0">
                <a:latin typeface="Comic Sans MS" panose="030F0902030302020204" pitchFamily="66" charset="0"/>
              </a:rPr>
              <a:t>P:138+139</a:t>
            </a:r>
            <a:endParaRPr lang="ar-SA" sz="3600" dirty="0">
              <a:latin typeface="Comic Sans MS" panose="030F09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90746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صورة 5" descr="صورة تحتوي على نص, الوجه الإنساني, شخص, لقطة شاشة&#10;&#10;تم إنشاء الوصف تلقائياً">
            <a:extLst>
              <a:ext uri="{FF2B5EF4-FFF2-40B4-BE49-F238E27FC236}">
                <a16:creationId xmlns:a16="http://schemas.microsoft.com/office/drawing/2014/main" id="{133873E4-5FE4-E075-4119-FB42675B0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638" y="383861"/>
            <a:ext cx="3404677" cy="4331650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pic>
        <p:nvPicPr>
          <p:cNvPr id="11" name="صورة 10" descr="صورة تحتوي على نص, الوجه الإنساني, الحاسوب, رجل&#10;&#10;تم إنشاء الوصف تلقائياً">
            <a:extLst>
              <a:ext uri="{FF2B5EF4-FFF2-40B4-BE49-F238E27FC236}">
                <a16:creationId xmlns:a16="http://schemas.microsoft.com/office/drawing/2014/main" id="{AA5F7EE3-CE90-FF46-0EB6-645FB895E8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1686" y="392524"/>
            <a:ext cx="3404677" cy="4322987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id="{FE76E12C-292C-1C52-82C7-4D2C04BCD497}"/>
              </a:ext>
            </a:extLst>
          </p:cNvPr>
          <p:cNvSpPr/>
          <p:nvPr/>
        </p:nvSpPr>
        <p:spPr>
          <a:xfrm>
            <a:off x="3849341" y="1993478"/>
            <a:ext cx="1436915" cy="99257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R="0" algn="ctr" defTabSz="685800" rt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</a:pPr>
            <a:endParaRPr lang="ar-SA" sz="105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651105A4-36F1-3597-285C-6EA2CCE470E8}"/>
              </a:ext>
            </a:extLst>
          </p:cNvPr>
          <p:cNvSpPr txBox="1"/>
          <p:nvPr/>
        </p:nvSpPr>
        <p:spPr>
          <a:xfrm>
            <a:off x="3727990" y="2063918"/>
            <a:ext cx="1688019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 defTabSz="685800"/>
            <a:r>
              <a:rPr lang="en-US" sz="3000" dirty="0">
                <a:solidFill>
                  <a:srgbClr val="ED5314"/>
                </a:solidFill>
                <a:latin typeface="BoutrosMBCDinkum Medium" pitchFamily="2" charset="-78"/>
                <a:cs typeface="BoutrosMBCDinkum Medium" pitchFamily="2" charset="-78"/>
              </a:rPr>
              <a:t>P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a</a:t>
            </a:r>
            <a:r>
              <a:rPr lang="en-US" sz="3000" dirty="0">
                <a:solidFill>
                  <a:srgbClr val="9BCB3E"/>
                </a:solidFill>
                <a:latin typeface="BoutrosMBCDinkum Medium" pitchFamily="2" charset="-78"/>
                <a:cs typeface="BoutrosMBCDinkum Medium" pitchFamily="2" charset="-78"/>
              </a:rPr>
              <a:t>g</a:t>
            </a:r>
            <a:r>
              <a:rPr lang="en-US" sz="3000" dirty="0">
                <a:solidFill>
                  <a:srgbClr val="FFB92B"/>
                </a:solidFill>
                <a:latin typeface="BoutrosMBCDinkum Medium" pitchFamily="2" charset="-78"/>
                <a:cs typeface="BoutrosMBCDinkum Medium" pitchFamily="2" charset="-78"/>
              </a:rPr>
              <a:t>e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:</a:t>
            </a:r>
            <a:endParaRPr lang="ar-SA" sz="3000" dirty="0">
              <a:latin typeface="BoutrosMBCDinkum Medium" pitchFamily="2" charset="-78"/>
              <a:cs typeface="BoutrosMBCDinkum Medium" pitchFamily="2" charset="-78"/>
            </a:endParaRPr>
          </a:p>
          <a:p>
            <a:pPr algn="ctr" defTabSz="685800"/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13</a:t>
            </a:r>
            <a:r>
              <a:rPr lang="ar-SA" sz="3000" dirty="0">
                <a:latin typeface="BoutrosMBCDinkum Medium" pitchFamily="2" charset="-78"/>
                <a:cs typeface="BoutrosMBCDinkum Medium" pitchFamily="2" charset="-78"/>
              </a:rPr>
              <a:t>٨</a:t>
            </a:r>
            <a:r>
              <a:rPr lang="en-US" sz="3000" dirty="0">
                <a:latin typeface="BoutrosMBCDinkum Medium" pitchFamily="2" charset="-78"/>
                <a:cs typeface="BoutrosMBCDinkum Medium" pitchFamily="2" charset="-78"/>
              </a:rPr>
              <a:t>-13</a:t>
            </a:r>
            <a:r>
              <a:rPr lang="ar-SA" sz="3000" dirty="0">
                <a:latin typeface="BoutrosMBCDinkum Medium" pitchFamily="2" charset="-78"/>
                <a:cs typeface="BoutrosMBCDinkum Medium" pitchFamily="2" charset="-78"/>
              </a:rPr>
              <a:t>٩</a:t>
            </a:r>
          </a:p>
        </p:txBody>
      </p:sp>
    </p:spTree>
    <p:extLst>
      <p:ext uri="{BB962C8B-B14F-4D97-AF65-F5344CB8AC3E}">
        <p14:creationId xmlns:p14="http://schemas.microsoft.com/office/powerpoint/2010/main" val="6453627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شبه منحرف 3">
            <a:extLst>
              <a:ext uri="{FF2B5EF4-FFF2-40B4-BE49-F238E27FC236}">
                <a16:creationId xmlns:a16="http://schemas.microsoft.com/office/drawing/2014/main" id="{A92D9BA9-BABD-8B81-4C20-9D4920148554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138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5" name="صورة 4" descr="صورة تحتوي على نص, الوجه الإنساني, شخص, لقطة شاشة&#10;&#10;تم إنشاء الوصف تلقائياً">
            <a:extLst>
              <a:ext uri="{FF2B5EF4-FFF2-40B4-BE49-F238E27FC236}">
                <a16:creationId xmlns:a16="http://schemas.microsoft.com/office/drawing/2014/main" id="{A6FF90D5-4928-B181-8CAA-23E373FB2F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3387" y="212782"/>
            <a:ext cx="3757226" cy="4717935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16194132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شبه منحرف 1">
            <a:extLst>
              <a:ext uri="{FF2B5EF4-FFF2-40B4-BE49-F238E27FC236}">
                <a16:creationId xmlns:a16="http://schemas.microsoft.com/office/drawing/2014/main" id="{8F033A24-8349-0D11-DD76-D109F88ED7E1}"/>
              </a:ext>
            </a:extLst>
          </p:cNvPr>
          <p:cNvSpPr/>
          <p:nvPr/>
        </p:nvSpPr>
        <p:spPr>
          <a:xfrm>
            <a:off x="96219" y="-22034"/>
            <a:ext cx="1016485" cy="646330"/>
          </a:xfrm>
          <a:custGeom>
            <a:avLst/>
            <a:gdLst>
              <a:gd name="connsiteX0" fmla="*/ 0 w 1016485"/>
              <a:gd name="connsiteY0" fmla="*/ 646330 h 646330"/>
              <a:gd name="connsiteX1" fmla="*/ 84023 w 1016485"/>
              <a:gd name="connsiteY1" fmla="*/ 310238 h 646330"/>
              <a:gd name="connsiteX2" fmla="*/ 161583 w 1016485"/>
              <a:gd name="connsiteY2" fmla="*/ 0 h 646330"/>
              <a:gd name="connsiteX3" fmla="*/ 487443 w 1016485"/>
              <a:gd name="connsiteY3" fmla="*/ 0 h 646330"/>
              <a:gd name="connsiteX4" fmla="*/ 854903 w 1016485"/>
              <a:gd name="connsiteY4" fmla="*/ 0 h 646330"/>
              <a:gd name="connsiteX5" fmla="*/ 932462 w 1016485"/>
              <a:gd name="connsiteY5" fmla="*/ 310238 h 646330"/>
              <a:gd name="connsiteX6" fmla="*/ 1016485 w 1016485"/>
              <a:gd name="connsiteY6" fmla="*/ 646330 h 646330"/>
              <a:gd name="connsiteX7" fmla="*/ 518407 w 1016485"/>
              <a:gd name="connsiteY7" fmla="*/ 646330 h 646330"/>
              <a:gd name="connsiteX8" fmla="*/ 0 w 1016485"/>
              <a:gd name="connsiteY8" fmla="*/ 646330 h 646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16485" h="646330" fill="none" extrusionOk="0">
                <a:moveTo>
                  <a:pt x="0" y="646330"/>
                </a:moveTo>
                <a:cubicBezTo>
                  <a:pt x="-7791" y="565380"/>
                  <a:pt x="98251" y="411852"/>
                  <a:pt x="84023" y="310238"/>
                </a:cubicBezTo>
                <a:cubicBezTo>
                  <a:pt x="69795" y="208624"/>
                  <a:pt x="155146" y="158548"/>
                  <a:pt x="161583" y="0"/>
                </a:cubicBezTo>
                <a:cubicBezTo>
                  <a:pt x="272950" y="-4747"/>
                  <a:pt x="340793" y="31155"/>
                  <a:pt x="487443" y="0"/>
                </a:cubicBezTo>
                <a:cubicBezTo>
                  <a:pt x="634093" y="-31155"/>
                  <a:pt x="732598" y="20431"/>
                  <a:pt x="854903" y="0"/>
                </a:cubicBezTo>
                <a:cubicBezTo>
                  <a:pt x="908590" y="63407"/>
                  <a:pt x="872421" y="225073"/>
                  <a:pt x="932462" y="310238"/>
                </a:cubicBezTo>
                <a:cubicBezTo>
                  <a:pt x="992503" y="395403"/>
                  <a:pt x="952349" y="489403"/>
                  <a:pt x="1016485" y="646330"/>
                </a:cubicBezTo>
                <a:cubicBezTo>
                  <a:pt x="776900" y="669329"/>
                  <a:pt x="746542" y="641482"/>
                  <a:pt x="518407" y="646330"/>
                </a:cubicBezTo>
                <a:cubicBezTo>
                  <a:pt x="290272" y="651178"/>
                  <a:pt x="244163" y="594276"/>
                  <a:pt x="0" y="646330"/>
                </a:cubicBezTo>
                <a:close/>
              </a:path>
              <a:path w="1016485" h="646330" stroke="0" extrusionOk="0">
                <a:moveTo>
                  <a:pt x="0" y="646330"/>
                </a:moveTo>
                <a:cubicBezTo>
                  <a:pt x="4618" y="531165"/>
                  <a:pt x="84932" y="441432"/>
                  <a:pt x="79176" y="329628"/>
                </a:cubicBezTo>
                <a:cubicBezTo>
                  <a:pt x="73420" y="217824"/>
                  <a:pt x="166025" y="103287"/>
                  <a:pt x="161583" y="0"/>
                </a:cubicBezTo>
                <a:cubicBezTo>
                  <a:pt x="285751" y="-26395"/>
                  <a:pt x="369958" y="39627"/>
                  <a:pt x="522109" y="0"/>
                </a:cubicBezTo>
                <a:cubicBezTo>
                  <a:pt x="674260" y="-39627"/>
                  <a:pt x="783509" y="32734"/>
                  <a:pt x="854903" y="0"/>
                </a:cubicBezTo>
                <a:cubicBezTo>
                  <a:pt x="903549" y="118932"/>
                  <a:pt x="888826" y="202461"/>
                  <a:pt x="932462" y="310238"/>
                </a:cubicBezTo>
                <a:cubicBezTo>
                  <a:pt x="976098" y="418015"/>
                  <a:pt x="952525" y="508914"/>
                  <a:pt x="1016485" y="646330"/>
                </a:cubicBezTo>
                <a:cubicBezTo>
                  <a:pt x="819896" y="658484"/>
                  <a:pt x="698210" y="593480"/>
                  <a:pt x="528572" y="646330"/>
                </a:cubicBezTo>
                <a:cubicBezTo>
                  <a:pt x="358934" y="699180"/>
                  <a:pt x="153074" y="612089"/>
                  <a:pt x="0" y="64633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solidFill>
              <a:schemeClr val="bg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trapezoid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sz="2800" dirty="0">
                <a:solidFill>
                  <a:srgbClr val="000000"/>
                </a:solidFill>
              </a:rPr>
              <a:t>139</a:t>
            </a:r>
            <a:endParaRPr lang="ar-SA" sz="2800" dirty="0">
              <a:solidFill>
                <a:srgbClr val="000000"/>
              </a:solidFill>
            </a:endParaRPr>
          </a:p>
        </p:txBody>
      </p:sp>
      <p:pic>
        <p:nvPicPr>
          <p:cNvPr id="5" name="صورة 4" descr="صورة تحتوي على نص, الوجه الإنساني, الحاسوب, رجل&#10;&#10;تم إنشاء الوصف تلقائياً">
            <a:extLst>
              <a:ext uri="{FF2B5EF4-FFF2-40B4-BE49-F238E27FC236}">
                <a16:creationId xmlns:a16="http://schemas.microsoft.com/office/drawing/2014/main" id="{D77CAEE6-7DB4-0E15-D41E-F2C4BE8288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1981" y="186520"/>
            <a:ext cx="3801009" cy="4770459"/>
          </a:xfrm>
          <a:prstGeom prst="rect">
            <a:avLst/>
          </a:prstGeom>
          <a:ln w="19050">
            <a:solidFill>
              <a:schemeClr val="tx1">
                <a:lumMod val="75000"/>
              </a:schemeClr>
            </a:solidFill>
            <a:prstDash val="sysDash"/>
          </a:ln>
        </p:spPr>
      </p:pic>
    </p:spTree>
    <p:extLst>
      <p:ext uri="{BB962C8B-B14F-4D97-AF65-F5344CB8AC3E}">
        <p14:creationId xmlns:p14="http://schemas.microsoft.com/office/powerpoint/2010/main" val="27161480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523828"/>
      </p:ext>
    </p:extLst>
  </p:cSld>
  <p:clrMapOvr>
    <a:masterClrMapping/>
  </p:clrMapOvr>
</p:sld>
</file>

<file path=ppt/theme/theme1.xml><?xml version="1.0" encoding="utf-8"?>
<a:theme xmlns:a="http://schemas.openxmlformats.org/drawingml/2006/main" name="Tips for Cleaning Home Workshop by Slidesgo">
  <a:themeElements>
    <a:clrScheme name="Simple Light">
      <a:dk1>
        <a:srgbClr val="3A5E5F"/>
      </a:dk1>
      <a:lt1>
        <a:srgbClr val="86B1B2"/>
      </a:lt1>
      <a:dk2>
        <a:srgbClr val="E93B68"/>
      </a:dk2>
      <a:lt2>
        <a:srgbClr val="E86088"/>
      </a:lt2>
      <a:accent1>
        <a:srgbClr val="E6C48B"/>
      </a:accent1>
      <a:accent2>
        <a:srgbClr val="DF9F69"/>
      </a:accent2>
      <a:accent3>
        <a:srgbClr val="8DC09B"/>
      </a:accent3>
      <a:accent4>
        <a:srgbClr val="4C9067"/>
      </a:accent4>
      <a:accent5>
        <a:srgbClr val="507A9B"/>
      </a:accent5>
      <a:accent6>
        <a:srgbClr val="F5F9FC"/>
      </a:accent6>
      <a:hlink>
        <a:srgbClr val="3A5E5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3452</TotalTime>
  <Words>237</Words>
  <Application>Microsoft Macintosh PowerPoint</Application>
  <PresentationFormat>عرض على الشاشة (16:9)</PresentationFormat>
  <Paragraphs>66</Paragraphs>
  <Slides>27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10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27</vt:i4>
      </vt:variant>
    </vt:vector>
  </HeadingPairs>
  <TitlesOfParts>
    <vt:vector size="38" baseType="lpstr">
      <vt:lpstr>Dreaming Outloud Pro</vt:lpstr>
      <vt:lpstr>Cottontail</vt:lpstr>
      <vt:lpstr>Arial</vt:lpstr>
      <vt:lpstr>Bebas Neue</vt:lpstr>
      <vt:lpstr>Comic Sans MS</vt:lpstr>
      <vt:lpstr>BoutrosMBCDinkum Medium</vt:lpstr>
      <vt:lpstr>ProximaNova</vt:lpstr>
      <vt:lpstr>Outfit Medium</vt:lpstr>
      <vt:lpstr>Outfit</vt:lpstr>
      <vt:lpstr>Baghdad</vt:lpstr>
      <vt:lpstr>Tips for Cleaning Home Workshop by Slidesgo</vt:lpstr>
      <vt:lpstr>Chores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Chores</dc:title>
  <cp:lastModifiedBy>mashael turki</cp:lastModifiedBy>
  <cp:revision>16</cp:revision>
  <dcterms:modified xsi:type="dcterms:W3CDTF">2024-09-20T20:03:59Z</dcterms:modified>
</cp:coreProperties>
</file>