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4"/>
  </p:notesMasterIdLst>
  <p:sldIdLst>
    <p:sldId id="256" r:id="rId2"/>
    <p:sldId id="307" r:id="rId3"/>
    <p:sldId id="383" r:id="rId4"/>
    <p:sldId id="406" r:id="rId5"/>
    <p:sldId id="418" r:id="rId6"/>
    <p:sldId id="390" r:id="rId7"/>
    <p:sldId id="375" r:id="rId8"/>
    <p:sldId id="394" r:id="rId9"/>
    <p:sldId id="396" r:id="rId10"/>
    <p:sldId id="376" r:id="rId11"/>
    <p:sldId id="409" r:id="rId12"/>
    <p:sldId id="410" r:id="rId13"/>
    <p:sldId id="411" r:id="rId14"/>
    <p:sldId id="412" r:id="rId15"/>
    <p:sldId id="413" r:id="rId16"/>
    <p:sldId id="414" r:id="rId17"/>
    <p:sldId id="387" r:id="rId18"/>
    <p:sldId id="405" r:id="rId19"/>
    <p:sldId id="391" r:id="rId20"/>
    <p:sldId id="392" r:id="rId21"/>
    <p:sldId id="417" r:id="rId22"/>
    <p:sldId id="388" r:id="rId23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5"/>
    </p:embeddedFont>
    <p:embeddedFont>
      <p:font typeface="BoutrosMBCDinkum Medium" pitchFamily="2" charset="-78"/>
      <p:regular r:id="rId26"/>
    </p:embeddedFont>
    <p:embeddedFont>
      <p:font typeface="Comic Sans MS" panose="030F0902030302020204" pitchFamily="66" charset="0"/>
      <p:regular r:id="rId27"/>
    </p:embeddedFont>
    <p:embeddedFont>
      <p:font typeface="Cottontail" pitchFamily="2" charset="0"/>
      <p:regular r:id="rId28"/>
    </p:embeddedFont>
    <p:embeddedFont>
      <p:font typeface="Dreaming Outloud Pro" panose="03050502040302030504" pitchFamily="66" charset="0"/>
      <p:regular r:id="rId29"/>
    </p:embeddedFont>
    <p:embeddedFont>
      <p:font typeface="Outfit" pitchFamily="2" charset="0"/>
      <p:regular r:id="rId30"/>
      <p:bold r:id="rId31"/>
    </p:embeddedFont>
    <p:embeddedFont>
      <p:font typeface="Outfit Medium" pitchFamily="2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17F80"/>
    <a:srgbClr val="E96088"/>
    <a:srgbClr val="DB7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7912E37-0B28-4B25-B573-3A211C087D21}">
  <a:tblStyle styleId="{B7912E37-0B28-4B25-B573-3A211C087D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37"/>
    <p:restoredTop sz="94509"/>
  </p:normalViewPr>
  <p:slideViewPr>
    <p:cSldViewPr snapToGrid="0">
      <p:cViewPr varScale="1">
        <p:scale>
          <a:sx n="160" d="100"/>
          <a:sy n="160" d="100"/>
        </p:scale>
        <p:origin x="17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2" name="Google Shape;1582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846200" y="1413356"/>
            <a:ext cx="5451600" cy="1792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846200" y="3254344"/>
            <a:ext cx="54516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363950" y="2311350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3601396" y="353500"/>
            <a:ext cx="190800" cy="3720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3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3"/>
          <p:cNvSpPr txBox="1">
            <a:spLocks noGrp="1"/>
          </p:cNvSpPr>
          <p:nvPr>
            <p:ph type="subTitle" idx="1"/>
          </p:nvPr>
        </p:nvSpPr>
        <p:spPr>
          <a:xfrm>
            <a:off x="3114681" y="1586413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3"/>
          <p:cNvSpPr txBox="1">
            <a:spLocks noGrp="1"/>
          </p:cNvSpPr>
          <p:nvPr>
            <p:ph type="subTitle" idx="2"/>
          </p:nvPr>
        </p:nvSpPr>
        <p:spPr>
          <a:xfrm>
            <a:off x="3114681" y="3223929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3"/>
          <p:cNvSpPr txBox="1">
            <a:spLocks noGrp="1"/>
          </p:cNvSpPr>
          <p:nvPr>
            <p:ph type="subTitle" idx="3"/>
          </p:nvPr>
        </p:nvSpPr>
        <p:spPr>
          <a:xfrm>
            <a:off x="3114681" y="2405171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3"/>
          <p:cNvSpPr txBox="1">
            <a:spLocks noGrp="1"/>
          </p:cNvSpPr>
          <p:nvPr>
            <p:ph type="subTitle" idx="4"/>
          </p:nvPr>
        </p:nvSpPr>
        <p:spPr>
          <a:xfrm>
            <a:off x="3114681" y="4042688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13"/>
          <p:cNvSpPr txBox="1">
            <a:spLocks noGrp="1"/>
          </p:cNvSpPr>
          <p:nvPr>
            <p:ph type="title" idx="5" hasCustomPrompt="1"/>
          </p:nvPr>
        </p:nvSpPr>
        <p:spPr>
          <a:xfrm>
            <a:off x="2000319" y="1330835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1" name="Google Shape;401;p13"/>
          <p:cNvSpPr txBox="1">
            <a:spLocks noGrp="1"/>
          </p:cNvSpPr>
          <p:nvPr>
            <p:ph type="title" idx="6" hasCustomPrompt="1"/>
          </p:nvPr>
        </p:nvSpPr>
        <p:spPr>
          <a:xfrm>
            <a:off x="2000319" y="2977345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2" name="Google Shape;402;p13"/>
          <p:cNvSpPr txBox="1">
            <a:spLocks noGrp="1"/>
          </p:cNvSpPr>
          <p:nvPr>
            <p:ph type="title" idx="7" hasCustomPrompt="1"/>
          </p:nvPr>
        </p:nvSpPr>
        <p:spPr>
          <a:xfrm>
            <a:off x="2000319" y="2154090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3" name="Google Shape;403;p13"/>
          <p:cNvSpPr txBox="1">
            <a:spLocks noGrp="1"/>
          </p:cNvSpPr>
          <p:nvPr>
            <p:ph type="title" idx="8" hasCustomPrompt="1"/>
          </p:nvPr>
        </p:nvSpPr>
        <p:spPr>
          <a:xfrm>
            <a:off x="2000319" y="3800600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4" name="Google Shape;404;p13"/>
          <p:cNvSpPr txBox="1">
            <a:spLocks noGrp="1"/>
          </p:cNvSpPr>
          <p:nvPr>
            <p:ph type="subTitle" idx="9"/>
          </p:nvPr>
        </p:nvSpPr>
        <p:spPr>
          <a:xfrm>
            <a:off x="3114681" y="1295738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5" name="Google Shape;405;p13"/>
          <p:cNvSpPr txBox="1">
            <a:spLocks noGrp="1"/>
          </p:cNvSpPr>
          <p:nvPr>
            <p:ph type="subTitle" idx="13"/>
          </p:nvPr>
        </p:nvSpPr>
        <p:spPr>
          <a:xfrm>
            <a:off x="3114681" y="2114496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6" name="Google Shape;406;p13"/>
          <p:cNvSpPr txBox="1">
            <a:spLocks noGrp="1"/>
          </p:cNvSpPr>
          <p:nvPr>
            <p:ph type="subTitle" idx="14"/>
          </p:nvPr>
        </p:nvSpPr>
        <p:spPr>
          <a:xfrm>
            <a:off x="3114681" y="2933254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7" name="Google Shape;407;p13"/>
          <p:cNvSpPr txBox="1">
            <a:spLocks noGrp="1"/>
          </p:cNvSpPr>
          <p:nvPr>
            <p:ph type="subTitle" idx="15"/>
          </p:nvPr>
        </p:nvSpPr>
        <p:spPr>
          <a:xfrm>
            <a:off x="3114681" y="3752012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408" name="Google Shape;408;p13"/>
          <p:cNvGrpSpPr/>
          <p:nvPr/>
        </p:nvGrpSpPr>
        <p:grpSpPr>
          <a:xfrm rot="-4379573">
            <a:off x="7941101" y="734637"/>
            <a:ext cx="3914304" cy="3497165"/>
            <a:chOff x="-123225" y="2786975"/>
            <a:chExt cx="3914175" cy="3497050"/>
          </a:xfrm>
        </p:grpSpPr>
        <p:sp>
          <p:nvSpPr>
            <p:cNvPr id="409" name="Google Shape;409;p13"/>
            <p:cNvSpPr/>
            <p:nvPr/>
          </p:nvSpPr>
          <p:spPr>
            <a:xfrm>
              <a:off x="-123225" y="329227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3"/>
            <p:cNvSpPr/>
            <p:nvPr/>
          </p:nvSpPr>
          <p:spPr>
            <a:xfrm>
              <a:off x="1267425" y="2786975"/>
              <a:ext cx="2447400" cy="2246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3"/>
            <p:cNvSpPr/>
            <p:nvPr/>
          </p:nvSpPr>
          <p:spPr>
            <a:xfrm>
              <a:off x="800700" y="42257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3"/>
            <p:cNvSpPr/>
            <p:nvPr/>
          </p:nvSpPr>
          <p:spPr>
            <a:xfrm>
              <a:off x="-66075" y="4602225"/>
              <a:ext cx="12078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3"/>
            <p:cNvSpPr/>
            <p:nvPr/>
          </p:nvSpPr>
          <p:spPr>
            <a:xfrm>
              <a:off x="1886550" y="4407150"/>
              <a:ext cx="19044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414;p13"/>
          <p:cNvGrpSpPr/>
          <p:nvPr/>
        </p:nvGrpSpPr>
        <p:grpSpPr>
          <a:xfrm rot="-2087384" flipH="1">
            <a:off x="-3020852" y="-1574545"/>
            <a:ext cx="3914406" cy="3497256"/>
            <a:chOff x="-123225" y="2786975"/>
            <a:chExt cx="3914175" cy="3497050"/>
          </a:xfrm>
        </p:grpSpPr>
        <p:sp>
          <p:nvSpPr>
            <p:cNvPr id="415" name="Google Shape;415;p13"/>
            <p:cNvSpPr/>
            <p:nvPr/>
          </p:nvSpPr>
          <p:spPr>
            <a:xfrm>
              <a:off x="-123225" y="329227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3"/>
            <p:cNvSpPr/>
            <p:nvPr/>
          </p:nvSpPr>
          <p:spPr>
            <a:xfrm>
              <a:off x="1267425" y="2786975"/>
              <a:ext cx="2447400" cy="2246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3"/>
            <p:cNvSpPr/>
            <p:nvPr/>
          </p:nvSpPr>
          <p:spPr>
            <a:xfrm>
              <a:off x="800700" y="42257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3"/>
            <p:cNvSpPr/>
            <p:nvPr/>
          </p:nvSpPr>
          <p:spPr>
            <a:xfrm>
              <a:off x="-66075" y="4602225"/>
              <a:ext cx="12078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3"/>
            <p:cNvSpPr/>
            <p:nvPr/>
          </p:nvSpPr>
          <p:spPr>
            <a:xfrm>
              <a:off x="1886550" y="4407150"/>
              <a:ext cx="19044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" name="Google Shape;420;p13"/>
          <p:cNvGrpSpPr/>
          <p:nvPr/>
        </p:nvGrpSpPr>
        <p:grpSpPr>
          <a:xfrm rot="-7845251">
            <a:off x="-2675850" y="3029594"/>
            <a:ext cx="3914085" cy="3496970"/>
            <a:chOff x="-123225" y="2786975"/>
            <a:chExt cx="3914175" cy="3497050"/>
          </a:xfrm>
        </p:grpSpPr>
        <p:sp>
          <p:nvSpPr>
            <p:cNvPr id="421" name="Google Shape;421;p13"/>
            <p:cNvSpPr/>
            <p:nvPr/>
          </p:nvSpPr>
          <p:spPr>
            <a:xfrm>
              <a:off x="-123225" y="329227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3"/>
            <p:cNvSpPr/>
            <p:nvPr/>
          </p:nvSpPr>
          <p:spPr>
            <a:xfrm>
              <a:off x="1267425" y="2786975"/>
              <a:ext cx="2447400" cy="2246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3"/>
            <p:cNvSpPr/>
            <p:nvPr/>
          </p:nvSpPr>
          <p:spPr>
            <a:xfrm>
              <a:off x="800700" y="42257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3"/>
            <p:cNvSpPr/>
            <p:nvPr/>
          </p:nvSpPr>
          <p:spPr>
            <a:xfrm>
              <a:off x="-66075" y="4602225"/>
              <a:ext cx="12078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3"/>
            <p:cNvSpPr/>
            <p:nvPr/>
          </p:nvSpPr>
          <p:spPr>
            <a:xfrm>
              <a:off x="1886550" y="4407150"/>
              <a:ext cx="19044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13"/>
          <p:cNvGrpSpPr/>
          <p:nvPr/>
        </p:nvGrpSpPr>
        <p:grpSpPr>
          <a:xfrm rot="1696241">
            <a:off x="8345585" y="476741"/>
            <a:ext cx="1173543" cy="1481212"/>
            <a:chOff x="4073843" y="1866013"/>
            <a:chExt cx="522793" cy="659855"/>
          </a:xfrm>
        </p:grpSpPr>
        <p:sp>
          <p:nvSpPr>
            <p:cNvPr id="427" name="Google Shape;427;p13"/>
            <p:cNvSpPr/>
            <p:nvPr/>
          </p:nvSpPr>
          <p:spPr>
            <a:xfrm>
              <a:off x="4073843" y="1866013"/>
              <a:ext cx="522793" cy="659792"/>
            </a:xfrm>
            <a:custGeom>
              <a:avLst/>
              <a:gdLst/>
              <a:ahLst/>
              <a:cxnLst/>
              <a:rect l="l" t="t" r="r" b="b"/>
              <a:pathLst>
                <a:path w="15039" h="18980" extrusionOk="0">
                  <a:moveTo>
                    <a:pt x="1036" y="18777"/>
                  </a:moveTo>
                  <a:cubicBezTo>
                    <a:pt x="5168" y="18765"/>
                    <a:pt x="9311" y="18706"/>
                    <a:pt x="13455" y="18658"/>
                  </a:cubicBezTo>
                  <a:cubicBezTo>
                    <a:pt x="13943" y="18634"/>
                    <a:pt x="14467" y="18813"/>
                    <a:pt x="14919" y="18456"/>
                  </a:cubicBezTo>
                  <a:cubicBezTo>
                    <a:pt x="15038" y="17920"/>
                    <a:pt x="14788" y="17455"/>
                    <a:pt x="14598" y="16979"/>
                  </a:cubicBezTo>
                  <a:lnTo>
                    <a:pt x="14598" y="16979"/>
                  </a:lnTo>
                  <a:cubicBezTo>
                    <a:pt x="13693" y="13991"/>
                    <a:pt x="12788" y="10978"/>
                    <a:pt x="11883" y="7990"/>
                  </a:cubicBezTo>
                  <a:cubicBezTo>
                    <a:pt x="11788" y="7680"/>
                    <a:pt x="11514" y="7633"/>
                    <a:pt x="11252" y="7526"/>
                  </a:cubicBezTo>
                  <a:cubicBezTo>
                    <a:pt x="9990" y="6954"/>
                    <a:pt x="8585" y="6716"/>
                    <a:pt x="7394" y="5954"/>
                  </a:cubicBezTo>
                  <a:cubicBezTo>
                    <a:pt x="7454" y="4549"/>
                    <a:pt x="7644" y="3120"/>
                    <a:pt x="7513" y="1739"/>
                  </a:cubicBezTo>
                  <a:cubicBezTo>
                    <a:pt x="7454" y="1013"/>
                    <a:pt x="7192" y="49"/>
                    <a:pt x="6025" y="144"/>
                  </a:cubicBezTo>
                  <a:cubicBezTo>
                    <a:pt x="5537" y="1"/>
                    <a:pt x="5096" y="13"/>
                    <a:pt x="4811" y="525"/>
                  </a:cubicBezTo>
                  <a:cubicBezTo>
                    <a:pt x="4763" y="560"/>
                    <a:pt x="4739" y="620"/>
                    <a:pt x="4692" y="668"/>
                  </a:cubicBezTo>
                  <a:lnTo>
                    <a:pt x="4692" y="668"/>
                  </a:lnTo>
                  <a:cubicBezTo>
                    <a:pt x="4346" y="941"/>
                    <a:pt x="4037" y="1215"/>
                    <a:pt x="4108" y="1727"/>
                  </a:cubicBezTo>
                  <a:cubicBezTo>
                    <a:pt x="4299" y="3049"/>
                    <a:pt x="4501" y="4370"/>
                    <a:pt x="4703" y="5704"/>
                  </a:cubicBezTo>
                  <a:cubicBezTo>
                    <a:pt x="4715" y="5787"/>
                    <a:pt x="4715" y="5883"/>
                    <a:pt x="4739" y="5966"/>
                  </a:cubicBezTo>
                  <a:cubicBezTo>
                    <a:pt x="4799" y="6061"/>
                    <a:pt x="4811" y="6145"/>
                    <a:pt x="4715" y="6240"/>
                  </a:cubicBezTo>
                  <a:lnTo>
                    <a:pt x="4715" y="6240"/>
                  </a:lnTo>
                  <a:cubicBezTo>
                    <a:pt x="4120" y="6549"/>
                    <a:pt x="3513" y="6835"/>
                    <a:pt x="2918" y="7168"/>
                  </a:cubicBezTo>
                  <a:cubicBezTo>
                    <a:pt x="2334" y="7502"/>
                    <a:pt x="1525" y="7633"/>
                    <a:pt x="1405" y="8466"/>
                  </a:cubicBezTo>
                  <a:cubicBezTo>
                    <a:pt x="1024" y="10978"/>
                    <a:pt x="715" y="13503"/>
                    <a:pt x="370" y="16015"/>
                  </a:cubicBezTo>
                  <a:cubicBezTo>
                    <a:pt x="274" y="16741"/>
                    <a:pt x="167" y="17455"/>
                    <a:pt x="60" y="18182"/>
                  </a:cubicBezTo>
                  <a:cubicBezTo>
                    <a:pt x="1" y="18979"/>
                    <a:pt x="703" y="18777"/>
                    <a:pt x="1036" y="18777"/>
                  </a:cubicBezTo>
                  <a:close/>
                  <a:moveTo>
                    <a:pt x="6061" y="7049"/>
                  </a:moveTo>
                  <a:cubicBezTo>
                    <a:pt x="6049" y="7037"/>
                    <a:pt x="6037" y="7037"/>
                    <a:pt x="6001" y="7026"/>
                  </a:cubicBezTo>
                  <a:cubicBezTo>
                    <a:pt x="6001" y="7014"/>
                    <a:pt x="6013" y="6990"/>
                    <a:pt x="6013" y="6978"/>
                  </a:cubicBezTo>
                  <a:cubicBezTo>
                    <a:pt x="6037" y="7026"/>
                    <a:pt x="6049" y="7037"/>
                    <a:pt x="6061" y="7049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3"/>
            <p:cNvSpPr/>
            <p:nvPr/>
          </p:nvSpPr>
          <p:spPr>
            <a:xfrm>
              <a:off x="4074455" y="2113925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3"/>
            <p:cNvSpPr/>
            <p:nvPr/>
          </p:nvSpPr>
          <p:spPr>
            <a:xfrm>
              <a:off x="4273527" y="2108537"/>
              <a:ext cx="318737" cy="412283"/>
            </a:xfrm>
            <a:custGeom>
              <a:avLst/>
              <a:gdLst/>
              <a:ahLst/>
              <a:cxnLst/>
              <a:rect l="l" t="t" r="r" b="b"/>
              <a:pathLst>
                <a:path w="9169" h="11860" extrusionOk="0">
                  <a:moveTo>
                    <a:pt x="7728" y="11692"/>
                  </a:moveTo>
                  <a:cubicBezTo>
                    <a:pt x="5347" y="8240"/>
                    <a:pt x="2965" y="4787"/>
                    <a:pt x="596" y="1322"/>
                  </a:cubicBezTo>
                  <a:cubicBezTo>
                    <a:pt x="406" y="1048"/>
                    <a:pt x="298" y="727"/>
                    <a:pt x="156" y="429"/>
                  </a:cubicBezTo>
                  <a:cubicBezTo>
                    <a:pt x="37" y="274"/>
                    <a:pt x="1" y="131"/>
                    <a:pt x="168" y="1"/>
                  </a:cubicBezTo>
                  <a:cubicBezTo>
                    <a:pt x="775" y="393"/>
                    <a:pt x="1525" y="358"/>
                    <a:pt x="2168" y="655"/>
                  </a:cubicBezTo>
                  <a:cubicBezTo>
                    <a:pt x="2227" y="667"/>
                    <a:pt x="2287" y="667"/>
                    <a:pt x="2323" y="679"/>
                  </a:cubicBezTo>
                  <a:cubicBezTo>
                    <a:pt x="2430" y="715"/>
                    <a:pt x="2549" y="715"/>
                    <a:pt x="2656" y="715"/>
                  </a:cubicBezTo>
                  <a:cubicBezTo>
                    <a:pt x="2775" y="715"/>
                    <a:pt x="2870" y="751"/>
                    <a:pt x="2954" y="834"/>
                  </a:cubicBezTo>
                  <a:cubicBezTo>
                    <a:pt x="3037" y="905"/>
                    <a:pt x="3144" y="929"/>
                    <a:pt x="3263" y="965"/>
                  </a:cubicBezTo>
                  <a:cubicBezTo>
                    <a:pt x="3323" y="977"/>
                    <a:pt x="3382" y="1013"/>
                    <a:pt x="3442" y="1024"/>
                  </a:cubicBezTo>
                  <a:cubicBezTo>
                    <a:pt x="4859" y="1191"/>
                    <a:pt x="5525" y="2084"/>
                    <a:pt x="5966" y="3358"/>
                  </a:cubicBezTo>
                  <a:cubicBezTo>
                    <a:pt x="6787" y="5680"/>
                    <a:pt x="7811" y="7918"/>
                    <a:pt x="8740" y="10192"/>
                  </a:cubicBezTo>
                  <a:cubicBezTo>
                    <a:pt x="8907" y="10609"/>
                    <a:pt x="8990" y="11049"/>
                    <a:pt x="9169" y="11466"/>
                  </a:cubicBezTo>
                  <a:cubicBezTo>
                    <a:pt x="8728" y="11859"/>
                    <a:pt x="8204" y="11669"/>
                    <a:pt x="7728" y="116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3"/>
            <p:cNvSpPr/>
            <p:nvPr/>
          </p:nvSpPr>
          <p:spPr>
            <a:xfrm>
              <a:off x="4224689" y="1949612"/>
              <a:ext cx="358054" cy="509132"/>
            </a:xfrm>
            <a:custGeom>
              <a:avLst/>
              <a:gdLst/>
              <a:ahLst/>
              <a:cxnLst/>
              <a:rect l="l" t="t" r="r" b="b"/>
              <a:pathLst>
                <a:path w="10300" h="14646" extrusionOk="0">
                  <a:moveTo>
                    <a:pt x="1680" y="4596"/>
                  </a:moveTo>
                  <a:lnTo>
                    <a:pt x="1549" y="5001"/>
                  </a:lnTo>
                  <a:cubicBezTo>
                    <a:pt x="1192" y="5061"/>
                    <a:pt x="834" y="5120"/>
                    <a:pt x="477" y="5192"/>
                  </a:cubicBezTo>
                  <a:cubicBezTo>
                    <a:pt x="96" y="4763"/>
                    <a:pt x="1" y="4311"/>
                    <a:pt x="394" y="3822"/>
                  </a:cubicBezTo>
                  <a:lnTo>
                    <a:pt x="394" y="3822"/>
                  </a:lnTo>
                  <a:cubicBezTo>
                    <a:pt x="489" y="3739"/>
                    <a:pt x="477" y="3644"/>
                    <a:pt x="418" y="3560"/>
                  </a:cubicBezTo>
                  <a:cubicBezTo>
                    <a:pt x="394" y="3465"/>
                    <a:pt x="394" y="3382"/>
                    <a:pt x="382" y="3287"/>
                  </a:cubicBezTo>
                  <a:cubicBezTo>
                    <a:pt x="430" y="2501"/>
                    <a:pt x="215" y="1703"/>
                    <a:pt x="275" y="905"/>
                  </a:cubicBezTo>
                  <a:cubicBezTo>
                    <a:pt x="299" y="667"/>
                    <a:pt x="275" y="417"/>
                    <a:pt x="418" y="203"/>
                  </a:cubicBezTo>
                  <a:cubicBezTo>
                    <a:pt x="668" y="1"/>
                    <a:pt x="799" y="227"/>
                    <a:pt x="870" y="382"/>
                  </a:cubicBezTo>
                  <a:cubicBezTo>
                    <a:pt x="1144" y="977"/>
                    <a:pt x="1573" y="1155"/>
                    <a:pt x="2180" y="953"/>
                  </a:cubicBezTo>
                  <a:cubicBezTo>
                    <a:pt x="2239" y="929"/>
                    <a:pt x="2323" y="977"/>
                    <a:pt x="2358" y="1024"/>
                  </a:cubicBezTo>
                  <a:cubicBezTo>
                    <a:pt x="2656" y="1513"/>
                    <a:pt x="2537" y="2072"/>
                    <a:pt x="2596" y="2584"/>
                  </a:cubicBezTo>
                  <a:cubicBezTo>
                    <a:pt x="2644" y="2977"/>
                    <a:pt x="2680" y="3346"/>
                    <a:pt x="3097" y="3537"/>
                  </a:cubicBezTo>
                  <a:cubicBezTo>
                    <a:pt x="4287" y="4311"/>
                    <a:pt x="5680" y="4549"/>
                    <a:pt x="6942" y="5120"/>
                  </a:cubicBezTo>
                  <a:cubicBezTo>
                    <a:pt x="7180" y="5227"/>
                    <a:pt x="7466" y="5263"/>
                    <a:pt x="7573" y="5585"/>
                  </a:cubicBezTo>
                  <a:cubicBezTo>
                    <a:pt x="8478" y="8573"/>
                    <a:pt x="9383" y="11573"/>
                    <a:pt x="10300" y="14574"/>
                  </a:cubicBezTo>
                  <a:cubicBezTo>
                    <a:pt x="9943" y="14645"/>
                    <a:pt x="9955" y="14312"/>
                    <a:pt x="9895" y="14157"/>
                  </a:cubicBezTo>
                  <a:cubicBezTo>
                    <a:pt x="8990" y="11978"/>
                    <a:pt x="8002" y="9823"/>
                    <a:pt x="7216" y="7609"/>
                  </a:cubicBezTo>
                  <a:cubicBezTo>
                    <a:pt x="6823" y="6501"/>
                    <a:pt x="6228" y="5858"/>
                    <a:pt x="5073" y="5739"/>
                  </a:cubicBezTo>
                  <a:cubicBezTo>
                    <a:pt x="4918" y="5727"/>
                    <a:pt x="4763" y="5715"/>
                    <a:pt x="4621" y="5620"/>
                  </a:cubicBezTo>
                  <a:lnTo>
                    <a:pt x="4644" y="5620"/>
                  </a:lnTo>
                  <a:cubicBezTo>
                    <a:pt x="4561" y="5537"/>
                    <a:pt x="4418" y="5596"/>
                    <a:pt x="4359" y="5489"/>
                  </a:cubicBezTo>
                  <a:cubicBezTo>
                    <a:pt x="4263" y="5465"/>
                    <a:pt x="4168" y="5418"/>
                    <a:pt x="4073" y="5382"/>
                  </a:cubicBezTo>
                  <a:cubicBezTo>
                    <a:pt x="3989" y="5477"/>
                    <a:pt x="3894" y="5477"/>
                    <a:pt x="3811" y="5382"/>
                  </a:cubicBezTo>
                  <a:lnTo>
                    <a:pt x="3823" y="5382"/>
                  </a:lnTo>
                  <a:cubicBezTo>
                    <a:pt x="3108" y="5073"/>
                    <a:pt x="2287" y="5084"/>
                    <a:pt x="1680" y="45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3"/>
            <p:cNvSpPr/>
            <p:nvPr/>
          </p:nvSpPr>
          <p:spPr>
            <a:xfrm>
              <a:off x="4087316" y="2082883"/>
              <a:ext cx="153998" cy="341472"/>
            </a:xfrm>
            <a:custGeom>
              <a:avLst/>
              <a:gdLst/>
              <a:ahLst/>
              <a:cxnLst/>
              <a:rect l="l" t="t" r="r" b="b"/>
              <a:pathLst>
                <a:path w="4430" h="9823" extrusionOk="0">
                  <a:moveTo>
                    <a:pt x="4346" y="0"/>
                  </a:moveTo>
                  <a:cubicBezTo>
                    <a:pt x="4382" y="465"/>
                    <a:pt x="4405" y="917"/>
                    <a:pt x="4429" y="1370"/>
                  </a:cubicBezTo>
                  <a:cubicBezTo>
                    <a:pt x="1774" y="2715"/>
                    <a:pt x="1822" y="5620"/>
                    <a:pt x="702" y="7847"/>
                  </a:cubicBezTo>
                  <a:cubicBezTo>
                    <a:pt x="798" y="7942"/>
                    <a:pt x="798" y="8025"/>
                    <a:pt x="714" y="8120"/>
                  </a:cubicBezTo>
                  <a:lnTo>
                    <a:pt x="714" y="8120"/>
                  </a:lnTo>
                  <a:cubicBezTo>
                    <a:pt x="560" y="8597"/>
                    <a:pt x="417" y="9085"/>
                    <a:pt x="262" y="9561"/>
                  </a:cubicBezTo>
                  <a:cubicBezTo>
                    <a:pt x="214" y="9680"/>
                    <a:pt x="202" y="9823"/>
                    <a:pt x="0" y="9787"/>
                  </a:cubicBezTo>
                  <a:cubicBezTo>
                    <a:pt x="345" y="7263"/>
                    <a:pt x="679" y="4751"/>
                    <a:pt x="1036" y="2239"/>
                  </a:cubicBezTo>
                  <a:cubicBezTo>
                    <a:pt x="1155" y="1405"/>
                    <a:pt x="1965" y="1274"/>
                    <a:pt x="2548" y="941"/>
                  </a:cubicBezTo>
                  <a:cubicBezTo>
                    <a:pt x="3131" y="596"/>
                    <a:pt x="3739" y="322"/>
                    <a:pt x="43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3"/>
            <p:cNvSpPr/>
            <p:nvPr/>
          </p:nvSpPr>
          <p:spPr>
            <a:xfrm>
              <a:off x="4264003" y="1867264"/>
              <a:ext cx="75782" cy="215667"/>
            </a:xfrm>
            <a:custGeom>
              <a:avLst/>
              <a:gdLst/>
              <a:ahLst/>
              <a:cxnLst/>
              <a:rect l="l" t="t" r="r" b="b"/>
              <a:pathLst>
                <a:path w="2180" h="6204" extrusionOk="0">
                  <a:moveTo>
                    <a:pt x="1942" y="5929"/>
                  </a:moveTo>
                  <a:cubicBezTo>
                    <a:pt x="1394" y="6203"/>
                    <a:pt x="1311" y="5810"/>
                    <a:pt x="1275" y="5429"/>
                  </a:cubicBezTo>
                  <a:cubicBezTo>
                    <a:pt x="1215" y="4763"/>
                    <a:pt x="1204" y="4072"/>
                    <a:pt x="1156" y="3393"/>
                  </a:cubicBezTo>
                  <a:cubicBezTo>
                    <a:pt x="989" y="3203"/>
                    <a:pt x="1025" y="2977"/>
                    <a:pt x="1025" y="2751"/>
                  </a:cubicBezTo>
                  <a:cubicBezTo>
                    <a:pt x="1037" y="2179"/>
                    <a:pt x="870" y="1655"/>
                    <a:pt x="561" y="1167"/>
                  </a:cubicBezTo>
                  <a:cubicBezTo>
                    <a:pt x="430" y="810"/>
                    <a:pt x="1" y="453"/>
                    <a:pt x="572" y="107"/>
                  </a:cubicBezTo>
                  <a:cubicBezTo>
                    <a:pt x="1751" y="0"/>
                    <a:pt x="2001" y="965"/>
                    <a:pt x="2061" y="1691"/>
                  </a:cubicBezTo>
                  <a:cubicBezTo>
                    <a:pt x="2180" y="3096"/>
                    <a:pt x="2001" y="4513"/>
                    <a:pt x="1942" y="59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3"/>
            <p:cNvSpPr/>
            <p:nvPr/>
          </p:nvSpPr>
          <p:spPr>
            <a:xfrm>
              <a:off x="4384031" y="2146182"/>
              <a:ext cx="212364" cy="362190"/>
            </a:xfrm>
            <a:custGeom>
              <a:avLst/>
              <a:gdLst/>
              <a:ahLst/>
              <a:cxnLst/>
              <a:rect l="l" t="t" r="r" b="b"/>
              <a:pathLst>
                <a:path w="6109" h="10419" extrusionOk="0">
                  <a:moveTo>
                    <a:pt x="1" y="1"/>
                  </a:moveTo>
                  <a:cubicBezTo>
                    <a:pt x="1251" y="60"/>
                    <a:pt x="2180" y="406"/>
                    <a:pt x="2680" y="1799"/>
                  </a:cubicBezTo>
                  <a:cubicBezTo>
                    <a:pt x="3537" y="4228"/>
                    <a:pt x="4668" y="6561"/>
                    <a:pt x="5680" y="8943"/>
                  </a:cubicBezTo>
                  <a:cubicBezTo>
                    <a:pt x="5859" y="9419"/>
                    <a:pt x="6109" y="9883"/>
                    <a:pt x="5990" y="10419"/>
                  </a:cubicBezTo>
                  <a:cubicBezTo>
                    <a:pt x="5537" y="9419"/>
                    <a:pt x="5061" y="8442"/>
                    <a:pt x="4620" y="7430"/>
                  </a:cubicBezTo>
                  <a:cubicBezTo>
                    <a:pt x="4085" y="6180"/>
                    <a:pt x="3573" y="4930"/>
                    <a:pt x="3096" y="3656"/>
                  </a:cubicBezTo>
                  <a:cubicBezTo>
                    <a:pt x="2477" y="2085"/>
                    <a:pt x="2120" y="299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3"/>
            <p:cNvSpPr/>
            <p:nvPr/>
          </p:nvSpPr>
          <p:spPr>
            <a:xfrm>
              <a:off x="4214782" y="1889615"/>
              <a:ext cx="41819" cy="174682"/>
            </a:xfrm>
            <a:custGeom>
              <a:avLst/>
              <a:gdLst/>
              <a:ahLst/>
              <a:cxnLst/>
              <a:rect l="l" t="t" r="r" b="b"/>
              <a:pathLst>
                <a:path w="1203" h="5025" extrusionOk="0">
                  <a:moveTo>
                    <a:pt x="893" y="1893"/>
                  </a:moveTo>
                  <a:cubicBezTo>
                    <a:pt x="822" y="2929"/>
                    <a:pt x="738" y="3989"/>
                    <a:pt x="667" y="5025"/>
                  </a:cubicBezTo>
                  <a:cubicBezTo>
                    <a:pt x="476" y="3703"/>
                    <a:pt x="286" y="2381"/>
                    <a:pt x="72" y="1060"/>
                  </a:cubicBezTo>
                  <a:cubicBezTo>
                    <a:pt x="0" y="548"/>
                    <a:pt x="310" y="262"/>
                    <a:pt x="655" y="0"/>
                  </a:cubicBezTo>
                  <a:cubicBezTo>
                    <a:pt x="1155" y="191"/>
                    <a:pt x="941" y="726"/>
                    <a:pt x="1131" y="1072"/>
                  </a:cubicBezTo>
                  <a:cubicBezTo>
                    <a:pt x="1191" y="1369"/>
                    <a:pt x="1203" y="1679"/>
                    <a:pt x="893" y="18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3"/>
            <p:cNvSpPr/>
            <p:nvPr/>
          </p:nvSpPr>
          <p:spPr>
            <a:xfrm>
              <a:off x="4237516" y="1866430"/>
              <a:ext cx="51796" cy="60035"/>
            </a:xfrm>
            <a:custGeom>
              <a:avLst/>
              <a:gdLst/>
              <a:ahLst/>
              <a:cxnLst/>
              <a:rect l="l" t="t" r="r" b="b"/>
              <a:pathLst>
                <a:path w="1490" h="1727" extrusionOk="0">
                  <a:moveTo>
                    <a:pt x="311" y="1727"/>
                  </a:moveTo>
                  <a:cubicBezTo>
                    <a:pt x="203" y="1370"/>
                    <a:pt x="108" y="1012"/>
                    <a:pt x="1" y="667"/>
                  </a:cubicBezTo>
                  <a:lnTo>
                    <a:pt x="1" y="667"/>
                  </a:lnTo>
                  <a:cubicBezTo>
                    <a:pt x="49" y="619"/>
                    <a:pt x="72" y="560"/>
                    <a:pt x="120" y="512"/>
                  </a:cubicBezTo>
                  <a:cubicBezTo>
                    <a:pt x="418" y="12"/>
                    <a:pt x="846" y="0"/>
                    <a:pt x="1334" y="143"/>
                  </a:cubicBezTo>
                  <a:cubicBezTo>
                    <a:pt x="977" y="548"/>
                    <a:pt x="1430" y="810"/>
                    <a:pt x="1489" y="1155"/>
                  </a:cubicBezTo>
                  <a:cubicBezTo>
                    <a:pt x="1120" y="1381"/>
                    <a:pt x="703" y="1501"/>
                    <a:pt x="311" y="17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3"/>
            <p:cNvSpPr/>
            <p:nvPr/>
          </p:nvSpPr>
          <p:spPr>
            <a:xfrm>
              <a:off x="4076123" y="2364305"/>
              <a:ext cx="36049" cy="133731"/>
            </a:xfrm>
            <a:custGeom>
              <a:avLst/>
              <a:gdLst/>
              <a:ahLst/>
              <a:cxnLst/>
              <a:rect l="l" t="t" r="r" b="b"/>
              <a:pathLst>
                <a:path w="1037" h="3847" extrusionOk="0">
                  <a:moveTo>
                    <a:pt x="310" y="1691"/>
                  </a:moveTo>
                  <a:cubicBezTo>
                    <a:pt x="548" y="1120"/>
                    <a:pt x="786" y="572"/>
                    <a:pt x="1036" y="1"/>
                  </a:cubicBezTo>
                  <a:cubicBezTo>
                    <a:pt x="727" y="1298"/>
                    <a:pt x="560" y="2620"/>
                    <a:pt x="1" y="3846"/>
                  </a:cubicBezTo>
                  <a:cubicBezTo>
                    <a:pt x="108" y="3132"/>
                    <a:pt x="203" y="2418"/>
                    <a:pt x="310" y="16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3"/>
            <p:cNvSpPr/>
            <p:nvPr/>
          </p:nvSpPr>
          <p:spPr>
            <a:xfrm>
              <a:off x="4237933" y="2073776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3" y="0"/>
                  </a:moveTo>
                  <a:cubicBezTo>
                    <a:pt x="13" y="84"/>
                    <a:pt x="13" y="179"/>
                    <a:pt x="1" y="262"/>
                  </a:cubicBezTo>
                  <a:cubicBezTo>
                    <a:pt x="13" y="179"/>
                    <a:pt x="13" y="84"/>
                    <a:pt x="13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>
              <a:off x="4237516" y="1883810"/>
              <a:ext cx="4206" cy="5423"/>
            </a:xfrm>
            <a:custGeom>
              <a:avLst/>
              <a:gdLst/>
              <a:ahLst/>
              <a:cxnLst/>
              <a:rect l="l" t="t" r="r" b="b"/>
              <a:pathLst>
                <a:path w="121" h="156" extrusionOk="0">
                  <a:moveTo>
                    <a:pt x="120" y="0"/>
                  </a:moveTo>
                  <a:cubicBezTo>
                    <a:pt x="72" y="48"/>
                    <a:pt x="49" y="108"/>
                    <a:pt x="1" y="155"/>
                  </a:cubicBezTo>
                  <a:cubicBezTo>
                    <a:pt x="49" y="108"/>
                    <a:pt x="72" y="60"/>
                    <a:pt x="120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3"/>
            <p:cNvSpPr/>
            <p:nvPr/>
          </p:nvSpPr>
          <p:spPr>
            <a:xfrm>
              <a:off x="4111718" y="2355197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2" y="263"/>
                  </a:moveTo>
                  <a:cubicBezTo>
                    <a:pt x="12" y="179"/>
                    <a:pt x="0" y="84"/>
                    <a:pt x="0" y="1"/>
                  </a:cubicBezTo>
                  <a:cubicBezTo>
                    <a:pt x="0" y="84"/>
                    <a:pt x="0" y="179"/>
                    <a:pt x="12" y="26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3"/>
            <p:cNvSpPr/>
            <p:nvPr/>
          </p:nvSpPr>
          <p:spPr>
            <a:xfrm>
              <a:off x="4283052" y="2109371"/>
              <a:ext cx="72480" cy="30661"/>
            </a:xfrm>
            <a:custGeom>
              <a:avLst/>
              <a:gdLst/>
              <a:ahLst/>
              <a:cxnLst/>
              <a:rect l="l" t="t" r="r" b="b"/>
              <a:pathLst>
                <a:path w="2085" h="882" extrusionOk="0">
                  <a:moveTo>
                    <a:pt x="1" y="0"/>
                  </a:moveTo>
                  <a:cubicBezTo>
                    <a:pt x="703" y="274"/>
                    <a:pt x="1382" y="548"/>
                    <a:pt x="2084" y="822"/>
                  </a:cubicBezTo>
                  <a:cubicBezTo>
                    <a:pt x="1418" y="488"/>
                    <a:pt x="465" y="8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>
              <a:off x="4374124" y="2141629"/>
              <a:ext cx="10359" cy="9143"/>
            </a:xfrm>
            <a:custGeom>
              <a:avLst/>
              <a:gdLst/>
              <a:ahLst/>
              <a:cxnLst/>
              <a:rect l="l" t="t" r="r" b="b"/>
              <a:pathLst>
                <a:path w="298" h="263" extrusionOk="0">
                  <a:moveTo>
                    <a:pt x="12" y="1"/>
                  </a:moveTo>
                  <a:cubicBezTo>
                    <a:pt x="107" y="37"/>
                    <a:pt x="202" y="84"/>
                    <a:pt x="298" y="132"/>
                  </a:cubicBezTo>
                  <a:cubicBezTo>
                    <a:pt x="191" y="84"/>
                    <a:pt x="0" y="263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3"/>
            <p:cNvSpPr/>
            <p:nvPr/>
          </p:nvSpPr>
          <p:spPr>
            <a:xfrm>
              <a:off x="4355075" y="2137909"/>
              <a:ext cx="9143" cy="452"/>
            </a:xfrm>
            <a:custGeom>
              <a:avLst/>
              <a:gdLst/>
              <a:ahLst/>
              <a:cxnLst/>
              <a:rect l="l" t="t" r="r" b="b"/>
              <a:pathLst>
                <a:path w="263" h="13" extrusionOk="0">
                  <a:moveTo>
                    <a:pt x="0" y="13"/>
                  </a:moveTo>
                  <a:lnTo>
                    <a:pt x="262" y="13"/>
                  </a:lnTo>
                  <a:cubicBezTo>
                    <a:pt x="179" y="1"/>
                    <a:pt x="84" y="1"/>
                    <a:pt x="0" y="1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3"/>
            <p:cNvSpPr/>
            <p:nvPr/>
          </p:nvSpPr>
          <p:spPr>
            <a:xfrm>
              <a:off x="4245406" y="1903658"/>
              <a:ext cx="66674" cy="108077"/>
            </a:xfrm>
            <a:custGeom>
              <a:avLst/>
              <a:gdLst/>
              <a:ahLst/>
              <a:cxnLst/>
              <a:rect l="l" t="t" r="r" b="b"/>
              <a:pathLst>
                <a:path w="1918" h="3109" extrusionOk="0">
                  <a:moveTo>
                    <a:pt x="84" y="656"/>
                  </a:moveTo>
                  <a:cubicBezTo>
                    <a:pt x="298" y="84"/>
                    <a:pt x="738" y="1"/>
                    <a:pt x="1262" y="72"/>
                  </a:cubicBezTo>
                  <a:cubicBezTo>
                    <a:pt x="1917" y="727"/>
                    <a:pt x="1858" y="1525"/>
                    <a:pt x="1691" y="2346"/>
                  </a:cubicBezTo>
                  <a:cubicBezTo>
                    <a:pt x="596" y="3108"/>
                    <a:pt x="274" y="2323"/>
                    <a:pt x="0" y="1489"/>
                  </a:cubicBezTo>
                  <a:cubicBezTo>
                    <a:pt x="36" y="1203"/>
                    <a:pt x="72" y="930"/>
                    <a:pt x="84" y="6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4073923" y="2114418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5" name="Google Shape;445;p13"/>
          <p:cNvSpPr/>
          <p:nvPr/>
        </p:nvSpPr>
        <p:spPr>
          <a:xfrm>
            <a:off x="1391650" y="150938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13"/>
          <p:cNvSpPr/>
          <p:nvPr/>
        </p:nvSpPr>
        <p:spPr>
          <a:xfrm>
            <a:off x="3229975" y="4808673"/>
            <a:ext cx="194700" cy="3792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8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724" name="Google Shape;724;p18"/>
          <p:cNvSpPr txBox="1">
            <a:spLocks noGrp="1"/>
          </p:cNvSpPr>
          <p:nvPr>
            <p:ph type="subTitle" idx="1"/>
          </p:nvPr>
        </p:nvSpPr>
        <p:spPr>
          <a:xfrm>
            <a:off x="2152050" y="2857700"/>
            <a:ext cx="4839900" cy="13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18"/>
          <p:cNvSpPr txBox="1">
            <a:spLocks noGrp="1"/>
          </p:cNvSpPr>
          <p:nvPr>
            <p:ph type="subTitle" idx="2"/>
          </p:nvPr>
        </p:nvSpPr>
        <p:spPr>
          <a:xfrm>
            <a:off x="2152050" y="1438599"/>
            <a:ext cx="4839900" cy="13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26" name="Google Shape;726;p18"/>
          <p:cNvGrpSpPr/>
          <p:nvPr/>
        </p:nvGrpSpPr>
        <p:grpSpPr>
          <a:xfrm rot="-4299451">
            <a:off x="7823200" y="574671"/>
            <a:ext cx="4094395" cy="3994105"/>
            <a:chOff x="2210400" y="2101050"/>
            <a:chExt cx="3942750" cy="3846175"/>
          </a:xfrm>
        </p:grpSpPr>
        <p:sp>
          <p:nvSpPr>
            <p:cNvPr id="727" name="Google Shape;727;p18"/>
            <p:cNvSpPr/>
            <p:nvPr/>
          </p:nvSpPr>
          <p:spPr>
            <a:xfrm>
              <a:off x="4248750" y="34923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8"/>
            <p:cNvSpPr/>
            <p:nvPr/>
          </p:nvSpPr>
          <p:spPr>
            <a:xfrm>
              <a:off x="3886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8"/>
            <p:cNvSpPr/>
            <p:nvPr/>
          </p:nvSpPr>
          <p:spPr>
            <a:xfrm>
              <a:off x="2697175" y="2489100"/>
              <a:ext cx="2465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8"/>
            <p:cNvSpPr/>
            <p:nvPr/>
          </p:nvSpPr>
          <p:spPr>
            <a:xfrm>
              <a:off x="2759125" y="3888925"/>
              <a:ext cx="2341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8"/>
            <p:cNvSpPr/>
            <p:nvPr/>
          </p:nvSpPr>
          <p:spPr>
            <a:xfrm>
              <a:off x="2210400" y="3391456"/>
              <a:ext cx="1448700" cy="1566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18"/>
          <p:cNvGrpSpPr/>
          <p:nvPr/>
        </p:nvGrpSpPr>
        <p:grpSpPr>
          <a:xfrm rot="6799454">
            <a:off x="-2740936" y="1152834"/>
            <a:ext cx="4397272" cy="3455076"/>
            <a:chOff x="1506550" y="1212752"/>
            <a:chExt cx="4397650" cy="3455373"/>
          </a:xfrm>
        </p:grpSpPr>
        <p:sp>
          <p:nvSpPr>
            <p:cNvPr id="733" name="Google Shape;733;p18"/>
            <p:cNvSpPr/>
            <p:nvPr/>
          </p:nvSpPr>
          <p:spPr>
            <a:xfrm>
              <a:off x="3999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8"/>
            <p:cNvSpPr/>
            <p:nvPr/>
          </p:nvSpPr>
          <p:spPr>
            <a:xfrm>
              <a:off x="1506550" y="2101050"/>
              <a:ext cx="2665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8"/>
            <p:cNvSpPr/>
            <p:nvPr/>
          </p:nvSpPr>
          <p:spPr>
            <a:xfrm>
              <a:off x="2095388" y="15426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8"/>
            <p:cNvSpPr/>
            <p:nvPr/>
          </p:nvSpPr>
          <p:spPr>
            <a:xfrm>
              <a:off x="3111825" y="1212752"/>
              <a:ext cx="1861800" cy="18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8"/>
            <p:cNvSpPr/>
            <p:nvPr/>
          </p:nvSpPr>
          <p:spPr>
            <a:xfrm>
              <a:off x="2900775" y="26098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8"/>
            <p:cNvSpPr/>
            <p:nvPr/>
          </p:nvSpPr>
          <p:spPr>
            <a:xfrm>
              <a:off x="2695475" y="3791097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" name="Google Shape;739;p18"/>
          <p:cNvGrpSpPr/>
          <p:nvPr/>
        </p:nvGrpSpPr>
        <p:grpSpPr>
          <a:xfrm rot="-2486545">
            <a:off x="-607652" y="1120720"/>
            <a:ext cx="1740510" cy="1126806"/>
            <a:chOff x="5345656" y="2663141"/>
            <a:chExt cx="287694" cy="186253"/>
          </a:xfrm>
        </p:grpSpPr>
        <p:sp>
          <p:nvSpPr>
            <p:cNvPr id="740" name="Google Shape;740;p18"/>
            <p:cNvSpPr/>
            <p:nvPr/>
          </p:nvSpPr>
          <p:spPr>
            <a:xfrm>
              <a:off x="5345656" y="2663141"/>
              <a:ext cx="287694" cy="185458"/>
            </a:xfrm>
            <a:custGeom>
              <a:avLst/>
              <a:gdLst/>
              <a:ahLst/>
              <a:cxnLst/>
              <a:rect l="l" t="t" r="r" b="b"/>
              <a:pathLst>
                <a:path w="8276" h="5335" extrusionOk="0">
                  <a:moveTo>
                    <a:pt x="1012" y="5334"/>
                  </a:moveTo>
                  <a:cubicBezTo>
                    <a:pt x="2429" y="5310"/>
                    <a:pt x="3858" y="5334"/>
                    <a:pt x="5263" y="5334"/>
                  </a:cubicBezTo>
                  <a:cubicBezTo>
                    <a:pt x="6156" y="5334"/>
                    <a:pt x="7073" y="5287"/>
                    <a:pt x="7966" y="5275"/>
                  </a:cubicBezTo>
                  <a:cubicBezTo>
                    <a:pt x="8097" y="5179"/>
                    <a:pt x="8275" y="5108"/>
                    <a:pt x="8228" y="4918"/>
                  </a:cubicBezTo>
                  <a:cubicBezTo>
                    <a:pt x="8025" y="3917"/>
                    <a:pt x="7918" y="2905"/>
                    <a:pt x="7501" y="1965"/>
                  </a:cubicBezTo>
                  <a:cubicBezTo>
                    <a:pt x="7561" y="1429"/>
                    <a:pt x="7609" y="893"/>
                    <a:pt x="7406" y="357"/>
                  </a:cubicBezTo>
                  <a:cubicBezTo>
                    <a:pt x="7311" y="60"/>
                    <a:pt x="7049" y="96"/>
                    <a:pt x="6799" y="72"/>
                  </a:cubicBezTo>
                  <a:cubicBezTo>
                    <a:pt x="6632" y="0"/>
                    <a:pt x="6442" y="0"/>
                    <a:pt x="6275" y="48"/>
                  </a:cubicBezTo>
                  <a:cubicBezTo>
                    <a:pt x="6251" y="60"/>
                    <a:pt x="6215" y="60"/>
                    <a:pt x="6192" y="60"/>
                  </a:cubicBezTo>
                  <a:cubicBezTo>
                    <a:pt x="5013" y="48"/>
                    <a:pt x="3834" y="12"/>
                    <a:pt x="2656" y="36"/>
                  </a:cubicBezTo>
                  <a:cubicBezTo>
                    <a:pt x="2334" y="36"/>
                    <a:pt x="2227" y="298"/>
                    <a:pt x="2417" y="607"/>
                  </a:cubicBezTo>
                  <a:cubicBezTo>
                    <a:pt x="2536" y="655"/>
                    <a:pt x="2656" y="727"/>
                    <a:pt x="2775" y="727"/>
                  </a:cubicBezTo>
                  <a:cubicBezTo>
                    <a:pt x="4013" y="727"/>
                    <a:pt x="5251" y="715"/>
                    <a:pt x="6489" y="703"/>
                  </a:cubicBezTo>
                  <a:cubicBezTo>
                    <a:pt x="6823" y="679"/>
                    <a:pt x="6942" y="822"/>
                    <a:pt x="6870" y="1143"/>
                  </a:cubicBezTo>
                  <a:cubicBezTo>
                    <a:pt x="5751" y="1167"/>
                    <a:pt x="4620" y="1167"/>
                    <a:pt x="3513" y="1179"/>
                  </a:cubicBezTo>
                  <a:cubicBezTo>
                    <a:pt x="2644" y="1191"/>
                    <a:pt x="1786" y="1215"/>
                    <a:pt x="917" y="1250"/>
                  </a:cubicBezTo>
                  <a:cubicBezTo>
                    <a:pt x="727" y="1512"/>
                    <a:pt x="572" y="1798"/>
                    <a:pt x="596" y="2143"/>
                  </a:cubicBezTo>
                  <a:lnTo>
                    <a:pt x="596" y="2143"/>
                  </a:lnTo>
                  <a:cubicBezTo>
                    <a:pt x="453" y="2905"/>
                    <a:pt x="381" y="3667"/>
                    <a:pt x="191" y="4406"/>
                  </a:cubicBezTo>
                  <a:cubicBezTo>
                    <a:pt x="0" y="5168"/>
                    <a:pt x="358" y="5334"/>
                    <a:pt x="1012" y="5334"/>
                  </a:cubicBezTo>
                  <a:close/>
                  <a:moveTo>
                    <a:pt x="1358" y="2298"/>
                  </a:moveTo>
                  <a:cubicBezTo>
                    <a:pt x="1358" y="2298"/>
                    <a:pt x="1358" y="2310"/>
                    <a:pt x="1358" y="2298"/>
                  </a:cubicBezTo>
                  <a:cubicBezTo>
                    <a:pt x="1358" y="2310"/>
                    <a:pt x="1334" y="2310"/>
                    <a:pt x="1358" y="2298"/>
                  </a:cubicBezTo>
                  <a:cubicBezTo>
                    <a:pt x="1334" y="2298"/>
                    <a:pt x="1334" y="2298"/>
                    <a:pt x="1358" y="2298"/>
                  </a:cubicBezTo>
                  <a:close/>
                  <a:moveTo>
                    <a:pt x="7513" y="4358"/>
                  </a:moveTo>
                  <a:lnTo>
                    <a:pt x="7513" y="4358"/>
                  </a:lnTo>
                  <a:lnTo>
                    <a:pt x="7513" y="4358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8"/>
            <p:cNvSpPr/>
            <p:nvPr/>
          </p:nvSpPr>
          <p:spPr>
            <a:xfrm>
              <a:off x="5345851" y="2736381"/>
              <a:ext cx="276953" cy="113013"/>
            </a:xfrm>
            <a:custGeom>
              <a:avLst/>
              <a:gdLst/>
              <a:ahLst/>
              <a:cxnLst/>
              <a:rect l="l" t="t" r="r" b="b"/>
              <a:pathLst>
                <a:path w="7967" h="3251" extrusionOk="0">
                  <a:moveTo>
                    <a:pt x="7966" y="3167"/>
                  </a:moveTo>
                  <a:cubicBezTo>
                    <a:pt x="7073" y="3203"/>
                    <a:pt x="6168" y="3227"/>
                    <a:pt x="5275" y="3227"/>
                  </a:cubicBezTo>
                  <a:cubicBezTo>
                    <a:pt x="3859" y="3251"/>
                    <a:pt x="2430" y="3227"/>
                    <a:pt x="1013" y="3227"/>
                  </a:cubicBezTo>
                  <a:cubicBezTo>
                    <a:pt x="358" y="3227"/>
                    <a:pt x="1" y="3060"/>
                    <a:pt x="203" y="2298"/>
                  </a:cubicBezTo>
                  <a:cubicBezTo>
                    <a:pt x="394" y="1548"/>
                    <a:pt x="465" y="786"/>
                    <a:pt x="596" y="24"/>
                  </a:cubicBezTo>
                  <a:cubicBezTo>
                    <a:pt x="656" y="0"/>
                    <a:pt x="715" y="12"/>
                    <a:pt x="775" y="48"/>
                  </a:cubicBezTo>
                  <a:cubicBezTo>
                    <a:pt x="1156" y="322"/>
                    <a:pt x="1334" y="822"/>
                    <a:pt x="1763" y="1024"/>
                  </a:cubicBezTo>
                  <a:cubicBezTo>
                    <a:pt x="2204" y="1238"/>
                    <a:pt x="2120" y="1810"/>
                    <a:pt x="2525" y="2024"/>
                  </a:cubicBezTo>
                  <a:cubicBezTo>
                    <a:pt x="2585" y="2131"/>
                    <a:pt x="2692" y="2203"/>
                    <a:pt x="2775" y="2274"/>
                  </a:cubicBezTo>
                  <a:lnTo>
                    <a:pt x="2870" y="2370"/>
                  </a:lnTo>
                  <a:cubicBezTo>
                    <a:pt x="3001" y="2489"/>
                    <a:pt x="3132" y="2608"/>
                    <a:pt x="3180" y="2786"/>
                  </a:cubicBezTo>
                  <a:cubicBezTo>
                    <a:pt x="3239" y="3013"/>
                    <a:pt x="3382" y="2989"/>
                    <a:pt x="3561" y="2977"/>
                  </a:cubicBezTo>
                  <a:cubicBezTo>
                    <a:pt x="4335" y="2977"/>
                    <a:pt x="5109" y="2953"/>
                    <a:pt x="5883" y="2989"/>
                  </a:cubicBezTo>
                  <a:cubicBezTo>
                    <a:pt x="6061" y="2977"/>
                    <a:pt x="6240" y="2977"/>
                    <a:pt x="6442" y="2989"/>
                  </a:cubicBezTo>
                  <a:cubicBezTo>
                    <a:pt x="6645" y="2965"/>
                    <a:pt x="6835" y="2989"/>
                    <a:pt x="7049" y="2989"/>
                  </a:cubicBezTo>
                  <a:cubicBezTo>
                    <a:pt x="7168" y="2989"/>
                    <a:pt x="7299" y="2977"/>
                    <a:pt x="7419" y="2989"/>
                  </a:cubicBezTo>
                  <a:lnTo>
                    <a:pt x="7645" y="2989"/>
                  </a:lnTo>
                  <a:cubicBezTo>
                    <a:pt x="7764" y="3024"/>
                    <a:pt x="7883" y="3036"/>
                    <a:pt x="7966" y="3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8"/>
            <p:cNvSpPr/>
            <p:nvPr/>
          </p:nvSpPr>
          <p:spPr>
            <a:xfrm>
              <a:off x="5392638" y="2723555"/>
              <a:ext cx="240487" cy="122955"/>
            </a:xfrm>
            <a:custGeom>
              <a:avLst/>
              <a:gdLst/>
              <a:ahLst/>
              <a:cxnLst/>
              <a:rect l="l" t="t" r="r" b="b"/>
              <a:pathLst>
                <a:path w="6918" h="3537" extrusionOk="0">
                  <a:moveTo>
                    <a:pt x="6620" y="3536"/>
                  </a:moveTo>
                  <a:cubicBezTo>
                    <a:pt x="6501" y="3536"/>
                    <a:pt x="6382" y="3524"/>
                    <a:pt x="6251" y="3524"/>
                  </a:cubicBezTo>
                  <a:cubicBezTo>
                    <a:pt x="6120" y="3334"/>
                    <a:pt x="6144" y="3108"/>
                    <a:pt x="6084" y="2893"/>
                  </a:cubicBezTo>
                  <a:cubicBezTo>
                    <a:pt x="6061" y="2798"/>
                    <a:pt x="6061" y="2655"/>
                    <a:pt x="6239" y="2643"/>
                  </a:cubicBezTo>
                  <a:cubicBezTo>
                    <a:pt x="6263" y="2643"/>
                    <a:pt x="6358" y="2750"/>
                    <a:pt x="6311" y="2620"/>
                  </a:cubicBezTo>
                  <a:cubicBezTo>
                    <a:pt x="6108" y="2155"/>
                    <a:pt x="6073" y="1643"/>
                    <a:pt x="5834" y="1203"/>
                  </a:cubicBezTo>
                  <a:cubicBezTo>
                    <a:pt x="5846" y="1560"/>
                    <a:pt x="5965" y="1905"/>
                    <a:pt x="6013" y="2239"/>
                  </a:cubicBezTo>
                  <a:cubicBezTo>
                    <a:pt x="6061" y="2679"/>
                    <a:pt x="6251" y="3096"/>
                    <a:pt x="6084" y="3524"/>
                  </a:cubicBezTo>
                  <a:cubicBezTo>
                    <a:pt x="5965" y="3524"/>
                    <a:pt x="5846" y="3524"/>
                    <a:pt x="5727" y="3512"/>
                  </a:cubicBezTo>
                  <a:cubicBezTo>
                    <a:pt x="5584" y="3370"/>
                    <a:pt x="5596" y="3191"/>
                    <a:pt x="5596" y="3036"/>
                  </a:cubicBezTo>
                  <a:cubicBezTo>
                    <a:pt x="5584" y="2500"/>
                    <a:pt x="5406" y="1988"/>
                    <a:pt x="5311" y="1465"/>
                  </a:cubicBezTo>
                  <a:cubicBezTo>
                    <a:pt x="5299" y="1346"/>
                    <a:pt x="5215" y="1262"/>
                    <a:pt x="5108" y="1191"/>
                  </a:cubicBezTo>
                  <a:cubicBezTo>
                    <a:pt x="4215" y="1143"/>
                    <a:pt x="3322" y="1155"/>
                    <a:pt x="2429" y="1084"/>
                  </a:cubicBezTo>
                  <a:cubicBezTo>
                    <a:pt x="2263" y="1072"/>
                    <a:pt x="2096" y="1096"/>
                    <a:pt x="1953" y="1072"/>
                  </a:cubicBezTo>
                  <a:lnTo>
                    <a:pt x="1798" y="1072"/>
                  </a:lnTo>
                  <a:cubicBezTo>
                    <a:pt x="1370" y="1084"/>
                    <a:pt x="941" y="1012"/>
                    <a:pt x="488" y="965"/>
                  </a:cubicBezTo>
                  <a:cubicBezTo>
                    <a:pt x="286" y="953"/>
                    <a:pt x="60" y="869"/>
                    <a:pt x="0" y="607"/>
                  </a:cubicBezTo>
                  <a:cubicBezTo>
                    <a:pt x="12" y="548"/>
                    <a:pt x="48" y="500"/>
                    <a:pt x="96" y="476"/>
                  </a:cubicBezTo>
                  <a:cubicBezTo>
                    <a:pt x="191" y="381"/>
                    <a:pt x="334" y="357"/>
                    <a:pt x="465" y="369"/>
                  </a:cubicBezTo>
                  <a:cubicBezTo>
                    <a:pt x="1250" y="417"/>
                    <a:pt x="2024" y="310"/>
                    <a:pt x="2798" y="250"/>
                  </a:cubicBezTo>
                  <a:cubicBezTo>
                    <a:pt x="3632" y="191"/>
                    <a:pt x="4477" y="238"/>
                    <a:pt x="5311" y="83"/>
                  </a:cubicBezTo>
                  <a:cubicBezTo>
                    <a:pt x="5596" y="36"/>
                    <a:pt x="5906" y="0"/>
                    <a:pt x="6144" y="238"/>
                  </a:cubicBezTo>
                  <a:cubicBezTo>
                    <a:pt x="6561" y="1167"/>
                    <a:pt x="6680" y="2179"/>
                    <a:pt x="6882" y="3179"/>
                  </a:cubicBezTo>
                  <a:cubicBezTo>
                    <a:pt x="6918" y="3370"/>
                    <a:pt x="6763" y="3453"/>
                    <a:pt x="6620" y="3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8"/>
            <p:cNvSpPr/>
            <p:nvPr/>
          </p:nvSpPr>
          <p:spPr>
            <a:xfrm>
              <a:off x="5366151" y="2706174"/>
              <a:ext cx="151113" cy="43071"/>
            </a:xfrm>
            <a:custGeom>
              <a:avLst/>
              <a:gdLst/>
              <a:ahLst/>
              <a:cxnLst/>
              <a:rect l="l" t="t" r="r" b="b"/>
              <a:pathLst>
                <a:path w="4347" h="1239" extrusionOk="0">
                  <a:moveTo>
                    <a:pt x="155" y="988"/>
                  </a:moveTo>
                  <a:cubicBezTo>
                    <a:pt x="107" y="953"/>
                    <a:pt x="48" y="929"/>
                    <a:pt x="0" y="893"/>
                  </a:cubicBezTo>
                  <a:cubicBezTo>
                    <a:pt x="0" y="560"/>
                    <a:pt x="143" y="274"/>
                    <a:pt x="334" y="0"/>
                  </a:cubicBezTo>
                  <a:lnTo>
                    <a:pt x="3251" y="0"/>
                  </a:lnTo>
                  <a:cubicBezTo>
                    <a:pt x="3489" y="0"/>
                    <a:pt x="3727" y="24"/>
                    <a:pt x="3953" y="83"/>
                  </a:cubicBezTo>
                  <a:cubicBezTo>
                    <a:pt x="4287" y="155"/>
                    <a:pt x="4346" y="381"/>
                    <a:pt x="4144" y="691"/>
                  </a:cubicBezTo>
                  <a:cubicBezTo>
                    <a:pt x="3453" y="822"/>
                    <a:pt x="2774" y="798"/>
                    <a:pt x="2084" y="857"/>
                  </a:cubicBezTo>
                  <a:cubicBezTo>
                    <a:pt x="1762" y="881"/>
                    <a:pt x="1453" y="869"/>
                    <a:pt x="1120" y="893"/>
                  </a:cubicBezTo>
                  <a:cubicBezTo>
                    <a:pt x="989" y="917"/>
                    <a:pt x="858" y="941"/>
                    <a:pt x="798" y="1084"/>
                  </a:cubicBezTo>
                  <a:lnTo>
                    <a:pt x="762" y="1084"/>
                  </a:lnTo>
                  <a:cubicBezTo>
                    <a:pt x="524" y="1238"/>
                    <a:pt x="346" y="1084"/>
                    <a:pt x="155" y="9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8"/>
            <p:cNvSpPr/>
            <p:nvPr/>
          </p:nvSpPr>
          <p:spPr>
            <a:xfrm>
              <a:off x="5389718" y="2672213"/>
              <a:ext cx="219838" cy="71646"/>
            </a:xfrm>
            <a:custGeom>
              <a:avLst/>
              <a:gdLst/>
              <a:ahLst/>
              <a:cxnLst/>
              <a:rect l="l" t="t" r="r" b="b"/>
              <a:pathLst>
                <a:path w="6324" h="2061" extrusionOk="0">
                  <a:moveTo>
                    <a:pt x="96" y="2061"/>
                  </a:moveTo>
                  <a:cubicBezTo>
                    <a:pt x="1" y="1739"/>
                    <a:pt x="239" y="1787"/>
                    <a:pt x="394" y="1787"/>
                  </a:cubicBezTo>
                  <a:cubicBezTo>
                    <a:pt x="1394" y="1727"/>
                    <a:pt x="2394" y="1680"/>
                    <a:pt x="3394" y="1620"/>
                  </a:cubicBezTo>
                  <a:cubicBezTo>
                    <a:pt x="3644" y="1489"/>
                    <a:pt x="3906" y="1465"/>
                    <a:pt x="4192" y="1477"/>
                  </a:cubicBezTo>
                  <a:cubicBezTo>
                    <a:pt x="4704" y="1489"/>
                    <a:pt x="5192" y="1418"/>
                    <a:pt x="5549" y="989"/>
                  </a:cubicBezTo>
                  <a:cubicBezTo>
                    <a:pt x="5716" y="870"/>
                    <a:pt x="5668" y="668"/>
                    <a:pt x="5692" y="489"/>
                  </a:cubicBezTo>
                  <a:cubicBezTo>
                    <a:pt x="5740" y="251"/>
                    <a:pt x="5776" y="1"/>
                    <a:pt x="6133" y="108"/>
                  </a:cubicBezTo>
                  <a:cubicBezTo>
                    <a:pt x="6323" y="632"/>
                    <a:pt x="6287" y="1168"/>
                    <a:pt x="6216" y="1715"/>
                  </a:cubicBezTo>
                  <a:cubicBezTo>
                    <a:pt x="4192" y="1822"/>
                    <a:pt x="2156" y="1941"/>
                    <a:pt x="96" y="20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8"/>
            <p:cNvSpPr/>
            <p:nvPr/>
          </p:nvSpPr>
          <p:spPr>
            <a:xfrm>
              <a:off x="5425730" y="2663940"/>
              <a:ext cx="177602" cy="43071"/>
            </a:xfrm>
            <a:custGeom>
              <a:avLst/>
              <a:gdLst/>
              <a:ahLst/>
              <a:cxnLst/>
              <a:rect l="l" t="t" r="r" b="b"/>
              <a:pathLst>
                <a:path w="5109" h="1239" extrusionOk="0">
                  <a:moveTo>
                    <a:pt x="5109" y="346"/>
                  </a:moveTo>
                  <a:cubicBezTo>
                    <a:pt x="4620" y="465"/>
                    <a:pt x="4859" y="1001"/>
                    <a:pt x="4585" y="1239"/>
                  </a:cubicBezTo>
                  <a:cubicBezTo>
                    <a:pt x="4561" y="1215"/>
                    <a:pt x="4561" y="1191"/>
                    <a:pt x="4561" y="1179"/>
                  </a:cubicBezTo>
                  <a:cubicBezTo>
                    <a:pt x="4561" y="1144"/>
                    <a:pt x="4573" y="1144"/>
                    <a:pt x="4573" y="1144"/>
                  </a:cubicBezTo>
                  <a:cubicBezTo>
                    <a:pt x="4644" y="834"/>
                    <a:pt x="4537" y="703"/>
                    <a:pt x="4180" y="703"/>
                  </a:cubicBezTo>
                  <a:cubicBezTo>
                    <a:pt x="2954" y="727"/>
                    <a:pt x="1715" y="727"/>
                    <a:pt x="477" y="727"/>
                  </a:cubicBezTo>
                  <a:cubicBezTo>
                    <a:pt x="358" y="727"/>
                    <a:pt x="239" y="655"/>
                    <a:pt x="120" y="608"/>
                  </a:cubicBezTo>
                  <a:cubicBezTo>
                    <a:pt x="1" y="239"/>
                    <a:pt x="275" y="215"/>
                    <a:pt x="489" y="191"/>
                  </a:cubicBezTo>
                  <a:cubicBezTo>
                    <a:pt x="965" y="155"/>
                    <a:pt x="1430" y="179"/>
                    <a:pt x="1906" y="179"/>
                  </a:cubicBezTo>
                  <a:cubicBezTo>
                    <a:pt x="2596" y="167"/>
                    <a:pt x="3287" y="227"/>
                    <a:pt x="3966" y="48"/>
                  </a:cubicBezTo>
                  <a:cubicBezTo>
                    <a:pt x="4120" y="1"/>
                    <a:pt x="4323" y="1"/>
                    <a:pt x="4478" y="72"/>
                  </a:cubicBezTo>
                  <a:cubicBezTo>
                    <a:pt x="4751" y="60"/>
                    <a:pt x="5001" y="48"/>
                    <a:pt x="5109" y="3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8"/>
            <p:cNvSpPr/>
            <p:nvPr/>
          </p:nvSpPr>
          <p:spPr>
            <a:xfrm>
              <a:off x="5377726" y="2702837"/>
              <a:ext cx="207393" cy="37300"/>
            </a:xfrm>
            <a:custGeom>
              <a:avLst/>
              <a:gdLst/>
              <a:ahLst/>
              <a:cxnLst/>
              <a:rect l="l" t="t" r="r" b="b"/>
              <a:pathLst>
                <a:path w="5966" h="1073" extrusionOk="0">
                  <a:moveTo>
                    <a:pt x="5966" y="1"/>
                  </a:moveTo>
                  <a:lnTo>
                    <a:pt x="5966" y="108"/>
                  </a:lnTo>
                  <a:cubicBezTo>
                    <a:pt x="5430" y="1072"/>
                    <a:pt x="4513" y="608"/>
                    <a:pt x="3739" y="727"/>
                  </a:cubicBezTo>
                  <a:cubicBezTo>
                    <a:pt x="4037" y="418"/>
                    <a:pt x="3799" y="298"/>
                    <a:pt x="3537" y="287"/>
                  </a:cubicBezTo>
                  <a:cubicBezTo>
                    <a:pt x="2525" y="239"/>
                    <a:pt x="1513" y="227"/>
                    <a:pt x="501" y="179"/>
                  </a:cubicBezTo>
                  <a:cubicBezTo>
                    <a:pt x="346" y="179"/>
                    <a:pt x="167" y="120"/>
                    <a:pt x="1" y="84"/>
                  </a:cubicBezTo>
                  <a:cubicBezTo>
                    <a:pt x="858" y="60"/>
                    <a:pt x="1727" y="25"/>
                    <a:pt x="2584" y="13"/>
                  </a:cubicBezTo>
                  <a:cubicBezTo>
                    <a:pt x="3715" y="13"/>
                    <a:pt x="4835" y="13"/>
                    <a:pt x="5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8"/>
            <p:cNvSpPr/>
            <p:nvPr/>
          </p:nvSpPr>
          <p:spPr>
            <a:xfrm>
              <a:off x="5423679" y="2663940"/>
              <a:ext cx="158969" cy="20718"/>
            </a:xfrm>
            <a:custGeom>
              <a:avLst/>
              <a:gdLst/>
              <a:ahLst/>
              <a:cxnLst/>
              <a:rect l="l" t="t" r="r" b="b"/>
              <a:pathLst>
                <a:path w="4573" h="596" extrusionOk="0">
                  <a:moveTo>
                    <a:pt x="4572" y="60"/>
                  </a:moveTo>
                  <a:cubicBezTo>
                    <a:pt x="3215" y="429"/>
                    <a:pt x="1846" y="334"/>
                    <a:pt x="465" y="334"/>
                  </a:cubicBezTo>
                  <a:cubicBezTo>
                    <a:pt x="274" y="334"/>
                    <a:pt x="191" y="405"/>
                    <a:pt x="191" y="596"/>
                  </a:cubicBezTo>
                  <a:cubicBezTo>
                    <a:pt x="0" y="286"/>
                    <a:pt x="119" y="36"/>
                    <a:pt x="429" y="13"/>
                  </a:cubicBezTo>
                  <a:cubicBezTo>
                    <a:pt x="1822" y="1"/>
                    <a:pt x="3191" y="48"/>
                    <a:pt x="4572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8"/>
            <p:cNvSpPr/>
            <p:nvPr/>
          </p:nvSpPr>
          <p:spPr>
            <a:xfrm>
              <a:off x="5454303" y="2755395"/>
              <a:ext cx="137451" cy="90278"/>
            </a:xfrm>
            <a:custGeom>
              <a:avLst/>
              <a:gdLst/>
              <a:ahLst/>
              <a:cxnLst/>
              <a:rect l="l" t="t" r="r" b="b"/>
              <a:pathLst>
                <a:path w="3954" h="2597" extrusionOk="0">
                  <a:moveTo>
                    <a:pt x="3941" y="2061"/>
                  </a:moveTo>
                  <a:cubicBezTo>
                    <a:pt x="3941" y="2239"/>
                    <a:pt x="3941" y="2418"/>
                    <a:pt x="3953" y="2596"/>
                  </a:cubicBezTo>
                  <a:lnTo>
                    <a:pt x="3334" y="2596"/>
                  </a:lnTo>
                  <a:cubicBezTo>
                    <a:pt x="3286" y="2549"/>
                    <a:pt x="3239" y="2501"/>
                    <a:pt x="3227" y="2430"/>
                  </a:cubicBezTo>
                  <a:cubicBezTo>
                    <a:pt x="3215" y="2323"/>
                    <a:pt x="3179" y="2227"/>
                    <a:pt x="3156" y="2120"/>
                  </a:cubicBezTo>
                  <a:cubicBezTo>
                    <a:pt x="3120" y="1942"/>
                    <a:pt x="3179" y="1763"/>
                    <a:pt x="3179" y="1561"/>
                  </a:cubicBezTo>
                  <a:cubicBezTo>
                    <a:pt x="3179" y="1489"/>
                    <a:pt x="3167" y="1418"/>
                    <a:pt x="3156" y="1346"/>
                  </a:cubicBezTo>
                  <a:cubicBezTo>
                    <a:pt x="3144" y="1251"/>
                    <a:pt x="3120" y="1156"/>
                    <a:pt x="3108" y="1061"/>
                  </a:cubicBezTo>
                  <a:cubicBezTo>
                    <a:pt x="3096" y="1001"/>
                    <a:pt x="3084" y="953"/>
                    <a:pt x="3084" y="894"/>
                  </a:cubicBezTo>
                  <a:cubicBezTo>
                    <a:pt x="3060" y="822"/>
                    <a:pt x="3048" y="763"/>
                    <a:pt x="3048" y="691"/>
                  </a:cubicBezTo>
                  <a:cubicBezTo>
                    <a:pt x="3036" y="620"/>
                    <a:pt x="3036" y="561"/>
                    <a:pt x="3001" y="501"/>
                  </a:cubicBezTo>
                  <a:cubicBezTo>
                    <a:pt x="2989" y="465"/>
                    <a:pt x="2977" y="453"/>
                    <a:pt x="2941" y="441"/>
                  </a:cubicBezTo>
                  <a:cubicBezTo>
                    <a:pt x="2917" y="441"/>
                    <a:pt x="2882" y="453"/>
                    <a:pt x="2858" y="465"/>
                  </a:cubicBezTo>
                  <a:cubicBezTo>
                    <a:pt x="2727" y="596"/>
                    <a:pt x="2632" y="691"/>
                    <a:pt x="2703" y="930"/>
                  </a:cubicBezTo>
                  <a:cubicBezTo>
                    <a:pt x="2822" y="1334"/>
                    <a:pt x="2858" y="1763"/>
                    <a:pt x="2917" y="2180"/>
                  </a:cubicBezTo>
                  <a:cubicBezTo>
                    <a:pt x="2929" y="2323"/>
                    <a:pt x="2929" y="2477"/>
                    <a:pt x="2810" y="2585"/>
                  </a:cubicBezTo>
                  <a:lnTo>
                    <a:pt x="227" y="2585"/>
                  </a:lnTo>
                  <a:cubicBezTo>
                    <a:pt x="167" y="2501"/>
                    <a:pt x="108" y="2442"/>
                    <a:pt x="108" y="2358"/>
                  </a:cubicBezTo>
                  <a:cubicBezTo>
                    <a:pt x="24" y="1692"/>
                    <a:pt x="60" y="1001"/>
                    <a:pt x="12" y="334"/>
                  </a:cubicBezTo>
                  <a:cubicBezTo>
                    <a:pt x="0" y="215"/>
                    <a:pt x="48" y="96"/>
                    <a:pt x="131" y="1"/>
                  </a:cubicBezTo>
                  <a:cubicBezTo>
                    <a:pt x="1262" y="37"/>
                    <a:pt x="2382" y="60"/>
                    <a:pt x="3513" y="96"/>
                  </a:cubicBezTo>
                  <a:cubicBezTo>
                    <a:pt x="3286" y="644"/>
                    <a:pt x="3572" y="1180"/>
                    <a:pt x="3596" y="1715"/>
                  </a:cubicBezTo>
                  <a:cubicBezTo>
                    <a:pt x="3596" y="1632"/>
                    <a:pt x="3632" y="1525"/>
                    <a:pt x="3715" y="1513"/>
                  </a:cubicBezTo>
                  <a:cubicBezTo>
                    <a:pt x="3810" y="1489"/>
                    <a:pt x="3822" y="1596"/>
                    <a:pt x="3834" y="1656"/>
                  </a:cubicBezTo>
                  <a:cubicBezTo>
                    <a:pt x="3870" y="1811"/>
                    <a:pt x="3870" y="1954"/>
                    <a:pt x="3941" y="20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8"/>
            <p:cNvSpPr/>
            <p:nvPr/>
          </p:nvSpPr>
          <p:spPr>
            <a:xfrm>
              <a:off x="5371539" y="2740518"/>
              <a:ext cx="85690" cy="80336"/>
            </a:xfrm>
            <a:custGeom>
              <a:avLst/>
              <a:gdLst/>
              <a:ahLst/>
              <a:cxnLst/>
              <a:rect l="l" t="t" r="r" b="b"/>
              <a:pathLst>
                <a:path w="2465" h="2311" extrusionOk="0">
                  <a:moveTo>
                    <a:pt x="0" y="0"/>
                  </a:moveTo>
                  <a:cubicBezTo>
                    <a:pt x="191" y="36"/>
                    <a:pt x="405" y="60"/>
                    <a:pt x="595" y="96"/>
                  </a:cubicBezTo>
                  <a:cubicBezTo>
                    <a:pt x="1131" y="524"/>
                    <a:pt x="1798" y="310"/>
                    <a:pt x="2393" y="453"/>
                  </a:cubicBezTo>
                  <a:cubicBezTo>
                    <a:pt x="2465" y="798"/>
                    <a:pt x="2441" y="1143"/>
                    <a:pt x="2429" y="1584"/>
                  </a:cubicBezTo>
                  <a:cubicBezTo>
                    <a:pt x="2167" y="1381"/>
                    <a:pt x="2250" y="1203"/>
                    <a:pt x="2227" y="1072"/>
                  </a:cubicBezTo>
                  <a:cubicBezTo>
                    <a:pt x="2191" y="1310"/>
                    <a:pt x="2215" y="1584"/>
                    <a:pt x="2203" y="1858"/>
                  </a:cubicBezTo>
                  <a:cubicBezTo>
                    <a:pt x="2191" y="2036"/>
                    <a:pt x="2227" y="2262"/>
                    <a:pt x="1965" y="2310"/>
                  </a:cubicBezTo>
                  <a:lnTo>
                    <a:pt x="1965" y="2215"/>
                  </a:lnTo>
                  <a:cubicBezTo>
                    <a:pt x="1846" y="1941"/>
                    <a:pt x="1965" y="1643"/>
                    <a:pt x="1917" y="1417"/>
                  </a:cubicBezTo>
                  <a:lnTo>
                    <a:pt x="1917" y="1893"/>
                  </a:lnTo>
                  <a:cubicBezTo>
                    <a:pt x="1905" y="2024"/>
                    <a:pt x="1857" y="2132"/>
                    <a:pt x="1691" y="2036"/>
                  </a:cubicBezTo>
                  <a:cubicBezTo>
                    <a:pt x="1536" y="1679"/>
                    <a:pt x="1000" y="1524"/>
                    <a:pt x="1119" y="1179"/>
                  </a:cubicBezTo>
                  <a:cubicBezTo>
                    <a:pt x="595" y="881"/>
                    <a:pt x="322" y="405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8"/>
            <p:cNvSpPr/>
            <p:nvPr/>
          </p:nvSpPr>
          <p:spPr>
            <a:xfrm>
              <a:off x="5539953" y="2762452"/>
              <a:ext cx="29861" cy="83221"/>
            </a:xfrm>
            <a:custGeom>
              <a:avLst/>
              <a:gdLst/>
              <a:ahLst/>
              <a:cxnLst/>
              <a:rect l="l" t="t" r="r" b="b"/>
              <a:pathLst>
                <a:path w="859" h="2394" extrusionOk="0">
                  <a:moveTo>
                    <a:pt x="858" y="2215"/>
                  </a:moveTo>
                  <a:lnTo>
                    <a:pt x="858" y="2393"/>
                  </a:lnTo>
                  <a:lnTo>
                    <a:pt x="322" y="2393"/>
                  </a:lnTo>
                  <a:cubicBezTo>
                    <a:pt x="239" y="1822"/>
                    <a:pt x="203" y="1262"/>
                    <a:pt x="84" y="691"/>
                  </a:cubicBezTo>
                  <a:cubicBezTo>
                    <a:pt x="1" y="310"/>
                    <a:pt x="156" y="96"/>
                    <a:pt x="501" y="0"/>
                  </a:cubicBezTo>
                  <a:lnTo>
                    <a:pt x="584" y="84"/>
                  </a:lnTo>
                  <a:lnTo>
                    <a:pt x="584" y="262"/>
                  </a:lnTo>
                  <a:cubicBezTo>
                    <a:pt x="644" y="310"/>
                    <a:pt x="620" y="393"/>
                    <a:pt x="680" y="441"/>
                  </a:cubicBezTo>
                  <a:lnTo>
                    <a:pt x="680" y="715"/>
                  </a:lnTo>
                  <a:lnTo>
                    <a:pt x="763" y="798"/>
                  </a:lnTo>
                  <a:lnTo>
                    <a:pt x="763" y="1155"/>
                  </a:lnTo>
                  <a:cubicBezTo>
                    <a:pt x="822" y="1203"/>
                    <a:pt x="799" y="1286"/>
                    <a:pt x="858" y="1334"/>
                  </a:cubicBezTo>
                  <a:lnTo>
                    <a:pt x="763" y="1965"/>
                  </a:lnTo>
                  <a:cubicBezTo>
                    <a:pt x="858" y="2024"/>
                    <a:pt x="763" y="2155"/>
                    <a:pt x="858" y="2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8"/>
            <p:cNvSpPr/>
            <p:nvPr/>
          </p:nvSpPr>
          <p:spPr>
            <a:xfrm>
              <a:off x="5585072" y="2742986"/>
              <a:ext cx="30243" cy="102688"/>
            </a:xfrm>
            <a:custGeom>
              <a:avLst/>
              <a:gdLst/>
              <a:ahLst/>
              <a:cxnLst/>
              <a:rect l="l" t="t" r="r" b="b"/>
              <a:pathLst>
                <a:path w="870" h="2954" extrusionOk="0">
                  <a:moveTo>
                    <a:pt x="537" y="2953"/>
                  </a:moveTo>
                  <a:cubicBezTo>
                    <a:pt x="370" y="2049"/>
                    <a:pt x="215" y="1156"/>
                    <a:pt x="1" y="1"/>
                  </a:cubicBezTo>
                  <a:cubicBezTo>
                    <a:pt x="763" y="894"/>
                    <a:pt x="751" y="1787"/>
                    <a:pt x="870" y="2644"/>
                  </a:cubicBezTo>
                  <a:cubicBezTo>
                    <a:pt x="810" y="2489"/>
                    <a:pt x="751" y="2322"/>
                    <a:pt x="644" y="2061"/>
                  </a:cubicBezTo>
                  <a:cubicBezTo>
                    <a:pt x="667" y="2430"/>
                    <a:pt x="703" y="2680"/>
                    <a:pt x="727" y="2942"/>
                  </a:cubicBezTo>
                  <a:cubicBezTo>
                    <a:pt x="656" y="2953"/>
                    <a:pt x="596" y="2953"/>
                    <a:pt x="537" y="2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8"/>
            <p:cNvSpPr/>
            <p:nvPr/>
          </p:nvSpPr>
          <p:spPr>
            <a:xfrm>
              <a:off x="5439808" y="2756229"/>
              <a:ext cx="21553" cy="89444"/>
            </a:xfrm>
            <a:custGeom>
              <a:avLst/>
              <a:gdLst/>
              <a:ahLst/>
              <a:cxnLst/>
              <a:rect l="l" t="t" r="r" b="b"/>
              <a:pathLst>
                <a:path w="620" h="2573" extrusionOk="0">
                  <a:moveTo>
                    <a:pt x="1" y="1858"/>
                  </a:moveTo>
                  <a:cubicBezTo>
                    <a:pt x="72" y="1346"/>
                    <a:pt x="132" y="858"/>
                    <a:pt x="203" y="346"/>
                  </a:cubicBezTo>
                  <a:cubicBezTo>
                    <a:pt x="441" y="501"/>
                    <a:pt x="286" y="763"/>
                    <a:pt x="441" y="1025"/>
                  </a:cubicBezTo>
                  <a:lnTo>
                    <a:pt x="441" y="1"/>
                  </a:lnTo>
                  <a:lnTo>
                    <a:pt x="536" y="1"/>
                  </a:lnTo>
                  <a:cubicBezTo>
                    <a:pt x="560" y="858"/>
                    <a:pt x="596" y="1727"/>
                    <a:pt x="620" y="2572"/>
                  </a:cubicBezTo>
                  <a:cubicBezTo>
                    <a:pt x="239" y="2501"/>
                    <a:pt x="370" y="1965"/>
                    <a:pt x="1" y="1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8"/>
            <p:cNvSpPr/>
            <p:nvPr/>
          </p:nvSpPr>
          <p:spPr>
            <a:xfrm>
              <a:off x="5430284" y="2783134"/>
              <a:ext cx="13696" cy="35214"/>
            </a:xfrm>
            <a:custGeom>
              <a:avLst/>
              <a:gdLst/>
              <a:ahLst/>
              <a:cxnLst/>
              <a:rect l="l" t="t" r="r" b="b"/>
              <a:pathLst>
                <a:path w="394" h="1013" extrusionOk="0">
                  <a:moveTo>
                    <a:pt x="1" y="810"/>
                  </a:moveTo>
                  <a:cubicBezTo>
                    <a:pt x="394" y="655"/>
                    <a:pt x="48" y="263"/>
                    <a:pt x="275" y="1"/>
                  </a:cubicBezTo>
                  <a:lnTo>
                    <a:pt x="275" y="1013"/>
                  </a:lnTo>
                  <a:cubicBezTo>
                    <a:pt x="179" y="929"/>
                    <a:pt x="96" y="870"/>
                    <a:pt x="1" y="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8"/>
            <p:cNvSpPr/>
            <p:nvPr/>
          </p:nvSpPr>
          <p:spPr>
            <a:xfrm>
              <a:off x="5564389" y="2759149"/>
              <a:ext cx="26941" cy="74531"/>
            </a:xfrm>
            <a:custGeom>
              <a:avLst/>
              <a:gdLst/>
              <a:ahLst/>
              <a:cxnLst/>
              <a:rect l="l" t="t" r="r" b="b"/>
              <a:pathLst>
                <a:path w="775" h="2144" extrusionOk="0">
                  <a:moveTo>
                    <a:pt x="774" y="1953"/>
                  </a:moveTo>
                  <a:cubicBezTo>
                    <a:pt x="703" y="1822"/>
                    <a:pt x="631" y="1679"/>
                    <a:pt x="512" y="1476"/>
                  </a:cubicBezTo>
                  <a:cubicBezTo>
                    <a:pt x="536" y="1738"/>
                    <a:pt x="548" y="1941"/>
                    <a:pt x="572" y="2143"/>
                  </a:cubicBezTo>
                  <a:cubicBezTo>
                    <a:pt x="155" y="1726"/>
                    <a:pt x="0" y="310"/>
                    <a:pt x="322" y="0"/>
                  </a:cubicBezTo>
                  <a:cubicBezTo>
                    <a:pt x="691" y="607"/>
                    <a:pt x="667" y="1298"/>
                    <a:pt x="774" y="1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8"/>
            <p:cNvSpPr/>
            <p:nvPr/>
          </p:nvSpPr>
          <p:spPr>
            <a:xfrm>
              <a:off x="5566440" y="2829922"/>
              <a:ext cx="3372" cy="9525"/>
            </a:xfrm>
            <a:custGeom>
              <a:avLst/>
              <a:gdLst/>
              <a:ahLst/>
              <a:cxnLst/>
              <a:rect l="l" t="t" r="r" b="b"/>
              <a:pathLst>
                <a:path w="97" h="274" extrusionOk="0">
                  <a:moveTo>
                    <a:pt x="96" y="274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8"/>
            <p:cNvSpPr/>
            <p:nvPr/>
          </p:nvSpPr>
          <p:spPr>
            <a:xfrm>
              <a:off x="5566440" y="2802600"/>
              <a:ext cx="3372" cy="6222"/>
            </a:xfrm>
            <a:custGeom>
              <a:avLst/>
              <a:gdLst/>
              <a:ahLst/>
              <a:cxnLst/>
              <a:rect l="l" t="t" r="r" b="b"/>
              <a:pathLst>
                <a:path w="97" h="179" extrusionOk="0">
                  <a:moveTo>
                    <a:pt x="96" y="17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8"/>
            <p:cNvSpPr/>
            <p:nvPr/>
          </p:nvSpPr>
          <p:spPr>
            <a:xfrm>
              <a:off x="5560253" y="2771559"/>
              <a:ext cx="3337" cy="6222"/>
            </a:xfrm>
            <a:custGeom>
              <a:avLst/>
              <a:gdLst/>
              <a:ahLst/>
              <a:cxnLst/>
              <a:rect l="l" t="t" r="r" b="b"/>
              <a:pathLst>
                <a:path w="96" h="179" extrusionOk="0">
                  <a:moveTo>
                    <a:pt x="96" y="179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8"/>
            <p:cNvSpPr/>
            <p:nvPr/>
          </p:nvSpPr>
          <p:spPr>
            <a:xfrm>
              <a:off x="5563555" y="2787271"/>
              <a:ext cx="2920" cy="2955"/>
            </a:xfrm>
            <a:custGeom>
              <a:avLst/>
              <a:gdLst/>
              <a:ahLst/>
              <a:cxnLst/>
              <a:rect l="l" t="t" r="r" b="b"/>
              <a:pathLst>
                <a:path w="84" h="85" extrusionOk="0">
                  <a:moveTo>
                    <a:pt x="84" y="84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8"/>
            <p:cNvSpPr/>
            <p:nvPr/>
          </p:nvSpPr>
          <p:spPr>
            <a:xfrm>
              <a:off x="5557368" y="2762452"/>
              <a:ext cx="2920" cy="2920"/>
            </a:xfrm>
            <a:custGeom>
              <a:avLst/>
              <a:gdLst/>
              <a:ahLst/>
              <a:cxnLst/>
              <a:rect l="l" t="t" r="r" b="b"/>
              <a:pathLst>
                <a:path w="84" h="84" extrusionOk="0">
                  <a:moveTo>
                    <a:pt x="83" y="84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0" name="Google Shape;760;p18"/>
          <p:cNvGrpSpPr/>
          <p:nvPr/>
        </p:nvGrpSpPr>
        <p:grpSpPr>
          <a:xfrm rot="3402350">
            <a:off x="2492001" y="4357867"/>
            <a:ext cx="1393090" cy="1884182"/>
            <a:chOff x="4275613" y="3469759"/>
            <a:chExt cx="415157" cy="561508"/>
          </a:xfrm>
        </p:grpSpPr>
        <p:sp>
          <p:nvSpPr>
            <p:cNvPr id="761" name="Google Shape;761;p18"/>
            <p:cNvSpPr/>
            <p:nvPr/>
          </p:nvSpPr>
          <p:spPr>
            <a:xfrm>
              <a:off x="4275800" y="3469759"/>
              <a:ext cx="412283" cy="559190"/>
            </a:xfrm>
            <a:custGeom>
              <a:avLst/>
              <a:gdLst/>
              <a:ahLst/>
              <a:cxnLst/>
              <a:rect l="l" t="t" r="r" b="b"/>
              <a:pathLst>
                <a:path w="11860" h="16086" extrusionOk="0">
                  <a:moveTo>
                    <a:pt x="203" y="15562"/>
                  </a:moveTo>
                  <a:cubicBezTo>
                    <a:pt x="239" y="15645"/>
                    <a:pt x="251" y="15729"/>
                    <a:pt x="287" y="15800"/>
                  </a:cubicBezTo>
                  <a:lnTo>
                    <a:pt x="287" y="15800"/>
                  </a:lnTo>
                  <a:cubicBezTo>
                    <a:pt x="465" y="16086"/>
                    <a:pt x="763" y="16026"/>
                    <a:pt x="1013" y="16026"/>
                  </a:cubicBezTo>
                  <a:lnTo>
                    <a:pt x="10300" y="16026"/>
                  </a:lnTo>
                  <a:cubicBezTo>
                    <a:pt x="10562" y="16026"/>
                    <a:pt x="10847" y="16014"/>
                    <a:pt x="11109" y="16002"/>
                  </a:cubicBezTo>
                  <a:cubicBezTo>
                    <a:pt x="11228" y="16014"/>
                    <a:pt x="11371" y="16002"/>
                    <a:pt x="11550" y="15967"/>
                  </a:cubicBezTo>
                  <a:cubicBezTo>
                    <a:pt x="11621" y="15919"/>
                    <a:pt x="11693" y="15895"/>
                    <a:pt x="11764" y="15848"/>
                  </a:cubicBezTo>
                  <a:cubicBezTo>
                    <a:pt x="11788" y="15836"/>
                    <a:pt x="11788" y="15800"/>
                    <a:pt x="11800" y="15788"/>
                  </a:cubicBezTo>
                  <a:cubicBezTo>
                    <a:pt x="11836" y="15729"/>
                    <a:pt x="11859" y="15669"/>
                    <a:pt x="11859" y="15610"/>
                  </a:cubicBezTo>
                  <a:cubicBezTo>
                    <a:pt x="11824" y="13216"/>
                    <a:pt x="11800" y="10799"/>
                    <a:pt x="11764" y="8406"/>
                  </a:cubicBezTo>
                  <a:cubicBezTo>
                    <a:pt x="11764" y="8049"/>
                    <a:pt x="11586" y="7740"/>
                    <a:pt x="11324" y="7561"/>
                  </a:cubicBezTo>
                  <a:cubicBezTo>
                    <a:pt x="10597" y="7097"/>
                    <a:pt x="9823" y="6692"/>
                    <a:pt x="9061" y="6263"/>
                  </a:cubicBezTo>
                  <a:cubicBezTo>
                    <a:pt x="8990" y="6204"/>
                    <a:pt x="8883" y="6263"/>
                    <a:pt x="8811" y="6192"/>
                  </a:cubicBezTo>
                  <a:lnTo>
                    <a:pt x="8728" y="6192"/>
                  </a:lnTo>
                  <a:lnTo>
                    <a:pt x="8728" y="6192"/>
                  </a:lnTo>
                  <a:cubicBezTo>
                    <a:pt x="8240" y="6061"/>
                    <a:pt x="7764" y="5894"/>
                    <a:pt x="7275" y="5787"/>
                  </a:cubicBezTo>
                  <a:cubicBezTo>
                    <a:pt x="7037" y="5739"/>
                    <a:pt x="6990" y="5656"/>
                    <a:pt x="7025" y="5442"/>
                  </a:cubicBezTo>
                  <a:cubicBezTo>
                    <a:pt x="7168" y="4132"/>
                    <a:pt x="7216" y="2810"/>
                    <a:pt x="7156" y="1489"/>
                  </a:cubicBezTo>
                  <a:cubicBezTo>
                    <a:pt x="7121" y="774"/>
                    <a:pt x="6883" y="191"/>
                    <a:pt x="6025" y="191"/>
                  </a:cubicBezTo>
                  <a:cubicBezTo>
                    <a:pt x="4799" y="1"/>
                    <a:pt x="4323" y="310"/>
                    <a:pt x="4239" y="1501"/>
                  </a:cubicBezTo>
                  <a:cubicBezTo>
                    <a:pt x="4144" y="2739"/>
                    <a:pt x="4358" y="3941"/>
                    <a:pt x="4704" y="5132"/>
                  </a:cubicBezTo>
                  <a:cubicBezTo>
                    <a:pt x="4775" y="5370"/>
                    <a:pt x="5144" y="5751"/>
                    <a:pt x="4585" y="5918"/>
                  </a:cubicBezTo>
                  <a:cubicBezTo>
                    <a:pt x="3525" y="6227"/>
                    <a:pt x="2561" y="6728"/>
                    <a:pt x="1608" y="7263"/>
                  </a:cubicBezTo>
                  <a:cubicBezTo>
                    <a:pt x="608" y="7811"/>
                    <a:pt x="1" y="8597"/>
                    <a:pt x="96" y="9859"/>
                  </a:cubicBezTo>
                  <a:cubicBezTo>
                    <a:pt x="191" y="11038"/>
                    <a:pt x="120" y="12240"/>
                    <a:pt x="120" y="13431"/>
                  </a:cubicBezTo>
                  <a:cubicBezTo>
                    <a:pt x="144" y="14157"/>
                    <a:pt x="179" y="14871"/>
                    <a:pt x="203" y="15562"/>
                  </a:cubicBezTo>
                  <a:close/>
                  <a:moveTo>
                    <a:pt x="6787" y="6930"/>
                  </a:moveTo>
                  <a:lnTo>
                    <a:pt x="6787" y="6930"/>
                  </a:lnTo>
                  <a:lnTo>
                    <a:pt x="6787" y="6930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8"/>
            <p:cNvSpPr/>
            <p:nvPr/>
          </p:nvSpPr>
          <p:spPr>
            <a:xfrm>
              <a:off x="4281800" y="3704392"/>
              <a:ext cx="396153" cy="325377"/>
            </a:xfrm>
            <a:custGeom>
              <a:avLst/>
              <a:gdLst/>
              <a:ahLst/>
              <a:cxnLst/>
              <a:rect l="l" t="t" r="r" b="b"/>
              <a:pathLst>
                <a:path w="11396" h="9360" extrusionOk="0">
                  <a:moveTo>
                    <a:pt x="11395" y="9240"/>
                  </a:moveTo>
                  <a:cubicBezTo>
                    <a:pt x="10967" y="9252"/>
                    <a:pt x="10550" y="9300"/>
                    <a:pt x="10145" y="9300"/>
                  </a:cubicBezTo>
                  <a:lnTo>
                    <a:pt x="858" y="9300"/>
                  </a:lnTo>
                  <a:cubicBezTo>
                    <a:pt x="584" y="9300"/>
                    <a:pt x="299" y="9359"/>
                    <a:pt x="120" y="9073"/>
                  </a:cubicBezTo>
                  <a:cubicBezTo>
                    <a:pt x="1" y="8300"/>
                    <a:pt x="96" y="7526"/>
                    <a:pt x="156" y="6752"/>
                  </a:cubicBezTo>
                  <a:cubicBezTo>
                    <a:pt x="203" y="6204"/>
                    <a:pt x="168" y="5668"/>
                    <a:pt x="227" y="5121"/>
                  </a:cubicBezTo>
                  <a:cubicBezTo>
                    <a:pt x="299" y="4251"/>
                    <a:pt x="334" y="3370"/>
                    <a:pt x="572" y="2525"/>
                  </a:cubicBezTo>
                  <a:cubicBezTo>
                    <a:pt x="977" y="1787"/>
                    <a:pt x="1513" y="1203"/>
                    <a:pt x="2323" y="918"/>
                  </a:cubicBezTo>
                  <a:cubicBezTo>
                    <a:pt x="3251" y="549"/>
                    <a:pt x="4192" y="263"/>
                    <a:pt x="5168" y="72"/>
                  </a:cubicBezTo>
                  <a:cubicBezTo>
                    <a:pt x="5537" y="1"/>
                    <a:pt x="5930" y="1"/>
                    <a:pt x="6299" y="13"/>
                  </a:cubicBezTo>
                  <a:cubicBezTo>
                    <a:pt x="6430" y="13"/>
                    <a:pt x="6585" y="25"/>
                    <a:pt x="6645" y="191"/>
                  </a:cubicBezTo>
                  <a:cubicBezTo>
                    <a:pt x="6526" y="406"/>
                    <a:pt x="6311" y="346"/>
                    <a:pt x="6133" y="358"/>
                  </a:cubicBezTo>
                  <a:cubicBezTo>
                    <a:pt x="5954" y="370"/>
                    <a:pt x="5799" y="322"/>
                    <a:pt x="5585" y="418"/>
                  </a:cubicBezTo>
                  <a:cubicBezTo>
                    <a:pt x="6109" y="584"/>
                    <a:pt x="6597" y="680"/>
                    <a:pt x="7085" y="787"/>
                  </a:cubicBezTo>
                  <a:cubicBezTo>
                    <a:pt x="8323" y="1072"/>
                    <a:pt x="8919" y="1965"/>
                    <a:pt x="9276" y="3061"/>
                  </a:cubicBezTo>
                  <a:cubicBezTo>
                    <a:pt x="9621" y="4120"/>
                    <a:pt x="9990" y="5144"/>
                    <a:pt x="10288" y="6216"/>
                  </a:cubicBezTo>
                  <a:cubicBezTo>
                    <a:pt x="10514" y="7037"/>
                    <a:pt x="10764" y="7847"/>
                    <a:pt x="10645" y="8704"/>
                  </a:cubicBezTo>
                  <a:cubicBezTo>
                    <a:pt x="10621" y="8978"/>
                    <a:pt x="10705" y="9121"/>
                    <a:pt x="10990" y="9121"/>
                  </a:cubicBezTo>
                  <a:cubicBezTo>
                    <a:pt x="11121" y="9109"/>
                    <a:pt x="11288" y="9097"/>
                    <a:pt x="11395" y="92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8"/>
            <p:cNvSpPr/>
            <p:nvPr/>
          </p:nvSpPr>
          <p:spPr>
            <a:xfrm>
              <a:off x="4462659" y="3707312"/>
              <a:ext cx="228112" cy="323674"/>
            </a:xfrm>
            <a:custGeom>
              <a:avLst/>
              <a:gdLst/>
              <a:ahLst/>
              <a:cxnLst/>
              <a:rect l="l" t="t" r="r" b="b"/>
              <a:pathLst>
                <a:path w="6562" h="9311" extrusionOk="0">
                  <a:moveTo>
                    <a:pt x="6192" y="9156"/>
                  </a:moveTo>
                  <a:cubicBezTo>
                    <a:pt x="5371" y="9311"/>
                    <a:pt x="5299" y="8966"/>
                    <a:pt x="5311" y="8180"/>
                  </a:cubicBezTo>
                  <a:cubicBezTo>
                    <a:pt x="5335" y="6775"/>
                    <a:pt x="4728" y="5477"/>
                    <a:pt x="4299" y="4156"/>
                  </a:cubicBezTo>
                  <a:cubicBezTo>
                    <a:pt x="4121" y="3608"/>
                    <a:pt x="3942" y="3036"/>
                    <a:pt x="3751" y="2489"/>
                  </a:cubicBezTo>
                  <a:cubicBezTo>
                    <a:pt x="3168" y="893"/>
                    <a:pt x="1704" y="750"/>
                    <a:pt x="334" y="453"/>
                  </a:cubicBezTo>
                  <a:cubicBezTo>
                    <a:pt x="203" y="417"/>
                    <a:pt x="1" y="476"/>
                    <a:pt x="13" y="298"/>
                  </a:cubicBezTo>
                  <a:cubicBezTo>
                    <a:pt x="13" y="119"/>
                    <a:pt x="239" y="131"/>
                    <a:pt x="370" y="119"/>
                  </a:cubicBezTo>
                  <a:cubicBezTo>
                    <a:pt x="727" y="96"/>
                    <a:pt x="1084" y="107"/>
                    <a:pt x="1442" y="107"/>
                  </a:cubicBezTo>
                  <a:cubicBezTo>
                    <a:pt x="1525" y="0"/>
                    <a:pt x="1644" y="0"/>
                    <a:pt x="1763" y="12"/>
                  </a:cubicBezTo>
                  <a:cubicBezTo>
                    <a:pt x="2787" y="36"/>
                    <a:pt x="3668" y="572"/>
                    <a:pt x="4621" y="846"/>
                  </a:cubicBezTo>
                  <a:cubicBezTo>
                    <a:pt x="5144" y="1000"/>
                    <a:pt x="5490" y="1465"/>
                    <a:pt x="5573" y="2000"/>
                  </a:cubicBezTo>
                  <a:cubicBezTo>
                    <a:pt x="5930" y="4120"/>
                    <a:pt x="6299" y="6251"/>
                    <a:pt x="6490" y="8394"/>
                  </a:cubicBezTo>
                  <a:cubicBezTo>
                    <a:pt x="6502" y="8608"/>
                    <a:pt x="6561" y="8823"/>
                    <a:pt x="6442" y="9037"/>
                  </a:cubicBezTo>
                  <a:cubicBezTo>
                    <a:pt x="6335" y="9085"/>
                    <a:pt x="6264" y="9109"/>
                    <a:pt x="6192" y="91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8"/>
            <p:cNvSpPr/>
            <p:nvPr/>
          </p:nvSpPr>
          <p:spPr>
            <a:xfrm>
              <a:off x="4358377" y="3478449"/>
              <a:ext cx="222306" cy="262005"/>
            </a:xfrm>
            <a:custGeom>
              <a:avLst/>
              <a:gdLst/>
              <a:ahLst/>
              <a:cxnLst/>
              <a:rect l="l" t="t" r="r" b="b"/>
              <a:pathLst>
                <a:path w="6395" h="7537" extrusionOk="0">
                  <a:moveTo>
                    <a:pt x="4739" y="6727"/>
                  </a:moveTo>
                  <a:cubicBezTo>
                    <a:pt x="4632" y="6727"/>
                    <a:pt x="4525" y="6703"/>
                    <a:pt x="4430" y="6703"/>
                  </a:cubicBezTo>
                  <a:cubicBezTo>
                    <a:pt x="3096" y="6441"/>
                    <a:pt x="1906" y="6977"/>
                    <a:pt x="691" y="7346"/>
                  </a:cubicBezTo>
                  <a:cubicBezTo>
                    <a:pt x="477" y="7406"/>
                    <a:pt x="274" y="7465"/>
                    <a:pt x="60" y="7537"/>
                  </a:cubicBezTo>
                  <a:cubicBezTo>
                    <a:pt x="1" y="7287"/>
                    <a:pt x="203" y="7168"/>
                    <a:pt x="346" y="7049"/>
                  </a:cubicBezTo>
                  <a:cubicBezTo>
                    <a:pt x="834" y="6680"/>
                    <a:pt x="1346" y="6334"/>
                    <a:pt x="1929" y="6096"/>
                  </a:cubicBezTo>
                  <a:cubicBezTo>
                    <a:pt x="2703" y="5775"/>
                    <a:pt x="2822" y="5620"/>
                    <a:pt x="2703" y="4763"/>
                  </a:cubicBezTo>
                  <a:cubicBezTo>
                    <a:pt x="2608" y="4108"/>
                    <a:pt x="2739" y="3453"/>
                    <a:pt x="2763" y="2810"/>
                  </a:cubicBezTo>
                  <a:cubicBezTo>
                    <a:pt x="2763" y="2643"/>
                    <a:pt x="2799" y="2477"/>
                    <a:pt x="2918" y="2358"/>
                  </a:cubicBezTo>
                  <a:cubicBezTo>
                    <a:pt x="2953" y="2334"/>
                    <a:pt x="3001" y="2322"/>
                    <a:pt x="3037" y="2322"/>
                  </a:cubicBezTo>
                  <a:cubicBezTo>
                    <a:pt x="3203" y="2322"/>
                    <a:pt x="3382" y="2393"/>
                    <a:pt x="3549" y="2274"/>
                  </a:cubicBezTo>
                  <a:cubicBezTo>
                    <a:pt x="3870" y="2096"/>
                    <a:pt x="4132" y="1857"/>
                    <a:pt x="4108" y="1453"/>
                  </a:cubicBezTo>
                  <a:cubicBezTo>
                    <a:pt x="4096" y="1072"/>
                    <a:pt x="3858" y="845"/>
                    <a:pt x="3513" y="714"/>
                  </a:cubicBezTo>
                  <a:cubicBezTo>
                    <a:pt x="3442" y="679"/>
                    <a:pt x="3370" y="631"/>
                    <a:pt x="3322" y="572"/>
                  </a:cubicBezTo>
                  <a:cubicBezTo>
                    <a:pt x="3239" y="250"/>
                    <a:pt x="3453" y="131"/>
                    <a:pt x="3680" y="0"/>
                  </a:cubicBezTo>
                  <a:cubicBezTo>
                    <a:pt x="4561" y="0"/>
                    <a:pt x="4787" y="572"/>
                    <a:pt x="4811" y="1286"/>
                  </a:cubicBezTo>
                  <a:cubicBezTo>
                    <a:pt x="4870" y="2619"/>
                    <a:pt x="4811" y="3941"/>
                    <a:pt x="4680" y="5251"/>
                  </a:cubicBezTo>
                  <a:cubicBezTo>
                    <a:pt x="4644" y="5453"/>
                    <a:pt x="4692" y="5548"/>
                    <a:pt x="4930" y="5596"/>
                  </a:cubicBezTo>
                  <a:cubicBezTo>
                    <a:pt x="5418" y="5679"/>
                    <a:pt x="5894" y="5858"/>
                    <a:pt x="6394" y="5989"/>
                  </a:cubicBezTo>
                  <a:cubicBezTo>
                    <a:pt x="6394" y="6334"/>
                    <a:pt x="6228" y="6560"/>
                    <a:pt x="5823" y="6632"/>
                  </a:cubicBezTo>
                  <a:cubicBezTo>
                    <a:pt x="5466" y="6691"/>
                    <a:pt x="5096" y="6703"/>
                    <a:pt x="4739" y="67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8"/>
            <p:cNvSpPr/>
            <p:nvPr/>
          </p:nvSpPr>
          <p:spPr>
            <a:xfrm>
              <a:off x="4276864" y="3470558"/>
              <a:ext cx="209444" cy="541009"/>
            </a:xfrm>
            <a:custGeom>
              <a:avLst/>
              <a:gdLst/>
              <a:ahLst/>
              <a:cxnLst/>
              <a:rect l="l" t="t" r="r" b="b"/>
              <a:pathLst>
                <a:path w="6025" h="15563" extrusionOk="0">
                  <a:moveTo>
                    <a:pt x="6025" y="203"/>
                  </a:moveTo>
                  <a:cubicBezTo>
                    <a:pt x="5917" y="406"/>
                    <a:pt x="5798" y="584"/>
                    <a:pt x="5703" y="775"/>
                  </a:cubicBezTo>
                  <a:cubicBezTo>
                    <a:pt x="5644" y="882"/>
                    <a:pt x="5536" y="906"/>
                    <a:pt x="5441" y="965"/>
                  </a:cubicBezTo>
                  <a:cubicBezTo>
                    <a:pt x="4822" y="1299"/>
                    <a:pt x="4727" y="1870"/>
                    <a:pt x="5239" y="2358"/>
                  </a:cubicBezTo>
                  <a:cubicBezTo>
                    <a:pt x="5298" y="2418"/>
                    <a:pt x="5406" y="2465"/>
                    <a:pt x="5370" y="2585"/>
                  </a:cubicBezTo>
                  <a:cubicBezTo>
                    <a:pt x="5132" y="3430"/>
                    <a:pt x="5084" y="4287"/>
                    <a:pt x="5203" y="5144"/>
                  </a:cubicBezTo>
                  <a:cubicBezTo>
                    <a:pt x="5310" y="5871"/>
                    <a:pt x="4953" y="6204"/>
                    <a:pt x="4298" y="6454"/>
                  </a:cubicBezTo>
                  <a:cubicBezTo>
                    <a:pt x="3584" y="6740"/>
                    <a:pt x="2905" y="7109"/>
                    <a:pt x="2405" y="7752"/>
                  </a:cubicBezTo>
                  <a:cubicBezTo>
                    <a:pt x="1738" y="8049"/>
                    <a:pt x="1274" y="8573"/>
                    <a:pt x="845" y="9145"/>
                  </a:cubicBezTo>
                  <a:cubicBezTo>
                    <a:pt x="441" y="9895"/>
                    <a:pt x="381" y="10716"/>
                    <a:pt x="357" y="11526"/>
                  </a:cubicBezTo>
                  <a:cubicBezTo>
                    <a:pt x="310" y="12824"/>
                    <a:pt x="262" y="14122"/>
                    <a:pt x="238" y="15419"/>
                  </a:cubicBezTo>
                  <a:cubicBezTo>
                    <a:pt x="238" y="15479"/>
                    <a:pt x="226" y="15527"/>
                    <a:pt x="179" y="15562"/>
                  </a:cubicBezTo>
                  <a:cubicBezTo>
                    <a:pt x="143" y="14860"/>
                    <a:pt x="119" y="14145"/>
                    <a:pt x="119" y="13455"/>
                  </a:cubicBezTo>
                  <a:cubicBezTo>
                    <a:pt x="107" y="12264"/>
                    <a:pt x="191" y="11074"/>
                    <a:pt x="107" y="9883"/>
                  </a:cubicBezTo>
                  <a:cubicBezTo>
                    <a:pt x="0" y="8609"/>
                    <a:pt x="607" y="7823"/>
                    <a:pt x="1607" y="7276"/>
                  </a:cubicBezTo>
                  <a:cubicBezTo>
                    <a:pt x="2560" y="6752"/>
                    <a:pt x="3536" y="6252"/>
                    <a:pt x="4584" y="5930"/>
                  </a:cubicBezTo>
                  <a:cubicBezTo>
                    <a:pt x="5132" y="5775"/>
                    <a:pt x="4774" y="5383"/>
                    <a:pt x="4703" y="5144"/>
                  </a:cubicBezTo>
                  <a:cubicBezTo>
                    <a:pt x="4346" y="3954"/>
                    <a:pt x="4132" y="2751"/>
                    <a:pt x="4239" y="1513"/>
                  </a:cubicBezTo>
                  <a:cubicBezTo>
                    <a:pt x="4334" y="322"/>
                    <a:pt x="4786" y="1"/>
                    <a:pt x="6025" y="2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8"/>
            <p:cNvSpPr/>
            <p:nvPr/>
          </p:nvSpPr>
          <p:spPr>
            <a:xfrm>
              <a:off x="4523107" y="3686212"/>
              <a:ext cx="165991" cy="335667"/>
            </a:xfrm>
            <a:custGeom>
              <a:avLst/>
              <a:gdLst/>
              <a:ahLst/>
              <a:cxnLst/>
              <a:rect l="l" t="t" r="r" b="b"/>
              <a:pathLst>
                <a:path w="4775" h="9656" extrusionOk="0">
                  <a:moveTo>
                    <a:pt x="0" y="750"/>
                  </a:moveTo>
                  <a:cubicBezTo>
                    <a:pt x="548" y="476"/>
                    <a:pt x="1334" y="774"/>
                    <a:pt x="1655" y="0"/>
                  </a:cubicBezTo>
                  <a:lnTo>
                    <a:pt x="1727" y="0"/>
                  </a:lnTo>
                  <a:cubicBezTo>
                    <a:pt x="1798" y="60"/>
                    <a:pt x="1905" y="0"/>
                    <a:pt x="1977" y="71"/>
                  </a:cubicBezTo>
                  <a:cubicBezTo>
                    <a:pt x="2739" y="512"/>
                    <a:pt x="3513" y="893"/>
                    <a:pt x="4239" y="1369"/>
                  </a:cubicBezTo>
                  <a:cubicBezTo>
                    <a:pt x="4513" y="1536"/>
                    <a:pt x="4668" y="1857"/>
                    <a:pt x="4691" y="2215"/>
                  </a:cubicBezTo>
                  <a:cubicBezTo>
                    <a:pt x="4715" y="4620"/>
                    <a:pt x="4751" y="7025"/>
                    <a:pt x="4775" y="9418"/>
                  </a:cubicBezTo>
                  <a:cubicBezTo>
                    <a:pt x="4775" y="9501"/>
                    <a:pt x="4715" y="9585"/>
                    <a:pt x="4691" y="9656"/>
                  </a:cubicBezTo>
                  <a:cubicBezTo>
                    <a:pt x="4584" y="7775"/>
                    <a:pt x="4179" y="5906"/>
                    <a:pt x="3929" y="4036"/>
                  </a:cubicBezTo>
                  <a:cubicBezTo>
                    <a:pt x="3870" y="3608"/>
                    <a:pt x="3810" y="3167"/>
                    <a:pt x="3715" y="2738"/>
                  </a:cubicBezTo>
                  <a:cubicBezTo>
                    <a:pt x="3596" y="2131"/>
                    <a:pt x="3275" y="1667"/>
                    <a:pt x="2643" y="1524"/>
                  </a:cubicBezTo>
                  <a:cubicBezTo>
                    <a:pt x="1739" y="1310"/>
                    <a:pt x="953" y="750"/>
                    <a:pt x="0" y="7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8"/>
            <p:cNvSpPr/>
            <p:nvPr/>
          </p:nvSpPr>
          <p:spPr>
            <a:xfrm>
              <a:off x="4275613" y="3788825"/>
              <a:ext cx="30661" cy="230997"/>
            </a:xfrm>
            <a:custGeom>
              <a:avLst/>
              <a:gdLst/>
              <a:ahLst/>
              <a:cxnLst/>
              <a:rect l="l" t="t" r="r" b="b"/>
              <a:pathLst>
                <a:path w="882" h="6645" extrusionOk="0">
                  <a:moveTo>
                    <a:pt x="215" y="6406"/>
                  </a:moveTo>
                  <a:cubicBezTo>
                    <a:pt x="322" y="4537"/>
                    <a:pt x="0" y="2632"/>
                    <a:pt x="465" y="775"/>
                  </a:cubicBezTo>
                  <a:cubicBezTo>
                    <a:pt x="536" y="489"/>
                    <a:pt x="631" y="191"/>
                    <a:pt x="881" y="1"/>
                  </a:cubicBezTo>
                  <a:cubicBezTo>
                    <a:pt x="512" y="1584"/>
                    <a:pt x="560" y="3215"/>
                    <a:pt x="393" y="4823"/>
                  </a:cubicBezTo>
                  <a:cubicBezTo>
                    <a:pt x="334" y="5430"/>
                    <a:pt x="322" y="6037"/>
                    <a:pt x="286" y="6644"/>
                  </a:cubicBezTo>
                  <a:cubicBezTo>
                    <a:pt x="274" y="6561"/>
                    <a:pt x="238" y="6490"/>
                    <a:pt x="215" y="64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8"/>
            <p:cNvSpPr/>
            <p:nvPr/>
          </p:nvSpPr>
          <p:spPr>
            <a:xfrm>
              <a:off x="4583103" y="3685795"/>
              <a:ext cx="8725" cy="2503"/>
            </a:xfrm>
            <a:custGeom>
              <a:avLst/>
              <a:gdLst/>
              <a:ahLst/>
              <a:cxnLst/>
              <a:rect l="l" t="t" r="r" b="b"/>
              <a:pathLst>
                <a:path w="251" h="72" extrusionOk="0">
                  <a:moveTo>
                    <a:pt x="251" y="72"/>
                  </a:moveTo>
                  <a:cubicBezTo>
                    <a:pt x="167" y="48"/>
                    <a:pt x="84" y="24"/>
                    <a:pt x="1" y="0"/>
                  </a:cubicBezTo>
                  <a:cubicBezTo>
                    <a:pt x="84" y="24"/>
                    <a:pt x="167" y="60"/>
                    <a:pt x="251" y="72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8"/>
            <p:cNvSpPr/>
            <p:nvPr/>
          </p:nvSpPr>
          <p:spPr>
            <a:xfrm>
              <a:off x="4440342" y="3497463"/>
              <a:ext cx="67891" cy="65041"/>
            </a:xfrm>
            <a:custGeom>
              <a:avLst/>
              <a:gdLst/>
              <a:ahLst/>
              <a:cxnLst/>
              <a:rect l="l" t="t" r="r" b="b"/>
              <a:pathLst>
                <a:path w="1953" h="1871" extrusionOk="0">
                  <a:moveTo>
                    <a:pt x="667" y="1799"/>
                  </a:moveTo>
                  <a:cubicBezTo>
                    <a:pt x="191" y="1596"/>
                    <a:pt x="0" y="1215"/>
                    <a:pt x="107" y="727"/>
                  </a:cubicBezTo>
                  <a:cubicBezTo>
                    <a:pt x="191" y="251"/>
                    <a:pt x="536" y="37"/>
                    <a:pt x="1000" y="1"/>
                  </a:cubicBezTo>
                  <a:cubicBezTo>
                    <a:pt x="1476" y="60"/>
                    <a:pt x="1810" y="310"/>
                    <a:pt x="1869" y="799"/>
                  </a:cubicBezTo>
                  <a:cubicBezTo>
                    <a:pt x="1953" y="1287"/>
                    <a:pt x="1667" y="1620"/>
                    <a:pt x="1238" y="1811"/>
                  </a:cubicBezTo>
                  <a:cubicBezTo>
                    <a:pt x="1072" y="1870"/>
                    <a:pt x="905" y="1870"/>
                    <a:pt x="738" y="1811"/>
                  </a:cubicBezTo>
                  <a:cubicBezTo>
                    <a:pt x="714" y="1811"/>
                    <a:pt x="703" y="1811"/>
                    <a:pt x="667" y="17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8"/>
            <p:cNvSpPr/>
            <p:nvPr/>
          </p:nvSpPr>
          <p:spPr>
            <a:xfrm>
              <a:off x="4465996" y="3560379"/>
              <a:ext cx="17416" cy="4171"/>
            </a:xfrm>
            <a:custGeom>
              <a:avLst/>
              <a:gdLst/>
              <a:ahLst/>
              <a:cxnLst/>
              <a:rect l="l" t="t" r="r" b="b"/>
              <a:pathLst>
                <a:path w="501" h="120" extrusionOk="0">
                  <a:moveTo>
                    <a:pt x="0" y="1"/>
                  </a:moveTo>
                  <a:lnTo>
                    <a:pt x="500" y="1"/>
                  </a:lnTo>
                  <a:cubicBezTo>
                    <a:pt x="334" y="120"/>
                    <a:pt x="167" y="120"/>
                    <a:pt x="0" y="1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8"/>
            <p:cNvSpPr/>
            <p:nvPr/>
          </p:nvSpPr>
          <p:spPr>
            <a:xfrm>
              <a:off x="4462312" y="3707593"/>
              <a:ext cx="228112" cy="323674"/>
            </a:xfrm>
            <a:custGeom>
              <a:avLst/>
              <a:gdLst/>
              <a:ahLst/>
              <a:cxnLst/>
              <a:rect l="l" t="t" r="r" b="b"/>
              <a:pathLst>
                <a:path w="6562" h="9311" extrusionOk="0">
                  <a:moveTo>
                    <a:pt x="6192" y="9156"/>
                  </a:moveTo>
                  <a:cubicBezTo>
                    <a:pt x="5371" y="9311"/>
                    <a:pt x="5299" y="8966"/>
                    <a:pt x="5311" y="8180"/>
                  </a:cubicBezTo>
                  <a:cubicBezTo>
                    <a:pt x="5335" y="6775"/>
                    <a:pt x="4728" y="5477"/>
                    <a:pt x="4299" y="4156"/>
                  </a:cubicBezTo>
                  <a:cubicBezTo>
                    <a:pt x="4121" y="3608"/>
                    <a:pt x="3942" y="3036"/>
                    <a:pt x="3751" y="2489"/>
                  </a:cubicBezTo>
                  <a:cubicBezTo>
                    <a:pt x="3168" y="893"/>
                    <a:pt x="1704" y="750"/>
                    <a:pt x="334" y="453"/>
                  </a:cubicBezTo>
                  <a:cubicBezTo>
                    <a:pt x="203" y="417"/>
                    <a:pt x="1" y="476"/>
                    <a:pt x="13" y="298"/>
                  </a:cubicBezTo>
                  <a:cubicBezTo>
                    <a:pt x="13" y="119"/>
                    <a:pt x="239" y="131"/>
                    <a:pt x="370" y="119"/>
                  </a:cubicBezTo>
                  <a:cubicBezTo>
                    <a:pt x="727" y="96"/>
                    <a:pt x="1084" y="107"/>
                    <a:pt x="1442" y="107"/>
                  </a:cubicBezTo>
                  <a:cubicBezTo>
                    <a:pt x="1525" y="0"/>
                    <a:pt x="1644" y="0"/>
                    <a:pt x="1763" y="12"/>
                  </a:cubicBezTo>
                  <a:cubicBezTo>
                    <a:pt x="2787" y="36"/>
                    <a:pt x="3668" y="572"/>
                    <a:pt x="4621" y="846"/>
                  </a:cubicBezTo>
                  <a:cubicBezTo>
                    <a:pt x="5144" y="1000"/>
                    <a:pt x="5490" y="1465"/>
                    <a:pt x="5573" y="2000"/>
                  </a:cubicBezTo>
                  <a:cubicBezTo>
                    <a:pt x="5930" y="4120"/>
                    <a:pt x="6299" y="6251"/>
                    <a:pt x="6490" y="8394"/>
                  </a:cubicBezTo>
                  <a:cubicBezTo>
                    <a:pt x="6502" y="8608"/>
                    <a:pt x="6561" y="8823"/>
                    <a:pt x="6442" y="9037"/>
                  </a:cubicBezTo>
                  <a:cubicBezTo>
                    <a:pt x="6335" y="9085"/>
                    <a:pt x="6264" y="9109"/>
                    <a:pt x="6192" y="9156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8"/>
            <p:cNvSpPr/>
            <p:nvPr/>
          </p:nvSpPr>
          <p:spPr>
            <a:xfrm>
              <a:off x="4277789" y="3470758"/>
              <a:ext cx="209444" cy="541009"/>
            </a:xfrm>
            <a:custGeom>
              <a:avLst/>
              <a:gdLst/>
              <a:ahLst/>
              <a:cxnLst/>
              <a:rect l="l" t="t" r="r" b="b"/>
              <a:pathLst>
                <a:path w="6025" h="15563" extrusionOk="0">
                  <a:moveTo>
                    <a:pt x="6025" y="203"/>
                  </a:moveTo>
                  <a:cubicBezTo>
                    <a:pt x="5917" y="406"/>
                    <a:pt x="5798" y="584"/>
                    <a:pt x="5703" y="775"/>
                  </a:cubicBezTo>
                  <a:cubicBezTo>
                    <a:pt x="5644" y="882"/>
                    <a:pt x="5536" y="906"/>
                    <a:pt x="5441" y="965"/>
                  </a:cubicBezTo>
                  <a:cubicBezTo>
                    <a:pt x="4822" y="1299"/>
                    <a:pt x="4727" y="1870"/>
                    <a:pt x="5239" y="2358"/>
                  </a:cubicBezTo>
                  <a:cubicBezTo>
                    <a:pt x="5298" y="2418"/>
                    <a:pt x="5406" y="2465"/>
                    <a:pt x="5370" y="2585"/>
                  </a:cubicBezTo>
                  <a:cubicBezTo>
                    <a:pt x="5132" y="3430"/>
                    <a:pt x="5084" y="4287"/>
                    <a:pt x="5203" y="5144"/>
                  </a:cubicBezTo>
                  <a:cubicBezTo>
                    <a:pt x="5310" y="5871"/>
                    <a:pt x="4953" y="6204"/>
                    <a:pt x="4298" y="6454"/>
                  </a:cubicBezTo>
                  <a:cubicBezTo>
                    <a:pt x="3584" y="6740"/>
                    <a:pt x="2905" y="7109"/>
                    <a:pt x="2405" y="7752"/>
                  </a:cubicBezTo>
                  <a:cubicBezTo>
                    <a:pt x="1738" y="8049"/>
                    <a:pt x="1274" y="8573"/>
                    <a:pt x="845" y="9145"/>
                  </a:cubicBezTo>
                  <a:cubicBezTo>
                    <a:pt x="441" y="9895"/>
                    <a:pt x="381" y="10716"/>
                    <a:pt x="357" y="11526"/>
                  </a:cubicBezTo>
                  <a:cubicBezTo>
                    <a:pt x="310" y="12824"/>
                    <a:pt x="262" y="14122"/>
                    <a:pt x="238" y="15419"/>
                  </a:cubicBezTo>
                  <a:cubicBezTo>
                    <a:pt x="238" y="15479"/>
                    <a:pt x="226" y="15527"/>
                    <a:pt x="179" y="15562"/>
                  </a:cubicBezTo>
                  <a:cubicBezTo>
                    <a:pt x="143" y="14860"/>
                    <a:pt x="119" y="14145"/>
                    <a:pt x="119" y="13455"/>
                  </a:cubicBezTo>
                  <a:cubicBezTo>
                    <a:pt x="107" y="12264"/>
                    <a:pt x="191" y="11074"/>
                    <a:pt x="107" y="9883"/>
                  </a:cubicBezTo>
                  <a:cubicBezTo>
                    <a:pt x="0" y="8609"/>
                    <a:pt x="607" y="7823"/>
                    <a:pt x="1607" y="7276"/>
                  </a:cubicBezTo>
                  <a:cubicBezTo>
                    <a:pt x="2560" y="6752"/>
                    <a:pt x="3536" y="6252"/>
                    <a:pt x="4584" y="5930"/>
                  </a:cubicBezTo>
                  <a:cubicBezTo>
                    <a:pt x="5132" y="5775"/>
                    <a:pt x="4774" y="5383"/>
                    <a:pt x="4703" y="5144"/>
                  </a:cubicBezTo>
                  <a:cubicBezTo>
                    <a:pt x="4346" y="3954"/>
                    <a:pt x="4132" y="2751"/>
                    <a:pt x="4239" y="1513"/>
                  </a:cubicBezTo>
                  <a:cubicBezTo>
                    <a:pt x="4334" y="322"/>
                    <a:pt x="4786" y="1"/>
                    <a:pt x="6025" y="203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3" name="Google Shape;773;p18"/>
          <p:cNvGrpSpPr/>
          <p:nvPr/>
        </p:nvGrpSpPr>
        <p:grpSpPr>
          <a:xfrm>
            <a:off x="7892802" y="3772510"/>
            <a:ext cx="1143859" cy="1964893"/>
            <a:chOff x="3934790" y="2725640"/>
            <a:chExt cx="267213" cy="459001"/>
          </a:xfrm>
        </p:grpSpPr>
        <p:sp>
          <p:nvSpPr>
            <p:cNvPr id="774" name="Google Shape;774;p18"/>
            <p:cNvSpPr/>
            <p:nvPr/>
          </p:nvSpPr>
          <p:spPr>
            <a:xfrm>
              <a:off x="3934801" y="2725640"/>
              <a:ext cx="266559" cy="458205"/>
            </a:xfrm>
            <a:custGeom>
              <a:avLst/>
              <a:gdLst/>
              <a:ahLst/>
              <a:cxnLst/>
              <a:rect l="l" t="t" r="r" b="b"/>
              <a:pathLst>
                <a:path w="7668" h="13181" extrusionOk="0">
                  <a:moveTo>
                    <a:pt x="6072" y="1488"/>
                  </a:moveTo>
                  <a:cubicBezTo>
                    <a:pt x="4893" y="1179"/>
                    <a:pt x="3703" y="1250"/>
                    <a:pt x="2536" y="1250"/>
                  </a:cubicBezTo>
                  <a:lnTo>
                    <a:pt x="2536" y="1250"/>
                  </a:lnTo>
                  <a:cubicBezTo>
                    <a:pt x="2786" y="869"/>
                    <a:pt x="2667" y="536"/>
                    <a:pt x="2369" y="238"/>
                  </a:cubicBezTo>
                  <a:cubicBezTo>
                    <a:pt x="2238" y="226"/>
                    <a:pt x="2096" y="214"/>
                    <a:pt x="1953" y="203"/>
                  </a:cubicBezTo>
                  <a:cubicBezTo>
                    <a:pt x="1607" y="226"/>
                    <a:pt x="1191" y="0"/>
                    <a:pt x="964" y="345"/>
                  </a:cubicBezTo>
                  <a:cubicBezTo>
                    <a:pt x="774" y="643"/>
                    <a:pt x="857" y="1036"/>
                    <a:pt x="1083" y="1346"/>
                  </a:cubicBezTo>
                  <a:lnTo>
                    <a:pt x="1083" y="1346"/>
                  </a:lnTo>
                  <a:lnTo>
                    <a:pt x="1083" y="1346"/>
                  </a:lnTo>
                  <a:cubicBezTo>
                    <a:pt x="488" y="2012"/>
                    <a:pt x="0" y="2608"/>
                    <a:pt x="107" y="3691"/>
                  </a:cubicBezTo>
                  <a:cubicBezTo>
                    <a:pt x="369" y="6394"/>
                    <a:pt x="417" y="9096"/>
                    <a:pt x="560" y="11787"/>
                  </a:cubicBezTo>
                  <a:cubicBezTo>
                    <a:pt x="595" y="12430"/>
                    <a:pt x="524" y="13180"/>
                    <a:pt x="1548" y="13061"/>
                  </a:cubicBezTo>
                  <a:lnTo>
                    <a:pt x="2215" y="13061"/>
                  </a:lnTo>
                  <a:cubicBezTo>
                    <a:pt x="3548" y="13061"/>
                    <a:pt x="4882" y="13061"/>
                    <a:pt x="6203" y="13073"/>
                  </a:cubicBezTo>
                  <a:cubicBezTo>
                    <a:pt x="6882" y="13073"/>
                    <a:pt x="7668" y="12252"/>
                    <a:pt x="7668" y="11585"/>
                  </a:cubicBezTo>
                  <a:cubicBezTo>
                    <a:pt x="7632" y="8739"/>
                    <a:pt x="7644" y="5894"/>
                    <a:pt x="7394" y="3060"/>
                  </a:cubicBezTo>
                  <a:cubicBezTo>
                    <a:pt x="7299" y="1762"/>
                    <a:pt x="7310" y="1822"/>
                    <a:pt x="6072" y="1488"/>
                  </a:cubicBezTo>
                  <a:close/>
                  <a:moveTo>
                    <a:pt x="1488" y="262"/>
                  </a:moveTo>
                  <a:lnTo>
                    <a:pt x="1536" y="262"/>
                  </a:lnTo>
                  <a:close/>
                  <a:moveTo>
                    <a:pt x="1476" y="262"/>
                  </a:moveTo>
                  <a:lnTo>
                    <a:pt x="1476" y="262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8"/>
            <p:cNvSpPr/>
            <p:nvPr/>
          </p:nvSpPr>
          <p:spPr>
            <a:xfrm>
              <a:off x="3958181" y="2769890"/>
              <a:ext cx="226408" cy="409780"/>
            </a:xfrm>
            <a:custGeom>
              <a:avLst/>
              <a:gdLst/>
              <a:ahLst/>
              <a:cxnLst/>
              <a:rect l="l" t="t" r="r" b="b"/>
              <a:pathLst>
                <a:path w="6513" h="11788" extrusionOk="0">
                  <a:moveTo>
                    <a:pt x="1548" y="11788"/>
                  </a:moveTo>
                  <a:lnTo>
                    <a:pt x="881" y="11788"/>
                  </a:lnTo>
                  <a:cubicBezTo>
                    <a:pt x="750" y="11669"/>
                    <a:pt x="715" y="11526"/>
                    <a:pt x="703" y="11371"/>
                  </a:cubicBezTo>
                  <a:cubicBezTo>
                    <a:pt x="619" y="10371"/>
                    <a:pt x="548" y="9383"/>
                    <a:pt x="488" y="8395"/>
                  </a:cubicBezTo>
                  <a:cubicBezTo>
                    <a:pt x="381" y="6942"/>
                    <a:pt x="298" y="5478"/>
                    <a:pt x="179" y="4025"/>
                  </a:cubicBezTo>
                  <a:cubicBezTo>
                    <a:pt x="119" y="3358"/>
                    <a:pt x="72" y="2668"/>
                    <a:pt x="24" y="2001"/>
                  </a:cubicBezTo>
                  <a:cubicBezTo>
                    <a:pt x="0" y="1596"/>
                    <a:pt x="119" y="1239"/>
                    <a:pt x="369" y="917"/>
                  </a:cubicBezTo>
                  <a:cubicBezTo>
                    <a:pt x="703" y="513"/>
                    <a:pt x="679" y="513"/>
                    <a:pt x="441" y="144"/>
                  </a:cubicBezTo>
                  <a:cubicBezTo>
                    <a:pt x="548" y="1"/>
                    <a:pt x="703" y="48"/>
                    <a:pt x="834" y="36"/>
                  </a:cubicBezTo>
                  <a:cubicBezTo>
                    <a:pt x="941" y="13"/>
                    <a:pt x="1036" y="36"/>
                    <a:pt x="1131" y="48"/>
                  </a:cubicBezTo>
                  <a:cubicBezTo>
                    <a:pt x="1893" y="120"/>
                    <a:pt x="2632" y="286"/>
                    <a:pt x="3405" y="274"/>
                  </a:cubicBezTo>
                  <a:cubicBezTo>
                    <a:pt x="4108" y="251"/>
                    <a:pt x="4775" y="465"/>
                    <a:pt x="5418" y="655"/>
                  </a:cubicBezTo>
                  <a:cubicBezTo>
                    <a:pt x="5977" y="822"/>
                    <a:pt x="6180" y="1358"/>
                    <a:pt x="6203" y="1894"/>
                  </a:cubicBezTo>
                  <a:cubicBezTo>
                    <a:pt x="6239" y="2584"/>
                    <a:pt x="6263" y="3263"/>
                    <a:pt x="6275" y="3942"/>
                  </a:cubicBezTo>
                  <a:cubicBezTo>
                    <a:pt x="6299" y="4989"/>
                    <a:pt x="6418" y="6025"/>
                    <a:pt x="6477" y="7073"/>
                  </a:cubicBezTo>
                  <a:cubicBezTo>
                    <a:pt x="6513" y="8049"/>
                    <a:pt x="6513" y="9049"/>
                    <a:pt x="6334" y="10014"/>
                  </a:cubicBezTo>
                  <a:cubicBezTo>
                    <a:pt x="6299" y="10228"/>
                    <a:pt x="6203" y="10395"/>
                    <a:pt x="6025" y="10514"/>
                  </a:cubicBezTo>
                  <a:cubicBezTo>
                    <a:pt x="5418" y="10931"/>
                    <a:pt x="4787" y="11300"/>
                    <a:pt x="4036" y="11371"/>
                  </a:cubicBezTo>
                  <a:cubicBezTo>
                    <a:pt x="3298" y="11443"/>
                    <a:pt x="2584" y="11597"/>
                    <a:pt x="1858" y="11669"/>
                  </a:cubicBezTo>
                  <a:cubicBezTo>
                    <a:pt x="1774" y="11704"/>
                    <a:pt x="1643" y="11716"/>
                    <a:pt x="1548" y="117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8"/>
            <p:cNvSpPr/>
            <p:nvPr/>
          </p:nvSpPr>
          <p:spPr>
            <a:xfrm>
              <a:off x="3998329" y="2768639"/>
              <a:ext cx="203673" cy="412700"/>
            </a:xfrm>
            <a:custGeom>
              <a:avLst/>
              <a:gdLst/>
              <a:ahLst/>
              <a:cxnLst/>
              <a:rect l="l" t="t" r="r" b="b"/>
              <a:pathLst>
                <a:path w="5859" h="11872" extrusionOk="0">
                  <a:moveTo>
                    <a:pt x="393" y="11824"/>
                  </a:moveTo>
                  <a:cubicBezTo>
                    <a:pt x="881" y="11407"/>
                    <a:pt x="1512" y="11574"/>
                    <a:pt x="2060" y="11443"/>
                  </a:cubicBezTo>
                  <a:cubicBezTo>
                    <a:pt x="2643" y="11288"/>
                    <a:pt x="3251" y="11288"/>
                    <a:pt x="3846" y="11086"/>
                  </a:cubicBezTo>
                  <a:cubicBezTo>
                    <a:pt x="4906" y="10705"/>
                    <a:pt x="5287" y="9955"/>
                    <a:pt x="5263" y="8907"/>
                  </a:cubicBezTo>
                  <a:cubicBezTo>
                    <a:pt x="5167" y="6561"/>
                    <a:pt x="5108" y="4204"/>
                    <a:pt x="4977" y="1858"/>
                  </a:cubicBezTo>
                  <a:cubicBezTo>
                    <a:pt x="4941" y="1227"/>
                    <a:pt x="4560" y="858"/>
                    <a:pt x="3858" y="691"/>
                  </a:cubicBezTo>
                  <a:cubicBezTo>
                    <a:pt x="2584" y="394"/>
                    <a:pt x="1262" y="489"/>
                    <a:pt x="0" y="203"/>
                  </a:cubicBezTo>
                  <a:cubicBezTo>
                    <a:pt x="36" y="156"/>
                    <a:pt x="72" y="132"/>
                    <a:pt x="119" y="120"/>
                  </a:cubicBezTo>
                  <a:cubicBezTo>
                    <a:pt x="322" y="96"/>
                    <a:pt x="512" y="37"/>
                    <a:pt x="715" y="72"/>
                  </a:cubicBezTo>
                  <a:cubicBezTo>
                    <a:pt x="1905" y="72"/>
                    <a:pt x="3084" y="1"/>
                    <a:pt x="4263" y="310"/>
                  </a:cubicBezTo>
                  <a:cubicBezTo>
                    <a:pt x="5501" y="632"/>
                    <a:pt x="5477" y="572"/>
                    <a:pt x="5584" y="1858"/>
                  </a:cubicBezTo>
                  <a:cubicBezTo>
                    <a:pt x="5822" y="4704"/>
                    <a:pt x="5822" y="7538"/>
                    <a:pt x="5858" y="10383"/>
                  </a:cubicBezTo>
                  <a:cubicBezTo>
                    <a:pt x="5858" y="11074"/>
                    <a:pt x="5048" y="11871"/>
                    <a:pt x="4394" y="11871"/>
                  </a:cubicBezTo>
                  <a:cubicBezTo>
                    <a:pt x="3060" y="11824"/>
                    <a:pt x="1715" y="11824"/>
                    <a:pt x="393" y="118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8"/>
            <p:cNvSpPr/>
            <p:nvPr/>
          </p:nvSpPr>
          <p:spPr>
            <a:xfrm>
              <a:off x="3934996" y="2771559"/>
              <a:ext cx="60452" cy="413083"/>
            </a:xfrm>
            <a:custGeom>
              <a:avLst/>
              <a:gdLst/>
              <a:ahLst/>
              <a:cxnLst/>
              <a:rect l="l" t="t" r="r" b="b"/>
              <a:pathLst>
                <a:path w="1739" h="11883" extrusionOk="0">
                  <a:moveTo>
                    <a:pt x="1155" y="96"/>
                  </a:moveTo>
                  <a:cubicBezTo>
                    <a:pt x="1739" y="203"/>
                    <a:pt x="1632" y="477"/>
                    <a:pt x="1286" y="774"/>
                  </a:cubicBezTo>
                  <a:cubicBezTo>
                    <a:pt x="572" y="1405"/>
                    <a:pt x="870" y="2215"/>
                    <a:pt x="905" y="2965"/>
                  </a:cubicBezTo>
                  <a:cubicBezTo>
                    <a:pt x="965" y="4382"/>
                    <a:pt x="1108" y="5775"/>
                    <a:pt x="1215" y="7192"/>
                  </a:cubicBezTo>
                  <a:cubicBezTo>
                    <a:pt x="1334" y="8704"/>
                    <a:pt x="1441" y="10228"/>
                    <a:pt x="1548" y="11740"/>
                  </a:cubicBezTo>
                  <a:cubicBezTo>
                    <a:pt x="512" y="11883"/>
                    <a:pt x="596" y="11121"/>
                    <a:pt x="560" y="10478"/>
                  </a:cubicBezTo>
                  <a:cubicBezTo>
                    <a:pt x="417" y="7787"/>
                    <a:pt x="370" y="5072"/>
                    <a:pt x="96" y="2382"/>
                  </a:cubicBezTo>
                  <a:cubicBezTo>
                    <a:pt x="1" y="1298"/>
                    <a:pt x="489" y="703"/>
                    <a:pt x="1084" y="36"/>
                  </a:cubicBezTo>
                  <a:cubicBezTo>
                    <a:pt x="1144" y="0"/>
                    <a:pt x="1167" y="36"/>
                    <a:pt x="1155" y="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8"/>
            <p:cNvSpPr/>
            <p:nvPr/>
          </p:nvSpPr>
          <p:spPr>
            <a:xfrm>
              <a:off x="3977195" y="2732662"/>
              <a:ext cx="39768" cy="42654"/>
            </a:xfrm>
            <a:custGeom>
              <a:avLst/>
              <a:gdLst/>
              <a:ahLst/>
              <a:cxnLst/>
              <a:rect l="l" t="t" r="r" b="b"/>
              <a:pathLst>
                <a:path w="1144" h="1227" extrusionOk="0">
                  <a:moveTo>
                    <a:pt x="751" y="1215"/>
                  </a:moveTo>
                  <a:cubicBezTo>
                    <a:pt x="703" y="1215"/>
                    <a:pt x="656" y="1226"/>
                    <a:pt x="596" y="1226"/>
                  </a:cubicBezTo>
                  <a:cubicBezTo>
                    <a:pt x="513" y="1226"/>
                    <a:pt x="418" y="1215"/>
                    <a:pt x="334" y="1215"/>
                  </a:cubicBezTo>
                  <a:cubicBezTo>
                    <a:pt x="96" y="1191"/>
                    <a:pt x="13" y="1048"/>
                    <a:pt x="13" y="822"/>
                  </a:cubicBezTo>
                  <a:lnTo>
                    <a:pt x="13" y="714"/>
                  </a:lnTo>
                  <a:cubicBezTo>
                    <a:pt x="1" y="83"/>
                    <a:pt x="1" y="60"/>
                    <a:pt x="644" y="36"/>
                  </a:cubicBezTo>
                  <a:cubicBezTo>
                    <a:pt x="668" y="36"/>
                    <a:pt x="703" y="12"/>
                    <a:pt x="727" y="0"/>
                  </a:cubicBezTo>
                  <a:cubicBezTo>
                    <a:pt x="870" y="12"/>
                    <a:pt x="1001" y="36"/>
                    <a:pt x="1144" y="48"/>
                  </a:cubicBezTo>
                  <a:cubicBezTo>
                    <a:pt x="1001" y="167"/>
                    <a:pt x="906" y="310"/>
                    <a:pt x="989" y="524"/>
                  </a:cubicBezTo>
                  <a:cubicBezTo>
                    <a:pt x="1084" y="822"/>
                    <a:pt x="1001" y="1048"/>
                    <a:pt x="751" y="12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8"/>
            <p:cNvSpPr/>
            <p:nvPr/>
          </p:nvSpPr>
          <p:spPr>
            <a:xfrm>
              <a:off x="4003300" y="2732245"/>
              <a:ext cx="28158" cy="43905"/>
            </a:xfrm>
            <a:custGeom>
              <a:avLst/>
              <a:gdLst/>
              <a:ahLst/>
              <a:cxnLst/>
              <a:rect l="l" t="t" r="r" b="b"/>
              <a:pathLst>
                <a:path w="810" h="1263" extrusionOk="0">
                  <a:moveTo>
                    <a:pt x="0" y="1227"/>
                  </a:moveTo>
                  <a:cubicBezTo>
                    <a:pt x="262" y="929"/>
                    <a:pt x="143" y="595"/>
                    <a:pt x="71" y="274"/>
                  </a:cubicBezTo>
                  <a:cubicBezTo>
                    <a:pt x="12" y="0"/>
                    <a:pt x="274" y="119"/>
                    <a:pt x="393" y="95"/>
                  </a:cubicBezTo>
                  <a:cubicBezTo>
                    <a:pt x="691" y="393"/>
                    <a:pt x="810" y="715"/>
                    <a:pt x="560" y="1096"/>
                  </a:cubicBezTo>
                  <a:cubicBezTo>
                    <a:pt x="393" y="1262"/>
                    <a:pt x="191" y="1238"/>
                    <a:pt x="0" y="12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8"/>
            <p:cNvSpPr/>
            <p:nvPr/>
          </p:nvSpPr>
          <p:spPr>
            <a:xfrm>
              <a:off x="3961066" y="2726440"/>
              <a:ext cx="41437" cy="48459"/>
            </a:xfrm>
            <a:custGeom>
              <a:avLst/>
              <a:gdLst/>
              <a:ahLst/>
              <a:cxnLst/>
              <a:rect l="l" t="t" r="r" b="b"/>
              <a:pathLst>
                <a:path w="1192" h="1394" extrusionOk="0">
                  <a:moveTo>
                    <a:pt x="1191" y="203"/>
                  </a:moveTo>
                  <a:cubicBezTo>
                    <a:pt x="1048" y="393"/>
                    <a:pt x="632" y="60"/>
                    <a:pt x="608" y="441"/>
                  </a:cubicBezTo>
                  <a:cubicBezTo>
                    <a:pt x="596" y="751"/>
                    <a:pt x="405" y="1132"/>
                    <a:pt x="786" y="1394"/>
                  </a:cubicBezTo>
                  <a:lnTo>
                    <a:pt x="394" y="1394"/>
                  </a:lnTo>
                  <a:cubicBezTo>
                    <a:pt x="358" y="1370"/>
                    <a:pt x="346" y="1346"/>
                    <a:pt x="310" y="1334"/>
                  </a:cubicBezTo>
                  <a:cubicBezTo>
                    <a:pt x="96" y="1013"/>
                    <a:pt x="1" y="632"/>
                    <a:pt x="191" y="334"/>
                  </a:cubicBezTo>
                  <a:cubicBezTo>
                    <a:pt x="441" y="0"/>
                    <a:pt x="870" y="227"/>
                    <a:pt x="1191" y="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8"/>
            <p:cNvSpPr/>
            <p:nvPr/>
          </p:nvSpPr>
          <p:spPr>
            <a:xfrm>
              <a:off x="3985885" y="2967712"/>
              <a:ext cx="158587" cy="172631"/>
            </a:xfrm>
            <a:custGeom>
              <a:avLst/>
              <a:gdLst/>
              <a:ahLst/>
              <a:cxnLst/>
              <a:rect l="l" t="t" r="r" b="b"/>
              <a:pathLst>
                <a:path w="4562" h="4966" extrusionOk="0">
                  <a:moveTo>
                    <a:pt x="4549" y="2489"/>
                  </a:moveTo>
                  <a:lnTo>
                    <a:pt x="4549" y="4644"/>
                  </a:lnTo>
                  <a:cubicBezTo>
                    <a:pt x="4549" y="4835"/>
                    <a:pt x="4513" y="4966"/>
                    <a:pt x="4275" y="4966"/>
                  </a:cubicBezTo>
                  <a:cubicBezTo>
                    <a:pt x="2954" y="4954"/>
                    <a:pt x="1644" y="4954"/>
                    <a:pt x="322" y="4954"/>
                  </a:cubicBezTo>
                  <a:cubicBezTo>
                    <a:pt x="96" y="4954"/>
                    <a:pt x="1" y="4882"/>
                    <a:pt x="1" y="4644"/>
                  </a:cubicBezTo>
                  <a:cubicBezTo>
                    <a:pt x="25" y="3192"/>
                    <a:pt x="1" y="1751"/>
                    <a:pt x="1" y="310"/>
                  </a:cubicBezTo>
                  <a:cubicBezTo>
                    <a:pt x="1" y="120"/>
                    <a:pt x="49" y="25"/>
                    <a:pt x="251" y="25"/>
                  </a:cubicBezTo>
                  <a:cubicBezTo>
                    <a:pt x="1620" y="25"/>
                    <a:pt x="2978" y="13"/>
                    <a:pt x="4347" y="1"/>
                  </a:cubicBezTo>
                  <a:cubicBezTo>
                    <a:pt x="4561" y="1"/>
                    <a:pt x="4525" y="144"/>
                    <a:pt x="4525" y="275"/>
                  </a:cubicBezTo>
                  <a:cubicBezTo>
                    <a:pt x="4549" y="1013"/>
                    <a:pt x="4549" y="1739"/>
                    <a:pt x="4549" y="24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8"/>
            <p:cNvSpPr/>
            <p:nvPr/>
          </p:nvSpPr>
          <p:spPr>
            <a:xfrm>
              <a:off x="4100560" y="2809622"/>
              <a:ext cx="24855" cy="125458"/>
            </a:xfrm>
            <a:custGeom>
              <a:avLst/>
              <a:gdLst/>
              <a:ahLst/>
              <a:cxnLst/>
              <a:rect l="l" t="t" r="r" b="b"/>
              <a:pathLst>
                <a:path w="715" h="3609" extrusionOk="0">
                  <a:moveTo>
                    <a:pt x="500" y="584"/>
                  </a:moveTo>
                  <a:cubicBezTo>
                    <a:pt x="572" y="1525"/>
                    <a:pt x="631" y="2465"/>
                    <a:pt x="714" y="3382"/>
                  </a:cubicBezTo>
                  <a:cubicBezTo>
                    <a:pt x="393" y="3608"/>
                    <a:pt x="143" y="3561"/>
                    <a:pt x="95" y="3168"/>
                  </a:cubicBezTo>
                  <a:cubicBezTo>
                    <a:pt x="12" y="2191"/>
                    <a:pt x="0" y="1227"/>
                    <a:pt x="143" y="263"/>
                  </a:cubicBezTo>
                  <a:cubicBezTo>
                    <a:pt x="155" y="155"/>
                    <a:pt x="179" y="1"/>
                    <a:pt x="321" y="24"/>
                  </a:cubicBezTo>
                  <a:cubicBezTo>
                    <a:pt x="512" y="36"/>
                    <a:pt x="417" y="215"/>
                    <a:pt x="441" y="298"/>
                  </a:cubicBezTo>
                  <a:cubicBezTo>
                    <a:pt x="476" y="394"/>
                    <a:pt x="488" y="501"/>
                    <a:pt x="500" y="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8"/>
            <p:cNvSpPr/>
            <p:nvPr/>
          </p:nvSpPr>
          <p:spPr>
            <a:xfrm>
              <a:off x="3934790" y="2771559"/>
              <a:ext cx="60452" cy="413083"/>
            </a:xfrm>
            <a:custGeom>
              <a:avLst/>
              <a:gdLst/>
              <a:ahLst/>
              <a:cxnLst/>
              <a:rect l="l" t="t" r="r" b="b"/>
              <a:pathLst>
                <a:path w="1739" h="11883" extrusionOk="0">
                  <a:moveTo>
                    <a:pt x="1155" y="96"/>
                  </a:moveTo>
                  <a:cubicBezTo>
                    <a:pt x="1739" y="203"/>
                    <a:pt x="1632" y="477"/>
                    <a:pt x="1286" y="774"/>
                  </a:cubicBezTo>
                  <a:cubicBezTo>
                    <a:pt x="572" y="1405"/>
                    <a:pt x="870" y="2215"/>
                    <a:pt x="905" y="2965"/>
                  </a:cubicBezTo>
                  <a:cubicBezTo>
                    <a:pt x="965" y="4382"/>
                    <a:pt x="1108" y="5775"/>
                    <a:pt x="1215" y="7192"/>
                  </a:cubicBezTo>
                  <a:cubicBezTo>
                    <a:pt x="1334" y="8704"/>
                    <a:pt x="1441" y="10228"/>
                    <a:pt x="1548" y="11740"/>
                  </a:cubicBezTo>
                  <a:cubicBezTo>
                    <a:pt x="512" y="11883"/>
                    <a:pt x="596" y="11121"/>
                    <a:pt x="560" y="10478"/>
                  </a:cubicBezTo>
                  <a:cubicBezTo>
                    <a:pt x="417" y="7787"/>
                    <a:pt x="370" y="5072"/>
                    <a:pt x="96" y="2382"/>
                  </a:cubicBezTo>
                  <a:cubicBezTo>
                    <a:pt x="1" y="1298"/>
                    <a:pt x="489" y="703"/>
                    <a:pt x="1084" y="36"/>
                  </a:cubicBezTo>
                  <a:cubicBezTo>
                    <a:pt x="1144" y="0"/>
                    <a:pt x="1167" y="36"/>
                    <a:pt x="1155" y="96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8"/>
            <p:cNvSpPr/>
            <p:nvPr/>
          </p:nvSpPr>
          <p:spPr>
            <a:xfrm>
              <a:off x="3997736" y="2769430"/>
              <a:ext cx="203673" cy="412700"/>
            </a:xfrm>
            <a:custGeom>
              <a:avLst/>
              <a:gdLst/>
              <a:ahLst/>
              <a:cxnLst/>
              <a:rect l="l" t="t" r="r" b="b"/>
              <a:pathLst>
                <a:path w="5859" h="11872" extrusionOk="0">
                  <a:moveTo>
                    <a:pt x="393" y="11824"/>
                  </a:moveTo>
                  <a:cubicBezTo>
                    <a:pt x="881" y="11407"/>
                    <a:pt x="1512" y="11574"/>
                    <a:pt x="2060" y="11443"/>
                  </a:cubicBezTo>
                  <a:cubicBezTo>
                    <a:pt x="2643" y="11288"/>
                    <a:pt x="3251" y="11288"/>
                    <a:pt x="3846" y="11086"/>
                  </a:cubicBezTo>
                  <a:cubicBezTo>
                    <a:pt x="4906" y="10705"/>
                    <a:pt x="5287" y="9955"/>
                    <a:pt x="5263" y="8907"/>
                  </a:cubicBezTo>
                  <a:cubicBezTo>
                    <a:pt x="5167" y="6561"/>
                    <a:pt x="5108" y="4204"/>
                    <a:pt x="4977" y="1858"/>
                  </a:cubicBezTo>
                  <a:cubicBezTo>
                    <a:pt x="4941" y="1227"/>
                    <a:pt x="4560" y="858"/>
                    <a:pt x="3858" y="691"/>
                  </a:cubicBezTo>
                  <a:cubicBezTo>
                    <a:pt x="2584" y="394"/>
                    <a:pt x="1262" y="489"/>
                    <a:pt x="0" y="203"/>
                  </a:cubicBezTo>
                  <a:cubicBezTo>
                    <a:pt x="36" y="156"/>
                    <a:pt x="72" y="132"/>
                    <a:pt x="119" y="120"/>
                  </a:cubicBezTo>
                  <a:cubicBezTo>
                    <a:pt x="322" y="96"/>
                    <a:pt x="512" y="37"/>
                    <a:pt x="715" y="72"/>
                  </a:cubicBezTo>
                  <a:cubicBezTo>
                    <a:pt x="1905" y="72"/>
                    <a:pt x="3084" y="1"/>
                    <a:pt x="4263" y="310"/>
                  </a:cubicBezTo>
                  <a:cubicBezTo>
                    <a:pt x="5501" y="632"/>
                    <a:pt x="5477" y="572"/>
                    <a:pt x="5584" y="1858"/>
                  </a:cubicBezTo>
                  <a:cubicBezTo>
                    <a:pt x="5822" y="4704"/>
                    <a:pt x="5822" y="7538"/>
                    <a:pt x="5858" y="10383"/>
                  </a:cubicBezTo>
                  <a:cubicBezTo>
                    <a:pt x="5858" y="11074"/>
                    <a:pt x="5048" y="11871"/>
                    <a:pt x="4394" y="11871"/>
                  </a:cubicBezTo>
                  <a:cubicBezTo>
                    <a:pt x="3060" y="11824"/>
                    <a:pt x="1715" y="11824"/>
                    <a:pt x="393" y="11824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8"/>
            <p:cNvSpPr/>
            <p:nvPr/>
          </p:nvSpPr>
          <p:spPr>
            <a:xfrm>
              <a:off x="4099966" y="2810412"/>
              <a:ext cx="24855" cy="125458"/>
            </a:xfrm>
            <a:custGeom>
              <a:avLst/>
              <a:gdLst/>
              <a:ahLst/>
              <a:cxnLst/>
              <a:rect l="l" t="t" r="r" b="b"/>
              <a:pathLst>
                <a:path w="715" h="3609" extrusionOk="0">
                  <a:moveTo>
                    <a:pt x="500" y="584"/>
                  </a:moveTo>
                  <a:cubicBezTo>
                    <a:pt x="572" y="1525"/>
                    <a:pt x="631" y="2465"/>
                    <a:pt x="714" y="3382"/>
                  </a:cubicBezTo>
                  <a:cubicBezTo>
                    <a:pt x="393" y="3608"/>
                    <a:pt x="143" y="3561"/>
                    <a:pt x="95" y="3168"/>
                  </a:cubicBezTo>
                  <a:cubicBezTo>
                    <a:pt x="12" y="2191"/>
                    <a:pt x="0" y="1227"/>
                    <a:pt x="143" y="263"/>
                  </a:cubicBezTo>
                  <a:cubicBezTo>
                    <a:pt x="155" y="155"/>
                    <a:pt x="179" y="1"/>
                    <a:pt x="321" y="24"/>
                  </a:cubicBezTo>
                  <a:cubicBezTo>
                    <a:pt x="512" y="36"/>
                    <a:pt x="417" y="215"/>
                    <a:pt x="441" y="298"/>
                  </a:cubicBezTo>
                  <a:cubicBezTo>
                    <a:pt x="476" y="394"/>
                    <a:pt x="488" y="501"/>
                    <a:pt x="500" y="584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8"/>
            <p:cNvSpPr/>
            <p:nvPr/>
          </p:nvSpPr>
          <p:spPr>
            <a:xfrm>
              <a:off x="3960329" y="2726440"/>
              <a:ext cx="41437" cy="48459"/>
            </a:xfrm>
            <a:custGeom>
              <a:avLst/>
              <a:gdLst/>
              <a:ahLst/>
              <a:cxnLst/>
              <a:rect l="l" t="t" r="r" b="b"/>
              <a:pathLst>
                <a:path w="1192" h="1394" extrusionOk="0">
                  <a:moveTo>
                    <a:pt x="1191" y="203"/>
                  </a:moveTo>
                  <a:cubicBezTo>
                    <a:pt x="1048" y="393"/>
                    <a:pt x="632" y="60"/>
                    <a:pt x="608" y="441"/>
                  </a:cubicBezTo>
                  <a:cubicBezTo>
                    <a:pt x="596" y="751"/>
                    <a:pt x="405" y="1132"/>
                    <a:pt x="786" y="1394"/>
                  </a:cubicBezTo>
                  <a:lnTo>
                    <a:pt x="394" y="1394"/>
                  </a:lnTo>
                  <a:cubicBezTo>
                    <a:pt x="358" y="1370"/>
                    <a:pt x="346" y="1346"/>
                    <a:pt x="310" y="1334"/>
                  </a:cubicBezTo>
                  <a:cubicBezTo>
                    <a:pt x="96" y="1013"/>
                    <a:pt x="1" y="632"/>
                    <a:pt x="191" y="334"/>
                  </a:cubicBezTo>
                  <a:cubicBezTo>
                    <a:pt x="441" y="0"/>
                    <a:pt x="870" y="227"/>
                    <a:pt x="1191" y="203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" name="Google Shape;787;p18"/>
          <p:cNvGrpSpPr/>
          <p:nvPr/>
        </p:nvGrpSpPr>
        <p:grpSpPr>
          <a:xfrm rot="-2700000">
            <a:off x="7101652" y="-546383"/>
            <a:ext cx="1583134" cy="840288"/>
            <a:chOff x="5033612" y="472950"/>
            <a:chExt cx="518622" cy="275284"/>
          </a:xfrm>
        </p:grpSpPr>
        <p:sp>
          <p:nvSpPr>
            <p:cNvPr id="788" name="Google Shape;788;p18"/>
            <p:cNvSpPr/>
            <p:nvPr/>
          </p:nvSpPr>
          <p:spPr>
            <a:xfrm>
              <a:off x="5033612" y="472950"/>
              <a:ext cx="518622" cy="275284"/>
            </a:xfrm>
            <a:custGeom>
              <a:avLst/>
              <a:gdLst/>
              <a:ahLst/>
              <a:cxnLst/>
              <a:rect l="l" t="t" r="r" b="b"/>
              <a:pathLst>
                <a:path w="14919" h="7919" extrusionOk="0">
                  <a:moveTo>
                    <a:pt x="369" y="4680"/>
                  </a:moveTo>
                  <a:cubicBezTo>
                    <a:pt x="369" y="4680"/>
                    <a:pt x="369" y="4668"/>
                    <a:pt x="369" y="4680"/>
                  </a:cubicBezTo>
                  <a:cubicBezTo>
                    <a:pt x="369" y="4668"/>
                    <a:pt x="369" y="4680"/>
                    <a:pt x="369" y="4680"/>
                  </a:cubicBezTo>
                  <a:cubicBezTo>
                    <a:pt x="369" y="4858"/>
                    <a:pt x="369" y="5037"/>
                    <a:pt x="393" y="5215"/>
                  </a:cubicBezTo>
                  <a:cubicBezTo>
                    <a:pt x="393" y="5358"/>
                    <a:pt x="393" y="5477"/>
                    <a:pt x="369" y="5608"/>
                  </a:cubicBezTo>
                  <a:lnTo>
                    <a:pt x="369" y="5608"/>
                  </a:lnTo>
                  <a:cubicBezTo>
                    <a:pt x="298" y="6287"/>
                    <a:pt x="286" y="6942"/>
                    <a:pt x="1131" y="7180"/>
                  </a:cubicBezTo>
                  <a:cubicBezTo>
                    <a:pt x="1476" y="7275"/>
                    <a:pt x="1834" y="7359"/>
                    <a:pt x="2179" y="7454"/>
                  </a:cubicBezTo>
                  <a:lnTo>
                    <a:pt x="2179" y="7454"/>
                  </a:lnTo>
                  <a:cubicBezTo>
                    <a:pt x="3465" y="7918"/>
                    <a:pt x="4798" y="7644"/>
                    <a:pt x="6108" y="7692"/>
                  </a:cubicBezTo>
                  <a:lnTo>
                    <a:pt x="6168" y="7704"/>
                  </a:lnTo>
                  <a:lnTo>
                    <a:pt x="6227" y="7692"/>
                  </a:lnTo>
                  <a:cubicBezTo>
                    <a:pt x="6406" y="7692"/>
                    <a:pt x="6560" y="7692"/>
                    <a:pt x="6739" y="7704"/>
                  </a:cubicBezTo>
                  <a:lnTo>
                    <a:pt x="7668" y="7704"/>
                  </a:lnTo>
                  <a:lnTo>
                    <a:pt x="7668" y="7704"/>
                  </a:lnTo>
                  <a:lnTo>
                    <a:pt x="9763" y="7704"/>
                  </a:lnTo>
                  <a:lnTo>
                    <a:pt x="10537" y="7704"/>
                  </a:lnTo>
                  <a:cubicBezTo>
                    <a:pt x="10894" y="7656"/>
                    <a:pt x="11240" y="7621"/>
                    <a:pt x="11597" y="7573"/>
                  </a:cubicBezTo>
                  <a:cubicBezTo>
                    <a:pt x="11644" y="7573"/>
                    <a:pt x="11680" y="7561"/>
                    <a:pt x="11728" y="7561"/>
                  </a:cubicBezTo>
                  <a:cubicBezTo>
                    <a:pt x="13788" y="7644"/>
                    <a:pt x="14919" y="5894"/>
                    <a:pt x="14359" y="3489"/>
                  </a:cubicBezTo>
                  <a:cubicBezTo>
                    <a:pt x="14347" y="3239"/>
                    <a:pt x="14335" y="2989"/>
                    <a:pt x="14335" y="2739"/>
                  </a:cubicBezTo>
                  <a:lnTo>
                    <a:pt x="14335" y="2739"/>
                  </a:lnTo>
                  <a:cubicBezTo>
                    <a:pt x="14264" y="1977"/>
                    <a:pt x="13871" y="1382"/>
                    <a:pt x="13287" y="905"/>
                  </a:cubicBezTo>
                  <a:lnTo>
                    <a:pt x="13026" y="632"/>
                  </a:lnTo>
                  <a:lnTo>
                    <a:pt x="13026" y="632"/>
                  </a:lnTo>
                  <a:lnTo>
                    <a:pt x="13026" y="632"/>
                  </a:lnTo>
                  <a:cubicBezTo>
                    <a:pt x="12656" y="215"/>
                    <a:pt x="12180" y="382"/>
                    <a:pt x="11728" y="382"/>
                  </a:cubicBezTo>
                  <a:cubicBezTo>
                    <a:pt x="11561" y="370"/>
                    <a:pt x="11382" y="370"/>
                    <a:pt x="11228" y="358"/>
                  </a:cubicBezTo>
                  <a:cubicBezTo>
                    <a:pt x="11061" y="358"/>
                    <a:pt x="10906" y="358"/>
                    <a:pt x="10751" y="334"/>
                  </a:cubicBezTo>
                  <a:cubicBezTo>
                    <a:pt x="10728" y="322"/>
                    <a:pt x="10704" y="310"/>
                    <a:pt x="10692" y="310"/>
                  </a:cubicBezTo>
                  <a:lnTo>
                    <a:pt x="9525" y="310"/>
                  </a:lnTo>
                  <a:lnTo>
                    <a:pt x="9501" y="310"/>
                  </a:lnTo>
                  <a:cubicBezTo>
                    <a:pt x="8275" y="274"/>
                    <a:pt x="7072" y="251"/>
                    <a:pt x="5846" y="262"/>
                  </a:cubicBezTo>
                  <a:cubicBezTo>
                    <a:pt x="4524" y="274"/>
                    <a:pt x="3155" y="1"/>
                    <a:pt x="1893" y="632"/>
                  </a:cubicBezTo>
                  <a:cubicBezTo>
                    <a:pt x="1774" y="679"/>
                    <a:pt x="1643" y="727"/>
                    <a:pt x="1524" y="786"/>
                  </a:cubicBezTo>
                  <a:lnTo>
                    <a:pt x="1524" y="786"/>
                  </a:lnTo>
                  <a:lnTo>
                    <a:pt x="1524" y="786"/>
                  </a:lnTo>
                  <a:cubicBezTo>
                    <a:pt x="1191" y="917"/>
                    <a:pt x="941" y="1096"/>
                    <a:pt x="714" y="1405"/>
                  </a:cubicBezTo>
                  <a:cubicBezTo>
                    <a:pt x="0" y="2441"/>
                    <a:pt x="488" y="3584"/>
                    <a:pt x="369" y="4680"/>
                  </a:cubicBezTo>
                  <a:close/>
                  <a:moveTo>
                    <a:pt x="5310" y="6132"/>
                  </a:moveTo>
                  <a:lnTo>
                    <a:pt x="5310" y="6132"/>
                  </a:lnTo>
                  <a:cubicBezTo>
                    <a:pt x="5310" y="6144"/>
                    <a:pt x="5298" y="6132"/>
                    <a:pt x="5298" y="6132"/>
                  </a:cubicBezTo>
                  <a:close/>
                  <a:moveTo>
                    <a:pt x="10823" y="370"/>
                  </a:moveTo>
                  <a:lnTo>
                    <a:pt x="10823" y="382"/>
                  </a:lnTo>
                  <a:cubicBezTo>
                    <a:pt x="10811" y="382"/>
                    <a:pt x="10811" y="370"/>
                    <a:pt x="10787" y="370"/>
                  </a:cubicBezTo>
                  <a:close/>
                  <a:moveTo>
                    <a:pt x="405" y="2798"/>
                  </a:moveTo>
                  <a:lnTo>
                    <a:pt x="405" y="3001"/>
                  </a:lnTo>
                  <a:lnTo>
                    <a:pt x="405" y="3120"/>
                  </a:lnTo>
                  <a:cubicBezTo>
                    <a:pt x="393" y="3001"/>
                    <a:pt x="369" y="2882"/>
                    <a:pt x="405" y="2798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8"/>
            <p:cNvSpPr/>
            <p:nvPr/>
          </p:nvSpPr>
          <p:spPr>
            <a:xfrm>
              <a:off x="5046633" y="483274"/>
              <a:ext cx="420974" cy="209062"/>
            </a:xfrm>
            <a:custGeom>
              <a:avLst/>
              <a:gdLst/>
              <a:ahLst/>
              <a:cxnLst/>
              <a:rect l="l" t="t" r="r" b="b"/>
              <a:pathLst>
                <a:path w="12110" h="6014" extrusionOk="0">
                  <a:moveTo>
                    <a:pt x="13" y="4930"/>
                  </a:moveTo>
                  <a:cubicBezTo>
                    <a:pt x="13" y="4751"/>
                    <a:pt x="13" y="4573"/>
                    <a:pt x="1" y="4394"/>
                  </a:cubicBezTo>
                  <a:cubicBezTo>
                    <a:pt x="203" y="3846"/>
                    <a:pt x="1" y="3275"/>
                    <a:pt x="48" y="2727"/>
                  </a:cubicBezTo>
                  <a:cubicBezTo>
                    <a:pt x="60" y="2561"/>
                    <a:pt x="1" y="2263"/>
                    <a:pt x="167" y="2251"/>
                  </a:cubicBezTo>
                  <a:cubicBezTo>
                    <a:pt x="858" y="2203"/>
                    <a:pt x="1096" y="1251"/>
                    <a:pt x="1870" y="1394"/>
                  </a:cubicBezTo>
                  <a:cubicBezTo>
                    <a:pt x="2037" y="1418"/>
                    <a:pt x="2191" y="1346"/>
                    <a:pt x="2251" y="1179"/>
                  </a:cubicBezTo>
                  <a:cubicBezTo>
                    <a:pt x="2465" y="596"/>
                    <a:pt x="3084" y="501"/>
                    <a:pt x="3525" y="263"/>
                  </a:cubicBezTo>
                  <a:cubicBezTo>
                    <a:pt x="3930" y="48"/>
                    <a:pt x="4454" y="298"/>
                    <a:pt x="4930" y="275"/>
                  </a:cubicBezTo>
                  <a:cubicBezTo>
                    <a:pt x="5192" y="537"/>
                    <a:pt x="5466" y="715"/>
                    <a:pt x="5704" y="227"/>
                  </a:cubicBezTo>
                  <a:cubicBezTo>
                    <a:pt x="5775" y="84"/>
                    <a:pt x="5894" y="1"/>
                    <a:pt x="6061" y="13"/>
                  </a:cubicBezTo>
                  <a:lnTo>
                    <a:pt x="8097" y="13"/>
                  </a:lnTo>
                  <a:cubicBezTo>
                    <a:pt x="8264" y="1"/>
                    <a:pt x="8371" y="36"/>
                    <a:pt x="8418" y="227"/>
                  </a:cubicBezTo>
                  <a:cubicBezTo>
                    <a:pt x="8454" y="394"/>
                    <a:pt x="8442" y="632"/>
                    <a:pt x="8645" y="632"/>
                  </a:cubicBezTo>
                  <a:cubicBezTo>
                    <a:pt x="8918" y="632"/>
                    <a:pt x="8835" y="346"/>
                    <a:pt x="8895" y="179"/>
                  </a:cubicBezTo>
                  <a:cubicBezTo>
                    <a:pt x="8942" y="60"/>
                    <a:pt x="9014" y="25"/>
                    <a:pt x="9133" y="25"/>
                  </a:cubicBezTo>
                  <a:lnTo>
                    <a:pt x="10300" y="25"/>
                  </a:lnTo>
                  <a:cubicBezTo>
                    <a:pt x="10669" y="203"/>
                    <a:pt x="10776" y="810"/>
                    <a:pt x="11359" y="679"/>
                  </a:cubicBezTo>
                  <a:cubicBezTo>
                    <a:pt x="11478" y="739"/>
                    <a:pt x="11550" y="822"/>
                    <a:pt x="11597" y="941"/>
                  </a:cubicBezTo>
                  <a:cubicBezTo>
                    <a:pt x="11621" y="1406"/>
                    <a:pt x="11633" y="1870"/>
                    <a:pt x="11062" y="2025"/>
                  </a:cubicBezTo>
                  <a:cubicBezTo>
                    <a:pt x="10919" y="2061"/>
                    <a:pt x="10788" y="2168"/>
                    <a:pt x="10907" y="2311"/>
                  </a:cubicBezTo>
                  <a:cubicBezTo>
                    <a:pt x="11002" y="2430"/>
                    <a:pt x="11097" y="2311"/>
                    <a:pt x="11157" y="2239"/>
                  </a:cubicBezTo>
                  <a:cubicBezTo>
                    <a:pt x="11383" y="1941"/>
                    <a:pt x="11621" y="1953"/>
                    <a:pt x="11871" y="2192"/>
                  </a:cubicBezTo>
                  <a:cubicBezTo>
                    <a:pt x="12109" y="2608"/>
                    <a:pt x="11966" y="3013"/>
                    <a:pt x="11859" y="3430"/>
                  </a:cubicBezTo>
                  <a:cubicBezTo>
                    <a:pt x="11752" y="3620"/>
                    <a:pt x="11502" y="3549"/>
                    <a:pt x="11335" y="3692"/>
                  </a:cubicBezTo>
                  <a:cubicBezTo>
                    <a:pt x="11478" y="3930"/>
                    <a:pt x="11847" y="4037"/>
                    <a:pt x="11788" y="4394"/>
                  </a:cubicBezTo>
                  <a:cubicBezTo>
                    <a:pt x="11657" y="5097"/>
                    <a:pt x="11085" y="5359"/>
                    <a:pt x="10550" y="5656"/>
                  </a:cubicBezTo>
                  <a:cubicBezTo>
                    <a:pt x="10490" y="5680"/>
                    <a:pt x="10431" y="5692"/>
                    <a:pt x="10359" y="5692"/>
                  </a:cubicBezTo>
                  <a:cubicBezTo>
                    <a:pt x="10228" y="5692"/>
                    <a:pt x="10109" y="5656"/>
                    <a:pt x="9990" y="5656"/>
                  </a:cubicBezTo>
                  <a:cubicBezTo>
                    <a:pt x="9859" y="5656"/>
                    <a:pt x="9728" y="5644"/>
                    <a:pt x="9609" y="5620"/>
                  </a:cubicBezTo>
                  <a:cubicBezTo>
                    <a:pt x="9526" y="5597"/>
                    <a:pt x="9430" y="5561"/>
                    <a:pt x="9359" y="5501"/>
                  </a:cubicBezTo>
                  <a:cubicBezTo>
                    <a:pt x="9192" y="5394"/>
                    <a:pt x="9192" y="4978"/>
                    <a:pt x="8835" y="5228"/>
                  </a:cubicBezTo>
                  <a:cubicBezTo>
                    <a:pt x="8716" y="5323"/>
                    <a:pt x="8645" y="5573"/>
                    <a:pt x="8442" y="5394"/>
                  </a:cubicBezTo>
                  <a:cubicBezTo>
                    <a:pt x="8287" y="5263"/>
                    <a:pt x="8264" y="5049"/>
                    <a:pt x="8264" y="4858"/>
                  </a:cubicBezTo>
                  <a:cubicBezTo>
                    <a:pt x="8264" y="4668"/>
                    <a:pt x="8383" y="4549"/>
                    <a:pt x="8502" y="4406"/>
                  </a:cubicBezTo>
                  <a:cubicBezTo>
                    <a:pt x="8776" y="4108"/>
                    <a:pt x="8930" y="3787"/>
                    <a:pt x="8621" y="3442"/>
                  </a:cubicBezTo>
                  <a:cubicBezTo>
                    <a:pt x="8454" y="3263"/>
                    <a:pt x="8216" y="3275"/>
                    <a:pt x="8002" y="3358"/>
                  </a:cubicBezTo>
                  <a:cubicBezTo>
                    <a:pt x="7787" y="3430"/>
                    <a:pt x="7740" y="3620"/>
                    <a:pt x="7740" y="3835"/>
                  </a:cubicBezTo>
                  <a:cubicBezTo>
                    <a:pt x="7740" y="4025"/>
                    <a:pt x="7811" y="4216"/>
                    <a:pt x="7811" y="4406"/>
                  </a:cubicBezTo>
                  <a:cubicBezTo>
                    <a:pt x="7823" y="4620"/>
                    <a:pt x="7704" y="4763"/>
                    <a:pt x="7585" y="4906"/>
                  </a:cubicBezTo>
                  <a:cubicBezTo>
                    <a:pt x="7406" y="5442"/>
                    <a:pt x="7013" y="5704"/>
                    <a:pt x="6490" y="5835"/>
                  </a:cubicBezTo>
                  <a:cubicBezTo>
                    <a:pt x="6311" y="5882"/>
                    <a:pt x="6121" y="5894"/>
                    <a:pt x="5942" y="5823"/>
                  </a:cubicBezTo>
                  <a:cubicBezTo>
                    <a:pt x="5680" y="5704"/>
                    <a:pt x="5704" y="5501"/>
                    <a:pt x="5787" y="5156"/>
                  </a:cubicBezTo>
                  <a:cubicBezTo>
                    <a:pt x="5501" y="5501"/>
                    <a:pt x="5263" y="5716"/>
                    <a:pt x="4930" y="5799"/>
                  </a:cubicBezTo>
                  <a:cubicBezTo>
                    <a:pt x="4406" y="5656"/>
                    <a:pt x="4692" y="5299"/>
                    <a:pt x="4704" y="5025"/>
                  </a:cubicBezTo>
                  <a:cubicBezTo>
                    <a:pt x="4716" y="4870"/>
                    <a:pt x="4835" y="4728"/>
                    <a:pt x="4668" y="4608"/>
                  </a:cubicBezTo>
                  <a:cubicBezTo>
                    <a:pt x="4585" y="4549"/>
                    <a:pt x="4466" y="4513"/>
                    <a:pt x="4358" y="4561"/>
                  </a:cubicBezTo>
                  <a:cubicBezTo>
                    <a:pt x="4120" y="4680"/>
                    <a:pt x="4287" y="4858"/>
                    <a:pt x="4311" y="5001"/>
                  </a:cubicBezTo>
                  <a:cubicBezTo>
                    <a:pt x="4358" y="5347"/>
                    <a:pt x="4525" y="5692"/>
                    <a:pt x="4120" y="5942"/>
                  </a:cubicBezTo>
                  <a:cubicBezTo>
                    <a:pt x="3930" y="6013"/>
                    <a:pt x="3739" y="6013"/>
                    <a:pt x="3537" y="5978"/>
                  </a:cubicBezTo>
                  <a:cubicBezTo>
                    <a:pt x="3299" y="5882"/>
                    <a:pt x="3025" y="5918"/>
                    <a:pt x="2799" y="5799"/>
                  </a:cubicBezTo>
                  <a:cubicBezTo>
                    <a:pt x="2632" y="5644"/>
                    <a:pt x="2620" y="5466"/>
                    <a:pt x="2822" y="5394"/>
                  </a:cubicBezTo>
                  <a:cubicBezTo>
                    <a:pt x="3239" y="5239"/>
                    <a:pt x="3215" y="4799"/>
                    <a:pt x="3465" y="4525"/>
                  </a:cubicBezTo>
                  <a:cubicBezTo>
                    <a:pt x="3573" y="4406"/>
                    <a:pt x="3561" y="4251"/>
                    <a:pt x="3418" y="4132"/>
                  </a:cubicBezTo>
                  <a:cubicBezTo>
                    <a:pt x="3346" y="4073"/>
                    <a:pt x="3263" y="4073"/>
                    <a:pt x="3168" y="4096"/>
                  </a:cubicBezTo>
                  <a:cubicBezTo>
                    <a:pt x="2989" y="4156"/>
                    <a:pt x="2977" y="4323"/>
                    <a:pt x="3001" y="4466"/>
                  </a:cubicBezTo>
                  <a:cubicBezTo>
                    <a:pt x="3025" y="4573"/>
                    <a:pt x="3061" y="4680"/>
                    <a:pt x="3061" y="4787"/>
                  </a:cubicBezTo>
                  <a:cubicBezTo>
                    <a:pt x="3084" y="5216"/>
                    <a:pt x="2799" y="5418"/>
                    <a:pt x="2394" y="5275"/>
                  </a:cubicBezTo>
                  <a:cubicBezTo>
                    <a:pt x="2215" y="5204"/>
                    <a:pt x="2037" y="5109"/>
                    <a:pt x="1894" y="4989"/>
                  </a:cubicBezTo>
                  <a:cubicBezTo>
                    <a:pt x="1513" y="4799"/>
                    <a:pt x="1620" y="5239"/>
                    <a:pt x="1453" y="5323"/>
                  </a:cubicBezTo>
                  <a:cubicBezTo>
                    <a:pt x="1060" y="5525"/>
                    <a:pt x="763" y="5204"/>
                    <a:pt x="417" y="5097"/>
                  </a:cubicBezTo>
                  <a:cubicBezTo>
                    <a:pt x="263" y="5097"/>
                    <a:pt x="132" y="5025"/>
                    <a:pt x="13" y="49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8"/>
            <p:cNvSpPr/>
            <p:nvPr/>
          </p:nvSpPr>
          <p:spPr>
            <a:xfrm>
              <a:off x="5065265" y="480806"/>
              <a:ext cx="486779" cy="266176"/>
            </a:xfrm>
            <a:custGeom>
              <a:avLst/>
              <a:gdLst/>
              <a:ahLst/>
              <a:cxnLst/>
              <a:rect l="l" t="t" r="r" b="b"/>
              <a:pathLst>
                <a:path w="14003" h="7657" extrusionOk="0">
                  <a:moveTo>
                    <a:pt x="2977" y="5894"/>
                  </a:moveTo>
                  <a:cubicBezTo>
                    <a:pt x="3203" y="5894"/>
                    <a:pt x="3406" y="5906"/>
                    <a:pt x="3632" y="5906"/>
                  </a:cubicBezTo>
                  <a:cubicBezTo>
                    <a:pt x="3834" y="5751"/>
                    <a:pt x="4049" y="5775"/>
                    <a:pt x="4275" y="5846"/>
                  </a:cubicBezTo>
                  <a:cubicBezTo>
                    <a:pt x="4775" y="6072"/>
                    <a:pt x="4239" y="6275"/>
                    <a:pt x="4275" y="6561"/>
                  </a:cubicBezTo>
                  <a:cubicBezTo>
                    <a:pt x="4525" y="6203"/>
                    <a:pt x="5025" y="6203"/>
                    <a:pt x="5168" y="5763"/>
                  </a:cubicBezTo>
                  <a:cubicBezTo>
                    <a:pt x="5227" y="5727"/>
                    <a:pt x="5263" y="5727"/>
                    <a:pt x="5323" y="5787"/>
                  </a:cubicBezTo>
                  <a:lnTo>
                    <a:pt x="5977" y="5787"/>
                  </a:lnTo>
                  <a:cubicBezTo>
                    <a:pt x="6025" y="5739"/>
                    <a:pt x="6073" y="5727"/>
                    <a:pt x="6132" y="5727"/>
                  </a:cubicBezTo>
                  <a:cubicBezTo>
                    <a:pt x="6311" y="5846"/>
                    <a:pt x="6489" y="5834"/>
                    <a:pt x="6668" y="5727"/>
                  </a:cubicBezTo>
                  <a:cubicBezTo>
                    <a:pt x="6728" y="5727"/>
                    <a:pt x="6787" y="5739"/>
                    <a:pt x="6835" y="5763"/>
                  </a:cubicBezTo>
                  <a:cubicBezTo>
                    <a:pt x="7335" y="6311"/>
                    <a:pt x="7668" y="5763"/>
                    <a:pt x="8037" y="5561"/>
                  </a:cubicBezTo>
                  <a:cubicBezTo>
                    <a:pt x="8299" y="5358"/>
                    <a:pt x="8561" y="5263"/>
                    <a:pt x="8859" y="5525"/>
                  </a:cubicBezTo>
                  <a:cubicBezTo>
                    <a:pt x="8942" y="5525"/>
                    <a:pt x="9037" y="5525"/>
                    <a:pt x="9121" y="5537"/>
                  </a:cubicBezTo>
                  <a:cubicBezTo>
                    <a:pt x="9133" y="5549"/>
                    <a:pt x="9133" y="5584"/>
                    <a:pt x="9156" y="5596"/>
                  </a:cubicBezTo>
                  <a:cubicBezTo>
                    <a:pt x="9287" y="5822"/>
                    <a:pt x="9049" y="6251"/>
                    <a:pt x="9466" y="6275"/>
                  </a:cubicBezTo>
                  <a:cubicBezTo>
                    <a:pt x="9871" y="6311"/>
                    <a:pt x="9752" y="5858"/>
                    <a:pt x="9906" y="5656"/>
                  </a:cubicBezTo>
                  <a:cubicBezTo>
                    <a:pt x="10299" y="5251"/>
                    <a:pt x="10942" y="5108"/>
                    <a:pt x="11085" y="4477"/>
                  </a:cubicBezTo>
                  <a:cubicBezTo>
                    <a:pt x="11300" y="4191"/>
                    <a:pt x="10883" y="3822"/>
                    <a:pt x="11216" y="3560"/>
                  </a:cubicBezTo>
                  <a:lnTo>
                    <a:pt x="11216" y="2251"/>
                  </a:lnTo>
                  <a:cubicBezTo>
                    <a:pt x="11145" y="2167"/>
                    <a:pt x="11145" y="2096"/>
                    <a:pt x="11180" y="2012"/>
                  </a:cubicBezTo>
                  <a:cubicBezTo>
                    <a:pt x="11240" y="1893"/>
                    <a:pt x="11478" y="1929"/>
                    <a:pt x="11430" y="1774"/>
                  </a:cubicBezTo>
                  <a:cubicBezTo>
                    <a:pt x="11395" y="1667"/>
                    <a:pt x="11240" y="1798"/>
                    <a:pt x="11133" y="1762"/>
                  </a:cubicBezTo>
                  <a:cubicBezTo>
                    <a:pt x="10847" y="1596"/>
                    <a:pt x="11145" y="1262"/>
                    <a:pt x="10954" y="1072"/>
                  </a:cubicBezTo>
                  <a:lnTo>
                    <a:pt x="10823" y="810"/>
                  </a:lnTo>
                  <a:cubicBezTo>
                    <a:pt x="10490" y="596"/>
                    <a:pt x="10490" y="369"/>
                    <a:pt x="10823" y="167"/>
                  </a:cubicBezTo>
                  <a:cubicBezTo>
                    <a:pt x="11264" y="155"/>
                    <a:pt x="11752" y="0"/>
                    <a:pt x="12109" y="417"/>
                  </a:cubicBezTo>
                  <a:cubicBezTo>
                    <a:pt x="12085" y="477"/>
                    <a:pt x="12050" y="524"/>
                    <a:pt x="12014" y="572"/>
                  </a:cubicBezTo>
                  <a:cubicBezTo>
                    <a:pt x="11907" y="691"/>
                    <a:pt x="11788" y="822"/>
                    <a:pt x="11931" y="941"/>
                  </a:cubicBezTo>
                  <a:cubicBezTo>
                    <a:pt x="12050" y="1048"/>
                    <a:pt x="12157" y="881"/>
                    <a:pt x="12228" y="786"/>
                  </a:cubicBezTo>
                  <a:cubicBezTo>
                    <a:pt x="12276" y="750"/>
                    <a:pt x="12323" y="703"/>
                    <a:pt x="12383" y="667"/>
                  </a:cubicBezTo>
                  <a:cubicBezTo>
                    <a:pt x="12966" y="1143"/>
                    <a:pt x="13347" y="1727"/>
                    <a:pt x="13419" y="2501"/>
                  </a:cubicBezTo>
                  <a:cubicBezTo>
                    <a:pt x="12526" y="2274"/>
                    <a:pt x="12276" y="3072"/>
                    <a:pt x="11811" y="3548"/>
                  </a:cubicBezTo>
                  <a:cubicBezTo>
                    <a:pt x="12335" y="3275"/>
                    <a:pt x="12943" y="3572"/>
                    <a:pt x="13455" y="3263"/>
                  </a:cubicBezTo>
                  <a:cubicBezTo>
                    <a:pt x="14002" y="5656"/>
                    <a:pt x="12859" y="7418"/>
                    <a:pt x="10823" y="7323"/>
                  </a:cubicBezTo>
                  <a:cubicBezTo>
                    <a:pt x="10740" y="7156"/>
                    <a:pt x="10966" y="7096"/>
                    <a:pt x="10942" y="6942"/>
                  </a:cubicBezTo>
                  <a:cubicBezTo>
                    <a:pt x="10764" y="7013"/>
                    <a:pt x="10799" y="7215"/>
                    <a:pt x="10680" y="7323"/>
                  </a:cubicBezTo>
                  <a:cubicBezTo>
                    <a:pt x="10323" y="7370"/>
                    <a:pt x="9990" y="7418"/>
                    <a:pt x="9633" y="7454"/>
                  </a:cubicBezTo>
                  <a:cubicBezTo>
                    <a:pt x="9371" y="7299"/>
                    <a:pt x="9109" y="7299"/>
                    <a:pt x="8859" y="7454"/>
                  </a:cubicBezTo>
                  <a:lnTo>
                    <a:pt x="6751" y="7454"/>
                  </a:lnTo>
                  <a:cubicBezTo>
                    <a:pt x="6299" y="6846"/>
                    <a:pt x="6299" y="6846"/>
                    <a:pt x="5835" y="7454"/>
                  </a:cubicBezTo>
                  <a:cubicBezTo>
                    <a:pt x="5656" y="7454"/>
                    <a:pt x="5489" y="7454"/>
                    <a:pt x="5311" y="7442"/>
                  </a:cubicBezTo>
                  <a:cubicBezTo>
                    <a:pt x="5263" y="7358"/>
                    <a:pt x="5227" y="7358"/>
                    <a:pt x="5180" y="7442"/>
                  </a:cubicBezTo>
                  <a:cubicBezTo>
                    <a:pt x="3870" y="7394"/>
                    <a:pt x="2525" y="7656"/>
                    <a:pt x="1251" y="7204"/>
                  </a:cubicBezTo>
                  <a:lnTo>
                    <a:pt x="1251" y="7204"/>
                  </a:lnTo>
                  <a:cubicBezTo>
                    <a:pt x="905" y="7120"/>
                    <a:pt x="548" y="7025"/>
                    <a:pt x="203" y="6942"/>
                  </a:cubicBezTo>
                  <a:cubicBezTo>
                    <a:pt x="120" y="6858"/>
                    <a:pt x="0" y="6799"/>
                    <a:pt x="12" y="6656"/>
                  </a:cubicBezTo>
                  <a:cubicBezTo>
                    <a:pt x="24" y="6596"/>
                    <a:pt x="60" y="6549"/>
                    <a:pt x="108" y="6501"/>
                  </a:cubicBezTo>
                  <a:cubicBezTo>
                    <a:pt x="310" y="6465"/>
                    <a:pt x="560" y="6549"/>
                    <a:pt x="667" y="6287"/>
                  </a:cubicBezTo>
                  <a:cubicBezTo>
                    <a:pt x="715" y="6239"/>
                    <a:pt x="774" y="6227"/>
                    <a:pt x="834" y="6203"/>
                  </a:cubicBezTo>
                  <a:cubicBezTo>
                    <a:pt x="1394" y="6489"/>
                    <a:pt x="2013" y="6132"/>
                    <a:pt x="2584" y="6346"/>
                  </a:cubicBezTo>
                  <a:cubicBezTo>
                    <a:pt x="2798" y="6418"/>
                    <a:pt x="2822" y="6084"/>
                    <a:pt x="2906" y="5930"/>
                  </a:cubicBezTo>
                  <a:cubicBezTo>
                    <a:pt x="2929" y="5942"/>
                    <a:pt x="2965" y="5930"/>
                    <a:pt x="2977" y="5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8"/>
            <p:cNvSpPr/>
            <p:nvPr/>
          </p:nvSpPr>
          <p:spPr>
            <a:xfrm>
              <a:off x="5033807" y="472950"/>
              <a:ext cx="390348" cy="163523"/>
            </a:xfrm>
            <a:custGeom>
              <a:avLst/>
              <a:gdLst/>
              <a:ahLst/>
              <a:cxnLst/>
              <a:rect l="l" t="t" r="r" b="b"/>
              <a:pathLst>
                <a:path w="11229" h="4704" extrusionOk="0">
                  <a:moveTo>
                    <a:pt x="5311" y="643"/>
                  </a:moveTo>
                  <a:cubicBezTo>
                    <a:pt x="4763" y="1048"/>
                    <a:pt x="3953" y="345"/>
                    <a:pt x="3477" y="1060"/>
                  </a:cubicBezTo>
                  <a:cubicBezTo>
                    <a:pt x="2977" y="1846"/>
                    <a:pt x="1679" y="1596"/>
                    <a:pt x="1370" y="2655"/>
                  </a:cubicBezTo>
                  <a:cubicBezTo>
                    <a:pt x="1346" y="2703"/>
                    <a:pt x="1227" y="2739"/>
                    <a:pt x="1191" y="2727"/>
                  </a:cubicBezTo>
                  <a:cubicBezTo>
                    <a:pt x="36" y="2286"/>
                    <a:pt x="417" y="3310"/>
                    <a:pt x="536" y="3572"/>
                  </a:cubicBezTo>
                  <a:cubicBezTo>
                    <a:pt x="727" y="4048"/>
                    <a:pt x="536" y="4346"/>
                    <a:pt x="370" y="4703"/>
                  </a:cubicBezTo>
                  <a:cubicBezTo>
                    <a:pt x="489" y="3620"/>
                    <a:pt x="1" y="2465"/>
                    <a:pt x="727" y="1417"/>
                  </a:cubicBezTo>
                  <a:cubicBezTo>
                    <a:pt x="929" y="1107"/>
                    <a:pt x="1203" y="929"/>
                    <a:pt x="1525" y="798"/>
                  </a:cubicBezTo>
                  <a:cubicBezTo>
                    <a:pt x="1691" y="893"/>
                    <a:pt x="1703" y="1131"/>
                    <a:pt x="1894" y="1226"/>
                  </a:cubicBezTo>
                  <a:cubicBezTo>
                    <a:pt x="2191" y="1012"/>
                    <a:pt x="1929" y="834"/>
                    <a:pt x="1918" y="643"/>
                  </a:cubicBezTo>
                  <a:cubicBezTo>
                    <a:pt x="3180" y="0"/>
                    <a:pt x="4549" y="298"/>
                    <a:pt x="5870" y="274"/>
                  </a:cubicBezTo>
                  <a:cubicBezTo>
                    <a:pt x="7656" y="238"/>
                    <a:pt x="9442" y="333"/>
                    <a:pt x="11228" y="357"/>
                  </a:cubicBezTo>
                  <a:cubicBezTo>
                    <a:pt x="11097" y="500"/>
                    <a:pt x="10966" y="476"/>
                    <a:pt x="10835" y="369"/>
                  </a:cubicBezTo>
                  <a:lnTo>
                    <a:pt x="9383" y="369"/>
                  </a:lnTo>
                  <a:cubicBezTo>
                    <a:pt x="9168" y="536"/>
                    <a:pt x="8954" y="584"/>
                    <a:pt x="8728" y="369"/>
                  </a:cubicBezTo>
                  <a:lnTo>
                    <a:pt x="6251" y="369"/>
                  </a:lnTo>
                  <a:cubicBezTo>
                    <a:pt x="5966" y="619"/>
                    <a:pt x="5656" y="655"/>
                    <a:pt x="5311" y="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8"/>
            <p:cNvSpPr/>
            <p:nvPr/>
          </p:nvSpPr>
          <p:spPr>
            <a:xfrm>
              <a:off x="5464662" y="540385"/>
              <a:ext cx="68725" cy="80753"/>
            </a:xfrm>
            <a:custGeom>
              <a:avLst/>
              <a:gdLst/>
              <a:ahLst/>
              <a:cxnLst/>
              <a:rect l="l" t="t" r="r" b="b"/>
              <a:pathLst>
                <a:path w="1977" h="2323" extrusionOk="0">
                  <a:moveTo>
                    <a:pt x="1976" y="1561"/>
                  </a:moveTo>
                  <a:cubicBezTo>
                    <a:pt x="1595" y="2323"/>
                    <a:pt x="714" y="1739"/>
                    <a:pt x="226" y="2203"/>
                  </a:cubicBezTo>
                  <a:cubicBezTo>
                    <a:pt x="143" y="2084"/>
                    <a:pt x="0" y="1930"/>
                    <a:pt x="24" y="1846"/>
                  </a:cubicBezTo>
                  <a:cubicBezTo>
                    <a:pt x="71" y="1680"/>
                    <a:pt x="226" y="1513"/>
                    <a:pt x="357" y="1430"/>
                  </a:cubicBezTo>
                  <a:cubicBezTo>
                    <a:pt x="845" y="1120"/>
                    <a:pt x="1024" y="1"/>
                    <a:pt x="1953" y="799"/>
                  </a:cubicBezTo>
                  <a:cubicBezTo>
                    <a:pt x="1953" y="1060"/>
                    <a:pt x="1965" y="1310"/>
                    <a:pt x="1976" y="1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8"/>
            <p:cNvSpPr/>
            <p:nvPr/>
          </p:nvSpPr>
          <p:spPr>
            <a:xfrm>
              <a:off x="5264338" y="714223"/>
              <a:ext cx="37265" cy="26941"/>
            </a:xfrm>
            <a:custGeom>
              <a:avLst/>
              <a:gdLst/>
              <a:ahLst/>
              <a:cxnLst/>
              <a:rect l="l" t="t" r="r" b="b"/>
              <a:pathLst>
                <a:path w="1072" h="775" extrusionOk="0">
                  <a:moveTo>
                    <a:pt x="119" y="774"/>
                  </a:moveTo>
                  <a:cubicBezTo>
                    <a:pt x="155" y="465"/>
                    <a:pt x="0" y="12"/>
                    <a:pt x="536" y="12"/>
                  </a:cubicBezTo>
                  <a:cubicBezTo>
                    <a:pt x="1048" y="0"/>
                    <a:pt x="1072" y="381"/>
                    <a:pt x="1048" y="7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8"/>
            <p:cNvSpPr/>
            <p:nvPr/>
          </p:nvSpPr>
          <p:spPr>
            <a:xfrm>
              <a:off x="5082228" y="494884"/>
              <a:ext cx="33163" cy="33129"/>
            </a:xfrm>
            <a:custGeom>
              <a:avLst/>
              <a:gdLst/>
              <a:ahLst/>
              <a:cxnLst/>
              <a:rect l="l" t="t" r="r" b="b"/>
              <a:pathLst>
                <a:path w="954" h="953" extrusionOk="0">
                  <a:moveTo>
                    <a:pt x="513" y="12"/>
                  </a:moveTo>
                  <a:cubicBezTo>
                    <a:pt x="929" y="0"/>
                    <a:pt x="953" y="262"/>
                    <a:pt x="894" y="584"/>
                  </a:cubicBezTo>
                  <a:cubicBezTo>
                    <a:pt x="846" y="834"/>
                    <a:pt x="644" y="953"/>
                    <a:pt x="417" y="905"/>
                  </a:cubicBezTo>
                  <a:cubicBezTo>
                    <a:pt x="1" y="822"/>
                    <a:pt x="167" y="441"/>
                    <a:pt x="120" y="167"/>
                  </a:cubicBezTo>
                  <a:cubicBezTo>
                    <a:pt x="251" y="107"/>
                    <a:pt x="394" y="60"/>
                    <a:pt x="513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8"/>
            <p:cNvSpPr/>
            <p:nvPr/>
          </p:nvSpPr>
          <p:spPr>
            <a:xfrm>
              <a:off x="5467130" y="494467"/>
              <a:ext cx="30243" cy="32294"/>
            </a:xfrm>
            <a:custGeom>
              <a:avLst/>
              <a:gdLst/>
              <a:ahLst/>
              <a:cxnLst/>
              <a:rect l="l" t="t" r="r" b="b"/>
              <a:pathLst>
                <a:path w="870" h="929" extrusionOk="0">
                  <a:moveTo>
                    <a:pt x="834" y="298"/>
                  </a:moveTo>
                  <a:cubicBezTo>
                    <a:pt x="870" y="607"/>
                    <a:pt x="786" y="869"/>
                    <a:pt x="417" y="905"/>
                  </a:cubicBezTo>
                  <a:cubicBezTo>
                    <a:pt x="120" y="929"/>
                    <a:pt x="60" y="727"/>
                    <a:pt x="48" y="488"/>
                  </a:cubicBezTo>
                  <a:cubicBezTo>
                    <a:pt x="0" y="84"/>
                    <a:pt x="227" y="0"/>
                    <a:pt x="572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8"/>
            <p:cNvSpPr/>
            <p:nvPr/>
          </p:nvSpPr>
          <p:spPr>
            <a:xfrm>
              <a:off x="5407133" y="486194"/>
              <a:ext cx="33963" cy="33546"/>
            </a:xfrm>
            <a:custGeom>
              <a:avLst/>
              <a:gdLst/>
              <a:ahLst/>
              <a:cxnLst/>
              <a:rect l="l" t="t" r="r" b="b"/>
              <a:pathLst>
                <a:path w="977" h="965" extrusionOk="0">
                  <a:moveTo>
                    <a:pt x="71" y="12"/>
                  </a:moveTo>
                  <a:cubicBezTo>
                    <a:pt x="214" y="12"/>
                    <a:pt x="345" y="0"/>
                    <a:pt x="476" y="0"/>
                  </a:cubicBezTo>
                  <a:cubicBezTo>
                    <a:pt x="643" y="12"/>
                    <a:pt x="822" y="12"/>
                    <a:pt x="976" y="24"/>
                  </a:cubicBezTo>
                  <a:cubicBezTo>
                    <a:pt x="833" y="238"/>
                    <a:pt x="845" y="453"/>
                    <a:pt x="976" y="667"/>
                  </a:cubicBezTo>
                  <a:cubicBezTo>
                    <a:pt x="310" y="965"/>
                    <a:pt x="0" y="738"/>
                    <a:pt x="7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8"/>
            <p:cNvSpPr/>
            <p:nvPr/>
          </p:nvSpPr>
          <p:spPr>
            <a:xfrm>
              <a:off x="5429450" y="709669"/>
              <a:ext cx="35214" cy="26107"/>
            </a:xfrm>
            <a:custGeom>
              <a:avLst/>
              <a:gdLst/>
              <a:ahLst/>
              <a:cxnLst/>
              <a:rect l="l" t="t" r="r" b="b"/>
              <a:pathLst>
                <a:path w="1013" h="751" extrusionOk="0">
                  <a:moveTo>
                    <a:pt x="227" y="751"/>
                  </a:moveTo>
                  <a:cubicBezTo>
                    <a:pt x="144" y="477"/>
                    <a:pt x="1" y="131"/>
                    <a:pt x="430" y="24"/>
                  </a:cubicBezTo>
                  <a:cubicBezTo>
                    <a:pt x="537" y="0"/>
                    <a:pt x="787" y="131"/>
                    <a:pt x="834" y="239"/>
                  </a:cubicBezTo>
                  <a:cubicBezTo>
                    <a:pt x="1013" y="679"/>
                    <a:pt x="537" y="596"/>
                    <a:pt x="358" y="739"/>
                  </a:cubicBezTo>
                  <a:cubicBezTo>
                    <a:pt x="311" y="751"/>
                    <a:pt x="263" y="751"/>
                    <a:pt x="227" y="7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8"/>
            <p:cNvSpPr/>
            <p:nvPr/>
          </p:nvSpPr>
          <p:spPr>
            <a:xfrm>
              <a:off x="5043331" y="667470"/>
              <a:ext cx="29826" cy="55481"/>
            </a:xfrm>
            <a:custGeom>
              <a:avLst/>
              <a:gdLst/>
              <a:ahLst/>
              <a:cxnLst/>
              <a:rect l="l" t="t" r="r" b="b"/>
              <a:pathLst>
                <a:path w="858" h="1596" extrusionOk="0">
                  <a:moveTo>
                    <a:pt x="715" y="1214"/>
                  </a:moveTo>
                  <a:cubicBezTo>
                    <a:pt x="762" y="1345"/>
                    <a:pt x="810" y="1464"/>
                    <a:pt x="858" y="1595"/>
                  </a:cubicBezTo>
                  <a:cubicBezTo>
                    <a:pt x="0" y="1357"/>
                    <a:pt x="12" y="702"/>
                    <a:pt x="96" y="24"/>
                  </a:cubicBezTo>
                  <a:cubicBezTo>
                    <a:pt x="191" y="0"/>
                    <a:pt x="262" y="60"/>
                    <a:pt x="298" y="155"/>
                  </a:cubicBezTo>
                  <a:cubicBezTo>
                    <a:pt x="358" y="536"/>
                    <a:pt x="631" y="833"/>
                    <a:pt x="715" y="12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8"/>
            <p:cNvSpPr/>
            <p:nvPr/>
          </p:nvSpPr>
          <p:spPr>
            <a:xfrm>
              <a:off x="5046633" y="654608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525" h="525" extrusionOk="0">
                  <a:moveTo>
                    <a:pt x="108" y="525"/>
                  </a:moveTo>
                  <a:cubicBezTo>
                    <a:pt x="72" y="477"/>
                    <a:pt x="25" y="430"/>
                    <a:pt x="1" y="394"/>
                  </a:cubicBezTo>
                  <a:cubicBezTo>
                    <a:pt x="1" y="251"/>
                    <a:pt x="1" y="132"/>
                    <a:pt x="13" y="1"/>
                  </a:cubicBezTo>
                  <a:lnTo>
                    <a:pt x="370" y="1"/>
                  </a:lnTo>
                  <a:cubicBezTo>
                    <a:pt x="525" y="299"/>
                    <a:pt x="501" y="513"/>
                    <a:pt x="108" y="5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8"/>
            <p:cNvSpPr/>
            <p:nvPr/>
          </p:nvSpPr>
          <p:spPr>
            <a:xfrm>
              <a:off x="5373590" y="728301"/>
              <a:ext cx="26941" cy="12445"/>
            </a:xfrm>
            <a:custGeom>
              <a:avLst/>
              <a:gdLst/>
              <a:ahLst/>
              <a:cxnLst/>
              <a:rect l="l" t="t" r="r" b="b"/>
              <a:pathLst>
                <a:path w="775" h="358" extrusionOk="0">
                  <a:moveTo>
                    <a:pt x="1" y="357"/>
                  </a:moveTo>
                  <a:cubicBezTo>
                    <a:pt x="251" y="0"/>
                    <a:pt x="525" y="0"/>
                    <a:pt x="775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8"/>
            <p:cNvSpPr/>
            <p:nvPr/>
          </p:nvSpPr>
          <p:spPr>
            <a:xfrm>
              <a:off x="5244872" y="724581"/>
              <a:ext cx="6257" cy="16582"/>
            </a:xfrm>
            <a:custGeom>
              <a:avLst/>
              <a:gdLst/>
              <a:ahLst/>
              <a:cxnLst/>
              <a:rect l="l" t="t" r="r" b="b"/>
              <a:pathLst>
                <a:path w="180" h="477" extrusionOk="0">
                  <a:moveTo>
                    <a:pt x="25" y="464"/>
                  </a:moveTo>
                  <a:cubicBezTo>
                    <a:pt x="13" y="310"/>
                    <a:pt x="13" y="143"/>
                    <a:pt x="1" y="0"/>
                  </a:cubicBezTo>
                  <a:lnTo>
                    <a:pt x="179" y="0"/>
                  </a:lnTo>
                  <a:cubicBezTo>
                    <a:pt x="156" y="143"/>
                    <a:pt x="156" y="310"/>
                    <a:pt x="144" y="464"/>
                  </a:cubicBezTo>
                  <a:lnTo>
                    <a:pt x="84" y="4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8"/>
            <p:cNvSpPr/>
            <p:nvPr/>
          </p:nvSpPr>
          <p:spPr>
            <a:xfrm>
              <a:off x="5342549" y="566073"/>
              <a:ext cx="93164" cy="85690"/>
            </a:xfrm>
            <a:custGeom>
              <a:avLst/>
              <a:gdLst/>
              <a:ahLst/>
              <a:cxnLst/>
              <a:rect l="l" t="t" r="r" b="b"/>
              <a:pathLst>
                <a:path w="2680" h="2465" extrusionOk="0">
                  <a:moveTo>
                    <a:pt x="1668" y="738"/>
                  </a:moveTo>
                  <a:cubicBezTo>
                    <a:pt x="1489" y="1286"/>
                    <a:pt x="2680" y="2167"/>
                    <a:pt x="1310" y="2381"/>
                  </a:cubicBezTo>
                  <a:cubicBezTo>
                    <a:pt x="834" y="2465"/>
                    <a:pt x="608" y="1941"/>
                    <a:pt x="786" y="1631"/>
                  </a:cubicBezTo>
                  <a:cubicBezTo>
                    <a:pt x="1072" y="1119"/>
                    <a:pt x="1" y="262"/>
                    <a:pt x="1191" y="83"/>
                  </a:cubicBezTo>
                  <a:cubicBezTo>
                    <a:pt x="1668" y="0"/>
                    <a:pt x="1679" y="393"/>
                    <a:pt x="1668" y="7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8"/>
            <p:cNvSpPr/>
            <p:nvPr/>
          </p:nvSpPr>
          <p:spPr>
            <a:xfrm>
              <a:off x="5300767" y="585505"/>
              <a:ext cx="62920" cy="68760"/>
            </a:xfrm>
            <a:custGeom>
              <a:avLst/>
              <a:gdLst/>
              <a:ahLst/>
              <a:cxnLst/>
              <a:rect l="l" t="t" r="r" b="b"/>
              <a:pathLst>
                <a:path w="1810" h="1978" extrusionOk="0">
                  <a:moveTo>
                    <a:pt x="381" y="1465"/>
                  </a:moveTo>
                  <a:cubicBezTo>
                    <a:pt x="143" y="1025"/>
                    <a:pt x="0" y="536"/>
                    <a:pt x="488" y="239"/>
                  </a:cubicBezTo>
                  <a:cubicBezTo>
                    <a:pt x="798" y="36"/>
                    <a:pt x="1334" y="1"/>
                    <a:pt x="1584" y="441"/>
                  </a:cubicBezTo>
                  <a:cubicBezTo>
                    <a:pt x="1810" y="858"/>
                    <a:pt x="1810" y="1322"/>
                    <a:pt x="1310" y="1608"/>
                  </a:cubicBezTo>
                  <a:cubicBezTo>
                    <a:pt x="976" y="1703"/>
                    <a:pt x="619" y="1977"/>
                    <a:pt x="381" y="1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8"/>
            <p:cNvSpPr/>
            <p:nvPr/>
          </p:nvSpPr>
          <p:spPr>
            <a:xfrm>
              <a:off x="5140174" y="553629"/>
              <a:ext cx="62121" cy="69977"/>
            </a:xfrm>
            <a:custGeom>
              <a:avLst/>
              <a:gdLst/>
              <a:ahLst/>
              <a:cxnLst/>
              <a:rect l="l" t="t" r="r" b="b"/>
              <a:pathLst>
                <a:path w="1787" h="2013" extrusionOk="0">
                  <a:moveTo>
                    <a:pt x="774" y="1191"/>
                  </a:moveTo>
                  <a:cubicBezTo>
                    <a:pt x="334" y="1227"/>
                    <a:pt x="72" y="1072"/>
                    <a:pt x="36" y="632"/>
                  </a:cubicBezTo>
                  <a:cubicBezTo>
                    <a:pt x="1" y="275"/>
                    <a:pt x="96" y="1"/>
                    <a:pt x="524" y="37"/>
                  </a:cubicBezTo>
                  <a:cubicBezTo>
                    <a:pt x="1191" y="84"/>
                    <a:pt x="1786" y="763"/>
                    <a:pt x="1775" y="1049"/>
                  </a:cubicBezTo>
                  <a:cubicBezTo>
                    <a:pt x="1727" y="2013"/>
                    <a:pt x="1060" y="763"/>
                    <a:pt x="774" y="1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8"/>
            <p:cNvSpPr/>
            <p:nvPr/>
          </p:nvSpPr>
          <p:spPr>
            <a:xfrm>
              <a:off x="5109550" y="611575"/>
              <a:ext cx="71646" cy="72063"/>
            </a:xfrm>
            <a:custGeom>
              <a:avLst/>
              <a:gdLst/>
              <a:ahLst/>
              <a:cxnLst/>
              <a:rect l="l" t="t" r="r" b="b"/>
              <a:pathLst>
                <a:path w="2061" h="2073" extrusionOk="0">
                  <a:moveTo>
                    <a:pt x="120" y="1239"/>
                  </a:moveTo>
                  <a:cubicBezTo>
                    <a:pt x="715" y="1477"/>
                    <a:pt x="1405" y="1846"/>
                    <a:pt x="929" y="644"/>
                  </a:cubicBezTo>
                  <a:cubicBezTo>
                    <a:pt x="858" y="477"/>
                    <a:pt x="893" y="239"/>
                    <a:pt x="1179" y="203"/>
                  </a:cubicBezTo>
                  <a:cubicBezTo>
                    <a:pt x="1405" y="167"/>
                    <a:pt x="1644" y="1"/>
                    <a:pt x="1834" y="275"/>
                  </a:cubicBezTo>
                  <a:cubicBezTo>
                    <a:pt x="2001" y="477"/>
                    <a:pt x="2060" y="763"/>
                    <a:pt x="1894" y="941"/>
                  </a:cubicBezTo>
                  <a:cubicBezTo>
                    <a:pt x="1548" y="1287"/>
                    <a:pt x="1560" y="1941"/>
                    <a:pt x="929" y="2025"/>
                  </a:cubicBezTo>
                  <a:cubicBezTo>
                    <a:pt x="870" y="2060"/>
                    <a:pt x="810" y="2072"/>
                    <a:pt x="751" y="2060"/>
                  </a:cubicBezTo>
                  <a:cubicBezTo>
                    <a:pt x="524" y="1787"/>
                    <a:pt x="0" y="1763"/>
                    <a:pt x="120" y="12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8"/>
            <p:cNvSpPr/>
            <p:nvPr/>
          </p:nvSpPr>
          <p:spPr>
            <a:xfrm>
              <a:off x="5047468" y="654226"/>
              <a:ext cx="51344" cy="54647"/>
            </a:xfrm>
            <a:custGeom>
              <a:avLst/>
              <a:gdLst/>
              <a:ahLst/>
              <a:cxnLst/>
              <a:rect l="l" t="t" r="r" b="b"/>
              <a:pathLst>
                <a:path w="1477" h="1572" extrusionOk="0">
                  <a:moveTo>
                    <a:pt x="84" y="536"/>
                  </a:moveTo>
                  <a:cubicBezTo>
                    <a:pt x="298" y="429"/>
                    <a:pt x="358" y="238"/>
                    <a:pt x="346" y="0"/>
                  </a:cubicBezTo>
                  <a:cubicBezTo>
                    <a:pt x="691" y="131"/>
                    <a:pt x="1048" y="262"/>
                    <a:pt x="1394" y="381"/>
                  </a:cubicBezTo>
                  <a:cubicBezTo>
                    <a:pt x="1429" y="429"/>
                    <a:pt x="1465" y="488"/>
                    <a:pt x="1465" y="560"/>
                  </a:cubicBezTo>
                  <a:cubicBezTo>
                    <a:pt x="1453" y="833"/>
                    <a:pt x="1477" y="1095"/>
                    <a:pt x="1251" y="1310"/>
                  </a:cubicBezTo>
                  <a:lnTo>
                    <a:pt x="1251" y="1310"/>
                  </a:lnTo>
                  <a:cubicBezTo>
                    <a:pt x="1096" y="1548"/>
                    <a:pt x="810" y="1453"/>
                    <a:pt x="620" y="1560"/>
                  </a:cubicBezTo>
                  <a:lnTo>
                    <a:pt x="596" y="1572"/>
                  </a:lnTo>
                  <a:cubicBezTo>
                    <a:pt x="203" y="1345"/>
                    <a:pt x="1" y="1012"/>
                    <a:pt x="84" y="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8"/>
            <p:cNvSpPr/>
            <p:nvPr/>
          </p:nvSpPr>
          <p:spPr>
            <a:xfrm>
              <a:off x="5177437" y="631041"/>
              <a:ext cx="49676" cy="56315"/>
            </a:xfrm>
            <a:custGeom>
              <a:avLst/>
              <a:gdLst/>
              <a:ahLst/>
              <a:cxnLst/>
              <a:rect l="l" t="t" r="r" b="b"/>
              <a:pathLst>
                <a:path w="1429" h="1620" extrusionOk="0">
                  <a:moveTo>
                    <a:pt x="1191" y="1608"/>
                  </a:moveTo>
                  <a:lnTo>
                    <a:pt x="405" y="1608"/>
                  </a:lnTo>
                  <a:cubicBezTo>
                    <a:pt x="393" y="1310"/>
                    <a:pt x="405" y="1012"/>
                    <a:pt x="333" y="727"/>
                  </a:cubicBezTo>
                  <a:cubicBezTo>
                    <a:pt x="274" y="512"/>
                    <a:pt x="0" y="238"/>
                    <a:pt x="274" y="119"/>
                  </a:cubicBezTo>
                  <a:cubicBezTo>
                    <a:pt x="524" y="0"/>
                    <a:pt x="929" y="36"/>
                    <a:pt x="1179" y="155"/>
                  </a:cubicBezTo>
                  <a:cubicBezTo>
                    <a:pt x="1429" y="274"/>
                    <a:pt x="1262" y="536"/>
                    <a:pt x="1143" y="774"/>
                  </a:cubicBezTo>
                  <a:cubicBezTo>
                    <a:pt x="1048" y="977"/>
                    <a:pt x="845" y="1262"/>
                    <a:pt x="1191" y="1489"/>
                  </a:cubicBezTo>
                  <a:cubicBezTo>
                    <a:pt x="1238" y="1417"/>
                    <a:pt x="1286" y="1417"/>
                    <a:pt x="1345" y="1465"/>
                  </a:cubicBezTo>
                  <a:cubicBezTo>
                    <a:pt x="1345" y="1560"/>
                    <a:pt x="1310" y="1620"/>
                    <a:pt x="1191" y="16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8"/>
            <p:cNvSpPr/>
            <p:nvPr/>
          </p:nvSpPr>
          <p:spPr>
            <a:xfrm>
              <a:off x="5305320" y="636429"/>
              <a:ext cx="69977" cy="43488"/>
            </a:xfrm>
            <a:custGeom>
              <a:avLst/>
              <a:gdLst/>
              <a:ahLst/>
              <a:cxnLst/>
              <a:rect l="l" t="t" r="r" b="b"/>
              <a:pathLst>
                <a:path w="2013" h="1251" extrusionOk="0">
                  <a:moveTo>
                    <a:pt x="250" y="0"/>
                  </a:moveTo>
                  <a:cubicBezTo>
                    <a:pt x="524" y="286"/>
                    <a:pt x="857" y="107"/>
                    <a:pt x="1179" y="143"/>
                  </a:cubicBezTo>
                  <a:cubicBezTo>
                    <a:pt x="857" y="345"/>
                    <a:pt x="1000" y="619"/>
                    <a:pt x="1095" y="929"/>
                  </a:cubicBezTo>
                  <a:cubicBezTo>
                    <a:pt x="1226" y="679"/>
                    <a:pt x="1274" y="322"/>
                    <a:pt x="1667" y="417"/>
                  </a:cubicBezTo>
                  <a:cubicBezTo>
                    <a:pt x="2012" y="512"/>
                    <a:pt x="1953" y="810"/>
                    <a:pt x="1965" y="1048"/>
                  </a:cubicBezTo>
                  <a:cubicBezTo>
                    <a:pt x="1655" y="1095"/>
                    <a:pt x="1357" y="1131"/>
                    <a:pt x="1036" y="1179"/>
                  </a:cubicBezTo>
                  <a:cubicBezTo>
                    <a:pt x="965" y="1250"/>
                    <a:pt x="881" y="1238"/>
                    <a:pt x="786" y="1191"/>
                  </a:cubicBezTo>
                  <a:cubicBezTo>
                    <a:pt x="584" y="869"/>
                    <a:pt x="310" y="595"/>
                    <a:pt x="0" y="381"/>
                  </a:cubicBezTo>
                  <a:cubicBezTo>
                    <a:pt x="72" y="262"/>
                    <a:pt x="167" y="143"/>
                    <a:pt x="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8"/>
            <p:cNvSpPr/>
            <p:nvPr/>
          </p:nvSpPr>
          <p:spPr>
            <a:xfrm>
              <a:off x="5273862" y="648421"/>
              <a:ext cx="60452" cy="39351"/>
            </a:xfrm>
            <a:custGeom>
              <a:avLst/>
              <a:gdLst/>
              <a:ahLst/>
              <a:cxnLst/>
              <a:rect l="l" t="t" r="r" b="b"/>
              <a:pathLst>
                <a:path w="1739" h="1132" extrusionOk="0">
                  <a:moveTo>
                    <a:pt x="905" y="48"/>
                  </a:moveTo>
                  <a:cubicBezTo>
                    <a:pt x="1465" y="0"/>
                    <a:pt x="1739" y="274"/>
                    <a:pt x="1691" y="834"/>
                  </a:cubicBezTo>
                  <a:cubicBezTo>
                    <a:pt x="1679" y="869"/>
                    <a:pt x="1667" y="881"/>
                    <a:pt x="1631" y="905"/>
                  </a:cubicBezTo>
                  <a:cubicBezTo>
                    <a:pt x="1512" y="1012"/>
                    <a:pt x="1369" y="1072"/>
                    <a:pt x="1203" y="1108"/>
                  </a:cubicBezTo>
                  <a:cubicBezTo>
                    <a:pt x="1036" y="1131"/>
                    <a:pt x="893" y="1084"/>
                    <a:pt x="774" y="965"/>
                  </a:cubicBezTo>
                  <a:lnTo>
                    <a:pt x="631" y="965"/>
                  </a:lnTo>
                  <a:cubicBezTo>
                    <a:pt x="476" y="1108"/>
                    <a:pt x="298" y="1108"/>
                    <a:pt x="131" y="965"/>
                  </a:cubicBezTo>
                  <a:lnTo>
                    <a:pt x="0" y="965"/>
                  </a:lnTo>
                  <a:cubicBezTo>
                    <a:pt x="417" y="774"/>
                    <a:pt x="691" y="453"/>
                    <a:pt x="905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8"/>
            <p:cNvSpPr/>
            <p:nvPr/>
          </p:nvSpPr>
          <p:spPr>
            <a:xfrm>
              <a:off x="5413321" y="518034"/>
              <a:ext cx="44739" cy="60487"/>
            </a:xfrm>
            <a:custGeom>
              <a:avLst/>
              <a:gdLst/>
              <a:ahLst/>
              <a:cxnLst/>
              <a:rect l="l" t="t" r="r" b="b"/>
              <a:pathLst>
                <a:path w="1287" h="1740" extrusionOk="0">
                  <a:moveTo>
                    <a:pt x="941" y="1"/>
                  </a:moveTo>
                  <a:cubicBezTo>
                    <a:pt x="1025" y="227"/>
                    <a:pt x="1108" y="430"/>
                    <a:pt x="1191" y="656"/>
                  </a:cubicBezTo>
                  <a:cubicBezTo>
                    <a:pt x="1263" y="751"/>
                    <a:pt x="1287" y="822"/>
                    <a:pt x="1203" y="906"/>
                  </a:cubicBezTo>
                  <a:lnTo>
                    <a:pt x="1203" y="1180"/>
                  </a:lnTo>
                  <a:cubicBezTo>
                    <a:pt x="953" y="1084"/>
                    <a:pt x="822" y="1168"/>
                    <a:pt x="775" y="1442"/>
                  </a:cubicBezTo>
                  <a:cubicBezTo>
                    <a:pt x="727" y="1668"/>
                    <a:pt x="513" y="1739"/>
                    <a:pt x="310" y="1656"/>
                  </a:cubicBezTo>
                  <a:cubicBezTo>
                    <a:pt x="191" y="1596"/>
                    <a:pt x="96" y="1418"/>
                    <a:pt x="48" y="1263"/>
                  </a:cubicBezTo>
                  <a:cubicBezTo>
                    <a:pt x="1" y="1072"/>
                    <a:pt x="72" y="811"/>
                    <a:pt x="298" y="822"/>
                  </a:cubicBezTo>
                  <a:cubicBezTo>
                    <a:pt x="953" y="882"/>
                    <a:pt x="882" y="394"/>
                    <a:pt x="9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8"/>
            <p:cNvSpPr/>
            <p:nvPr/>
          </p:nvSpPr>
          <p:spPr>
            <a:xfrm>
              <a:off x="5373172" y="673240"/>
              <a:ext cx="43488" cy="38934"/>
            </a:xfrm>
            <a:custGeom>
              <a:avLst/>
              <a:gdLst/>
              <a:ahLst/>
              <a:cxnLst/>
              <a:rect l="l" t="t" r="r" b="b"/>
              <a:pathLst>
                <a:path w="1251" h="1120" extrusionOk="0">
                  <a:moveTo>
                    <a:pt x="1048" y="120"/>
                  </a:moveTo>
                  <a:cubicBezTo>
                    <a:pt x="1203" y="417"/>
                    <a:pt x="1251" y="691"/>
                    <a:pt x="953" y="929"/>
                  </a:cubicBezTo>
                  <a:cubicBezTo>
                    <a:pt x="739" y="1084"/>
                    <a:pt x="477" y="1120"/>
                    <a:pt x="298" y="941"/>
                  </a:cubicBezTo>
                  <a:cubicBezTo>
                    <a:pt x="1" y="656"/>
                    <a:pt x="120" y="310"/>
                    <a:pt x="263" y="1"/>
                  </a:cubicBezTo>
                  <a:lnTo>
                    <a:pt x="656" y="1"/>
                  </a:lnTo>
                  <a:cubicBezTo>
                    <a:pt x="727" y="72"/>
                    <a:pt x="846" y="48"/>
                    <a:pt x="918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8"/>
            <p:cNvSpPr/>
            <p:nvPr/>
          </p:nvSpPr>
          <p:spPr>
            <a:xfrm>
              <a:off x="5268474" y="559434"/>
              <a:ext cx="34380" cy="55481"/>
            </a:xfrm>
            <a:custGeom>
              <a:avLst/>
              <a:gdLst/>
              <a:ahLst/>
              <a:cxnLst/>
              <a:rect l="l" t="t" r="r" b="b"/>
              <a:pathLst>
                <a:path w="989" h="1596" extrusionOk="0">
                  <a:moveTo>
                    <a:pt x="250" y="1"/>
                  </a:moveTo>
                  <a:cubicBezTo>
                    <a:pt x="524" y="477"/>
                    <a:pt x="762" y="822"/>
                    <a:pt x="905" y="1179"/>
                  </a:cubicBezTo>
                  <a:cubicBezTo>
                    <a:pt x="989" y="1370"/>
                    <a:pt x="846" y="1596"/>
                    <a:pt x="596" y="1548"/>
                  </a:cubicBezTo>
                  <a:cubicBezTo>
                    <a:pt x="0" y="1441"/>
                    <a:pt x="405" y="762"/>
                    <a:pt x="48" y="512"/>
                  </a:cubicBezTo>
                  <a:cubicBezTo>
                    <a:pt x="12" y="477"/>
                    <a:pt x="131" y="274"/>
                    <a:pt x="2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8"/>
            <p:cNvSpPr/>
            <p:nvPr/>
          </p:nvSpPr>
          <p:spPr>
            <a:xfrm>
              <a:off x="5089667" y="639731"/>
              <a:ext cx="46825" cy="49293"/>
            </a:xfrm>
            <a:custGeom>
              <a:avLst/>
              <a:gdLst/>
              <a:ahLst/>
              <a:cxnLst/>
              <a:rect l="l" t="t" r="r" b="b"/>
              <a:pathLst>
                <a:path w="1347" h="1418" extrusionOk="0">
                  <a:moveTo>
                    <a:pt x="180" y="953"/>
                  </a:moveTo>
                  <a:lnTo>
                    <a:pt x="180" y="822"/>
                  </a:lnTo>
                  <a:cubicBezTo>
                    <a:pt x="251" y="560"/>
                    <a:pt x="1" y="191"/>
                    <a:pt x="394" y="72"/>
                  </a:cubicBezTo>
                  <a:cubicBezTo>
                    <a:pt x="668" y="0"/>
                    <a:pt x="680" y="238"/>
                    <a:pt x="692" y="429"/>
                  </a:cubicBezTo>
                  <a:cubicBezTo>
                    <a:pt x="918" y="703"/>
                    <a:pt x="1132" y="953"/>
                    <a:pt x="1346" y="1203"/>
                  </a:cubicBezTo>
                  <a:lnTo>
                    <a:pt x="1275" y="1274"/>
                  </a:lnTo>
                  <a:cubicBezTo>
                    <a:pt x="846" y="1417"/>
                    <a:pt x="441" y="1381"/>
                    <a:pt x="180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8"/>
            <p:cNvSpPr/>
            <p:nvPr/>
          </p:nvSpPr>
          <p:spPr>
            <a:xfrm>
              <a:off x="5086782" y="547025"/>
              <a:ext cx="36466" cy="35214"/>
            </a:xfrm>
            <a:custGeom>
              <a:avLst/>
              <a:gdLst/>
              <a:ahLst/>
              <a:cxnLst/>
              <a:rect l="l" t="t" r="r" b="b"/>
              <a:pathLst>
                <a:path w="1049" h="1013" extrusionOk="0">
                  <a:moveTo>
                    <a:pt x="1048" y="429"/>
                  </a:moveTo>
                  <a:cubicBezTo>
                    <a:pt x="1013" y="774"/>
                    <a:pt x="834" y="989"/>
                    <a:pt x="477" y="1000"/>
                  </a:cubicBezTo>
                  <a:cubicBezTo>
                    <a:pt x="239" y="1012"/>
                    <a:pt x="1" y="941"/>
                    <a:pt x="36" y="655"/>
                  </a:cubicBezTo>
                  <a:cubicBezTo>
                    <a:pt x="96" y="250"/>
                    <a:pt x="465" y="131"/>
                    <a:pt x="798" y="60"/>
                  </a:cubicBezTo>
                  <a:cubicBezTo>
                    <a:pt x="1048" y="0"/>
                    <a:pt x="1013" y="250"/>
                    <a:pt x="1048" y="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8"/>
            <p:cNvSpPr/>
            <p:nvPr/>
          </p:nvSpPr>
          <p:spPr>
            <a:xfrm>
              <a:off x="5061546" y="597080"/>
              <a:ext cx="39351" cy="40185"/>
            </a:xfrm>
            <a:custGeom>
              <a:avLst/>
              <a:gdLst/>
              <a:ahLst/>
              <a:cxnLst/>
              <a:rect l="l" t="t" r="r" b="b"/>
              <a:pathLst>
                <a:path w="1132" h="1156" extrusionOk="0">
                  <a:moveTo>
                    <a:pt x="191" y="215"/>
                  </a:moveTo>
                  <a:cubicBezTo>
                    <a:pt x="536" y="275"/>
                    <a:pt x="1048" y="1"/>
                    <a:pt x="1108" y="644"/>
                  </a:cubicBezTo>
                  <a:cubicBezTo>
                    <a:pt x="1131" y="977"/>
                    <a:pt x="953" y="1156"/>
                    <a:pt x="631" y="1120"/>
                  </a:cubicBezTo>
                  <a:cubicBezTo>
                    <a:pt x="0" y="1061"/>
                    <a:pt x="250" y="561"/>
                    <a:pt x="191" y="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8"/>
            <p:cNvSpPr/>
            <p:nvPr/>
          </p:nvSpPr>
          <p:spPr>
            <a:xfrm>
              <a:off x="5377726" y="513481"/>
              <a:ext cx="31495" cy="31912"/>
            </a:xfrm>
            <a:custGeom>
              <a:avLst/>
              <a:gdLst/>
              <a:ahLst/>
              <a:cxnLst/>
              <a:rect l="l" t="t" r="r" b="b"/>
              <a:pathLst>
                <a:path w="906" h="918" extrusionOk="0">
                  <a:moveTo>
                    <a:pt x="906" y="465"/>
                  </a:moveTo>
                  <a:cubicBezTo>
                    <a:pt x="906" y="787"/>
                    <a:pt x="727" y="918"/>
                    <a:pt x="417" y="906"/>
                  </a:cubicBezTo>
                  <a:cubicBezTo>
                    <a:pt x="120" y="894"/>
                    <a:pt x="1" y="727"/>
                    <a:pt x="1" y="465"/>
                  </a:cubicBezTo>
                  <a:cubicBezTo>
                    <a:pt x="1" y="132"/>
                    <a:pt x="179" y="1"/>
                    <a:pt x="489" y="13"/>
                  </a:cubicBezTo>
                  <a:cubicBezTo>
                    <a:pt x="787" y="13"/>
                    <a:pt x="906" y="180"/>
                    <a:pt x="906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8"/>
            <p:cNvSpPr/>
            <p:nvPr/>
          </p:nvSpPr>
          <p:spPr>
            <a:xfrm>
              <a:off x="5135620" y="509761"/>
              <a:ext cx="54681" cy="35632"/>
            </a:xfrm>
            <a:custGeom>
              <a:avLst/>
              <a:gdLst/>
              <a:ahLst/>
              <a:cxnLst/>
              <a:rect l="l" t="t" r="r" b="b"/>
              <a:pathLst>
                <a:path w="1573" h="1025" extrusionOk="0">
                  <a:moveTo>
                    <a:pt x="477" y="1025"/>
                  </a:moveTo>
                  <a:cubicBezTo>
                    <a:pt x="251" y="1013"/>
                    <a:pt x="1" y="989"/>
                    <a:pt x="84" y="822"/>
                  </a:cubicBezTo>
                  <a:cubicBezTo>
                    <a:pt x="358" y="346"/>
                    <a:pt x="894" y="215"/>
                    <a:pt x="1346" y="13"/>
                  </a:cubicBezTo>
                  <a:cubicBezTo>
                    <a:pt x="1394" y="1"/>
                    <a:pt x="1501" y="120"/>
                    <a:pt x="1572" y="167"/>
                  </a:cubicBezTo>
                  <a:cubicBezTo>
                    <a:pt x="1191" y="465"/>
                    <a:pt x="798" y="775"/>
                    <a:pt x="477" y="10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8"/>
            <p:cNvSpPr/>
            <p:nvPr/>
          </p:nvSpPr>
          <p:spPr>
            <a:xfrm>
              <a:off x="5227075" y="566073"/>
              <a:ext cx="28610" cy="33129"/>
            </a:xfrm>
            <a:custGeom>
              <a:avLst/>
              <a:gdLst/>
              <a:ahLst/>
              <a:cxnLst/>
              <a:rect l="l" t="t" r="r" b="b"/>
              <a:pathLst>
                <a:path w="823" h="953" extrusionOk="0">
                  <a:moveTo>
                    <a:pt x="810" y="476"/>
                  </a:moveTo>
                  <a:cubicBezTo>
                    <a:pt x="810" y="750"/>
                    <a:pt x="727" y="952"/>
                    <a:pt x="418" y="952"/>
                  </a:cubicBezTo>
                  <a:cubicBezTo>
                    <a:pt x="108" y="952"/>
                    <a:pt x="48" y="750"/>
                    <a:pt x="13" y="476"/>
                  </a:cubicBezTo>
                  <a:cubicBezTo>
                    <a:pt x="1" y="179"/>
                    <a:pt x="132" y="36"/>
                    <a:pt x="418" y="24"/>
                  </a:cubicBezTo>
                  <a:cubicBezTo>
                    <a:pt x="751" y="0"/>
                    <a:pt x="822" y="214"/>
                    <a:pt x="810" y="4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8"/>
            <p:cNvSpPr/>
            <p:nvPr/>
          </p:nvSpPr>
          <p:spPr>
            <a:xfrm>
              <a:off x="5342966" y="531695"/>
              <a:ext cx="30243" cy="31912"/>
            </a:xfrm>
            <a:custGeom>
              <a:avLst/>
              <a:gdLst/>
              <a:ahLst/>
              <a:cxnLst/>
              <a:rect l="l" t="t" r="r" b="b"/>
              <a:pathLst>
                <a:path w="870" h="918" extrusionOk="0">
                  <a:moveTo>
                    <a:pt x="417" y="13"/>
                  </a:moveTo>
                  <a:cubicBezTo>
                    <a:pt x="703" y="13"/>
                    <a:pt x="846" y="144"/>
                    <a:pt x="870" y="441"/>
                  </a:cubicBezTo>
                  <a:cubicBezTo>
                    <a:pt x="870" y="715"/>
                    <a:pt x="774" y="918"/>
                    <a:pt x="477" y="906"/>
                  </a:cubicBezTo>
                  <a:cubicBezTo>
                    <a:pt x="155" y="906"/>
                    <a:pt x="36" y="668"/>
                    <a:pt x="12" y="394"/>
                  </a:cubicBezTo>
                  <a:cubicBezTo>
                    <a:pt x="1" y="156"/>
                    <a:pt x="167" y="1"/>
                    <a:pt x="417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8"/>
            <p:cNvSpPr/>
            <p:nvPr/>
          </p:nvSpPr>
          <p:spPr>
            <a:xfrm>
              <a:off x="5329722" y="486611"/>
              <a:ext cx="38517" cy="29826"/>
            </a:xfrm>
            <a:custGeom>
              <a:avLst/>
              <a:gdLst/>
              <a:ahLst/>
              <a:cxnLst/>
              <a:rect l="l" t="t" r="r" b="b"/>
              <a:pathLst>
                <a:path w="1108" h="858" extrusionOk="0">
                  <a:moveTo>
                    <a:pt x="203" y="0"/>
                  </a:moveTo>
                  <a:lnTo>
                    <a:pt x="858" y="0"/>
                  </a:lnTo>
                  <a:cubicBezTo>
                    <a:pt x="917" y="286"/>
                    <a:pt x="1108" y="607"/>
                    <a:pt x="739" y="798"/>
                  </a:cubicBezTo>
                  <a:cubicBezTo>
                    <a:pt x="620" y="857"/>
                    <a:pt x="393" y="833"/>
                    <a:pt x="274" y="762"/>
                  </a:cubicBezTo>
                  <a:cubicBezTo>
                    <a:pt x="1" y="548"/>
                    <a:pt x="60" y="262"/>
                    <a:pt x="2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8"/>
            <p:cNvSpPr/>
            <p:nvPr/>
          </p:nvSpPr>
          <p:spPr>
            <a:xfrm>
              <a:off x="5254396" y="522588"/>
              <a:ext cx="28610" cy="31912"/>
            </a:xfrm>
            <a:custGeom>
              <a:avLst/>
              <a:gdLst/>
              <a:ahLst/>
              <a:cxnLst/>
              <a:rect l="l" t="t" r="r" b="b"/>
              <a:pathLst>
                <a:path w="823" h="918" extrusionOk="0">
                  <a:moveTo>
                    <a:pt x="798" y="501"/>
                  </a:moveTo>
                  <a:cubicBezTo>
                    <a:pt x="775" y="751"/>
                    <a:pt x="655" y="918"/>
                    <a:pt x="394" y="894"/>
                  </a:cubicBezTo>
                  <a:cubicBezTo>
                    <a:pt x="84" y="882"/>
                    <a:pt x="1" y="680"/>
                    <a:pt x="24" y="406"/>
                  </a:cubicBezTo>
                  <a:cubicBezTo>
                    <a:pt x="36" y="179"/>
                    <a:pt x="120" y="1"/>
                    <a:pt x="358" y="37"/>
                  </a:cubicBezTo>
                  <a:cubicBezTo>
                    <a:pt x="632" y="60"/>
                    <a:pt x="822" y="203"/>
                    <a:pt x="798" y="5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8"/>
            <p:cNvSpPr/>
            <p:nvPr/>
          </p:nvSpPr>
          <p:spPr>
            <a:xfrm>
              <a:off x="5218384" y="482057"/>
              <a:ext cx="32746" cy="32294"/>
            </a:xfrm>
            <a:custGeom>
              <a:avLst/>
              <a:gdLst/>
              <a:ahLst/>
              <a:cxnLst/>
              <a:rect l="l" t="t" r="r" b="b"/>
              <a:pathLst>
                <a:path w="942" h="929" extrusionOk="0">
                  <a:moveTo>
                    <a:pt x="1" y="381"/>
                  </a:moveTo>
                  <a:cubicBezTo>
                    <a:pt x="227" y="0"/>
                    <a:pt x="596" y="155"/>
                    <a:pt x="906" y="131"/>
                  </a:cubicBezTo>
                  <a:cubicBezTo>
                    <a:pt x="941" y="500"/>
                    <a:pt x="858" y="845"/>
                    <a:pt x="418" y="893"/>
                  </a:cubicBezTo>
                  <a:cubicBezTo>
                    <a:pt x="72" y="929"/>
                    <a:pt x="1" y="667"/>
                    <a:pt x="1" y="3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8"/>
            <p:cNvSpPr/>
            <p:nvPr/>
          </p:nvSpPr>
          <p:spPr>
            <a:xfrm>
              <a:off x="5218802" y="644285"/>
              <a:ext cx="40603" cy="44739"/>
            </a:xfrm>
            <a:custGeom>
              <a:avLst/>
              <a:gdLst/>
              <a:ahLst/>
              <a:cxnLst/>
              <a:rect l="l" t="t" r="r" b="b"/>
              <a:pathLst>
                <a:path w="1168" h="1287" extrusionOk="0">
                  <a:moveTo>
                    <a:pt x="132" y="1084"/>
                  </a:moveTo>
                  <a:lnTo>
                    <a:pt x="1" y="1084"/>
                  </a:lnTo>
                  <a:cubicBezTo>
                    <a:pt x="191" y="822"/>
                    <a:pt x="465" y="655"/>
                    <a:pt x="644" y="357"/>
                  </a:cubicBezTo>
                  <a:cubicBezTo>
                    <a:pt x="846" y="0"/>
                    <a:pt x="1168" y="179"/>
                    <a:pt x="1132" y="631"/>
                  </a:cubicBezTo>
                  <a:cubicBezTo>
                    <a:pt x="1120" y="786"/>
                    <a:pt x="775" y="834"/>
                    <a:pt x="929" y="1084"/>
                  </a:cubicBezTo>
                  <a:cubicBezTo>
                    <a:pt x="882" y="1084"/>
                    <a:pt x="834" y="1084"/>
                    <a:pt x="787" y="1096"/>
                  </a:cubicBezTo>
                  <a:cubicBezTo>
                    <a:pt x="548" y="1286"/>
                    <a:pt x="346" y="1286"/>
                    <a:pt x="132" y="10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8"/>
            <p:cNvSpPr/>
            <p:nvPr/>
          </p:nvSpPr>
          <p:spPr>
            <a:xfrm>
              <a:off x="5299098" y="542888"/>
              <a:ext cx="29826" cy="29409"/>
            </a:xfrm>
            <a:custGeom>
              <a:avLst/>
              <a:gdLst/>
              <a:ahLst/>
              <a:cxnLst/>
              <a:rect l="l" t="t" r="r" b="b"/>
              <a:pathLst>
                <a:path w="858" h="846" extrusionOk="0">
                  <a:moveTo>
                    <a:pt x="441" y="834"/>
                  </a:moveTo>
                  <a:cubicBezTo>
                    <a:pt x="179" y="846"/>
                    <a:pt x="72" y="715"/>
                    <a:pt x="48" y="488"/>
                  </a:cubicBezTo>
                  <a:cubicBezTo>
                    <a:pt x="1" y="238"/>
                    <a:pt x="120" y="72"/>
                    <a:pt x="370" y="48"/>
                  </a:cubicBezTo>
                  <a:cubicBezTo>
                    <a:pt x="655" y="0"/>
                    <a:pt x="763" y="179"/>
                    <a:pt x="798" y="405"/>
                  </a:cubicBezTo>
                  <a:cubicBezTo>
                    <a:pt x="858" y="691"/>
                    <a:pt x="643" y="762"/>
                    <a:pt x="441" y="8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8"/>
            <p:cNvSpPr/>
            <p:nvPr/>
          </p:nvSpPr>
          <p:spPr>
            <a:xfrm>
              <a:off x="5423262" y="594195"/>
              <a:ext cx="31912" cy="42271"/>
            </a:xfrm>
            <a:custGeom>
              <a:avLst/>
              <a:gdLst/>
              <a:ahLst/>
              <a:cxnLst/>
              <a:rect l="l" t="t" r="r" b="b"/>
              <a:pathLst>
                <a:path w="918" h="1216" extrusionOk="0">
                  <a:moveTo>
                    <a:pt x="917" y="298"/>
                  </a:moveTo>
                  <a:cubicBezTo>
                    <a:pt x="881" y="608"/>
                    <a:pt x="834" y="905"/>
                    <a:pt x="786" y="1215"/>
                  </a:cubicBezTo>
                  <a:cubicBezTo>
                    <a:pt x="727" y="1096"/>
                    <a:pt x="679" y="882"/>
                    <a:pt x="596" y="858"/>
                  </a:cubicBezTo>
                  <a:cubicBezTo>
                    <a:pt x="286" y="798"/>
                    <a:pt x="0" y="703"/>
                    <a:pt x="179" y="346"/>
                  </a:cubicBezTo>
                  <a:cubicBezTo>
                    <a:pt x="358" y="1"/>
                    <a:pt x="667" y="203"/>
                    <a:pt x="917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8"/>
            <p:cNvSpPr/>
            <p:nvPr/>
          </p:nvSpPr>
          <p:spPr>
            <a:xfrm>
              <a:off x="5222938" y="608690"/>
              <a:ext cx="26941" cy="27358"/>
            </a:xfrm>
            <a:custGeom>
              <a:avLst/>
              <a:gdLst/>
              <a:ahLst/>
              <a:cxnLst/>
              <a:rect l="l" t="t" r="r" b="b"/>
              <a:pathLst>
                <a:path w="775" h="787" extrusionOk="0">
                  <a:moveTo>
                    <a:pt x="775" y="429"/>
                  </a:moveTo>
                  <a:cubicBezTo>
                    <a:pt x="763" y="655"/>
                    <a:pt x="644" y="786"/>
                    <a:pt x="406" y="786"/>
                  </a:cubicBezTo>
                  <a:cubicBezTo>
                    <a:pt x="132" y="786"/>
                    <a:pt x="1" y="655"/>
                    <a:pt x="13" y="381"/>
                  </a:cubicBezTo>
                  <a:cubicBezTo>
                    <a:pt x="36" y="119"/>
                    <a:pt x="191" y="0"/>
                    <a:pt x="453" y="24"/>
                  </a:cubicBezTo>
                  <a:cubicBezTo>
                    <a:pt x="668" y="48"/>
                    <a:pt x="775" y="203"/>
                    <a:pt x="775" y="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8"/>
            <p:cNvSpPr/>
            <p:nvPr/>
          </p:nvSpPr>
          <p:spPr>
            <a:xfrm>
              <a:off x="5291242" y="495301"/>
              <a:ext cx="25272" cy="26524"/>
            </a:xfrm>
            <a:custGeom>
              <a:avLst/>
              <a:gdLst/>
              <a:ahLst/>
              <a:cxnLst/>
              <a:rect l="l" t="t" r="r" b="b"/>
              <a:pathLst>
                <a:path w="727" h="763" extrusionOk="0">
                  <a:moveTo>
                    <a:pt x="369" y="12"/>
                  </a:moveTo>
                  <a:cubicBezTo>
                    <a:pt x="608" y="36"/>
                    <a:pt x="727" y="179"/>
                    <a:pt x="727" y="369"/>
                  </a:cubicBezTo>
                  <a:cubicBezTo>
                    <a:pt x="727" y="631"/>
                    <a:pt x="548" y="762"/>
                    <a:pt x="310" y="762"/>
                  </a:cubicBezTo>
                  <a:cubicBezTo>
                    <a:pt x="72" y="750"/>
                    <a:pt x="12" y="548"/>
                    <a:pt x="12" y="345"/>
                  </a:cubicBezTo>
                  <a:cubicBezTo>
                    <a:pt x="0" y="95"/>
                    <a:pt x="131" y="0"/>
                    <a:pt x="369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8"/>
            <p:cNvSpPr/>
            <p:nvPr/>
          </p:nvSpPr>
          <p:spPr>
            <a:xfrm>
              <a:off x="5199788" y="522588"/>
              <a:ext cx="23187" cy="26941"/>
            </a:xfrm>
            <a:custGeom>
              <a:avLst/>
              <a:gdLst/>
              <a:ahLst/>
              <a:cxnLst/>
              <a:rect l="l" t="t" r="r" b="b"/>
              <a:pathLst>
                <a:path w="667" h="775" extrusionOk="0">
                  <a:moveTo>
                    <a:pt x="667" y="513"/>
                  </a:moveTo>
                  <a:cubicBezTo>
                    <a:pt x="595" y="572"/>
                    <a:pt x="488" y="739"/>
                    <a:pt x="357" y="751"/>
                  </a:cubicBezTo>
                  <a:cubicBezTo>
                    <a:pt x="119" y="775"/>
                    <a:pt x="0" y="596"/>
                    <a:pt x="48" y="370"/>
                  </a:cubicBezTo>
                  <a:cubicBezTo>
                    <a:pt x="71" y="239"/>
                    <a:pt x="226" y="60"/>
                    <a:pt x="321" y="37"/>
                  </a:cubicBezTo>
                  <a:cubicBezTo>
                    <a:pt x="560" y="1"/>
                    <a:pt x="655" y="203"/>
                    <a:pt x="667" y="5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8"/>
            <p:cNvSpPr/>
            <p:nvPr/>
          </p:nvSpPr>
          <p:spPr>
            <a:xfrm>
              <a:off x="5107082" y="611158"/>
              <a:ext cx="21970" cy="14531"/>
            </a:xfrm>
            <a:custGeom>
              <a:avLst/>
              <a:gdLst/>
              <a:ahLst/>
              <a:cxnLst/>
              <a:rect l="l" t="t" r="r" b="b"/>
              <a:pathLst>
                <a:path w="632" h="418" extrusionOk="0">
                  <a:moveTo>
                    <a:pt x="631" y="132"/>
                  </a:moveTo>
                  <a:cubicBezTo>
                    <a:pt x="357" y="310"/>
                    <a:pt x="250" y="417"/>
                    <a:pt x="214" y="406"/>
                  </a:cubicBezTo>
                  <a:cubicBezTo>
                    <a:pt x="119" y="358"/>
                    <a:pt x="71" y="239"/>
                    <a:pt x="0" y="156"/>
                  </a:cubicBezTo>
                  <a:cubicBezTo>
                    <a:pt x="71" y="96"/>
                    <a:pt x="167" y="1"/>
                    <a:pt x="250" y="1"/>
                  </a:cubicBezTo>
                  <a:cubicBezTo>
                    <a:pt x="345" y="1"/>
                    <a:pt x="429" y="72"/>
                    <a:pt x="631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8"/>
            <p:cNvSpPr/>
            <p:nvPr/>
          </p:nvSpPr>
          <p:spPr>
            <a:xfrm>
              <a:off x="5059460" y="581785"/>
              <a:ext cx="21136" cy="22804"/>
            </a:xfrm>
            <a:custGeom>
              <a:avLst/>
              <a:gdLst/>
              <a:ahLst/>
              <a:cxnLst/>
              <a:rect l="l" t="t" r="r" b="b"/>
              <a:pathLst>
                <a:path w="608" h="656" extrusionOk="0">
                  <a:moveTo>
                    <a:pt x="251" y="655"/>
                  </a:moveTo>
                  <a:cubicBezTo>
                    <a:pt x="1" y="358"/>
                    <a:pt x="191" y="227"/>
                    <a:pt x="6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8"/>
            <p:cNvSpPr/>
            <p:nvPr/>
          </p:nvSpPr>
          <p:spPr>
            <a:xfrm>
              <a:off x="5137288" y="681513"/>
              <a:ext cx="31495" cy="17833"/>
            </a:xfrm>
            <a:custGeom>
              <a:avLst/>
              <a:gdLst/>
              <a:ahLst/>
              <a:cxnLst/>
              <a:rect l="l" t="t" r="r" b="b"/>
              <a:pathLst>
                <a:path w="906" h="513" extrusionOk="0">
                  <a:moveTo>
                    <a:pt x="0" y="1"/>
                  </a:moveTo>
                  <a:lnTo>
                    <a:pt x="131" y="1"/>
                  </a:lnTo>
                  <a:cubicBezTo>
                    <a:pt x="381" y="48"/>
                    <a:pt x="655" y="72"/>
                    <a:pt x="905" y="120"/>
                  </a:cubicBezTo>
                  <a:lnTo>
                    <a:pt x="905" y="132"/>
                  </a:lnTo>
                  <a:cubicBezTo>
                    <a:pt x="548" y="394"/>
                    <a:pt x="214" y="51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8"/>
            <p:cNvSpPr/>
            <p:nvPr/>
          </p:nvSpPr>
          <p:spPr>
            <a:xfrm>
              <a:off x="5395941" y="672823"/>
              <a:ext cx="9143" cy="4172"/>
            </a:xfrm>
            <a:custGeom>
              <a:avLst/>
              <a:gdLst/>
              <a:ahLst/>
              <a:cxnLst/>
              <a:rect l="l" t="t" r="r" b="b"/>
              <a:pathLst>
                <a:path w="263" h="120" extrusionOk="0">
                  <a:moveTo>
                    <a:pt x="263" y="120"/>
                  </a:moveTo>
                  <a:cubicBezTo>
                    <a:pt x="179" y="72"/>
                    <a:pt x="84" y="48"/>
                    <a:pt x="1" y="1"/>
                  </a:cubicBezTo>
                  <a:cubicBezTo>
                    <a:pt x="84" y="48"/>
                    <a:pt x="179" y="84"/>
                    <a:pt x="263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8"/>
            <p:cNvSpPr/>
            <p:nvPr/>
          </p:nvSpPr>
          <p:spPr>
            <a:xfrm>
              <a:off x="5090918" y="672823"/>
              <a:ext cx="83639" cy="45991"/>
            </a:xfrm>
            <a:custGeom>
              <a:avLst/>
              <a:gdLst/>
              <a:ahLst/>
              <a:cxnLst/>
              <a:rect l="l" t="t" r="r" b="b"/>
              <a:pathLst>
                <a:path w="2406" h="1323" extrusionOk="0">
                  <a:moveTo>
                    <a:pt x="1310" y="263"/>
                  </a:moveTo>
                  <a:cubicBezTo>
                    <a:pt x="1632" y="310"/>
                    <a:pt x="1929" y="358"/>
                    <a:pt x="2239" y="406"/>
                  </a:cubicBezTo>
                  <a:cubicBezTo>
                    <a:pt x="2382" y="656"/>
                    <a:pt x="2406" y="894"/>
                    <a:pt x="2132" y="1072"/>
                  </a:cubicBezTo>
                  <a:cubicBezTo>
                    <a:pt x="1906" y="1239"/>
                    <a:pt x="1727" y="1120"/>
                    <a:pt x="1489" y="1025"/>
                  </a:cubicBezTo>
                  <a:cubicBezTo>
                    <a:pt x="1025" y="834"/>
                    <a:pt x="429" y="1322"/>
                    <a:pt x="1" y="787"/>
                  </a:cubicBezTo>
                  <a:cubicBezTo>
                    <a:pt x="48" y="513"/>
                    <a:pt x="96" y="263"/>
                    <a:pt x="132" y="1"/>
                  </a:cubicBezTo>
                  <a:cubicBezTo>
                    <a:pt x="536" y="84"/>
                    <a:pt x="929" y="179"/>
                    <a:pt x="1310" y="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8"/>
            <p:cNvSpPr/>
            <p:nvPr/>
          </p:nvSpPr>
          <p:spPr>
            <a:xfrm>
              <a:off x="5189012" y="681930"/>
              <a:ext cx="63372" cy="55099"/>
            </a:xfrm>
            <a:custGeom>
              <a:avLst/>
              <a:gdLst/>
              <a:ahLst/>
              <a:cxnLst/>
              <a:rect l="l" t="t" r="r" b="b"/>
              <a:pathLst>
                <a:path w="1823" h="1585" extrusionOk="0">
                  <a:moveTo>
                    <a:pt x="989" y="1"/>
                  </a:moveTo>
                  <a:lnTo>
                    <a:pt x="1632" y="1"/>
                  </a:lnTo>
                  <a:cubicBezTo>
                    <a:pt x="1822" y="298"/>
                    <a:pt x="1608" y="644"/>
                    <a:pt x="1429" y="584"/>
                  </a:cubicBezTo>
                  <a:cubicBezTo>
                    <a:pt x="870" y="394"/>
                    <a:pt x="965" y="1584"/>
                    <a:pt x="441" y="1013"/>
                  </a:cubicBezTo>
                  <a:cubicBezTo>
                    <a:pt x="0" y="537"/>
                    <a:pt x="858" y="501"/>
                    <a:pt x="858" y="120"/>
                  </a:cubicBezTo>
                  <a:cubicBezTo>
                    <a:pt x="905" y="96"/>
                    <a:pt x="953" y="48"/>
                    <a:pt x="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8"/>
            <p:cNvSpPr/>
            <p:nvPr/>
          </p:nvSpPr>
          <p:spPr>
            <a:xfrm>
              <a:off x="5428233" y="672823"/>
              <a:ext cx="31078" cy="31495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893" y="477"/>
                  </a:moveTo>
                  <a:cubicBezTo>
                    <a:pt x="893" y="787"/>
                    <a:pt x="738" y="906"/>
                    <a:pt x="453" y="906"/>
                  </a:cubicBezTo>
                  <a:cubicBezTo>
                    <a:pt x="167" y="906"/>
                    <a:pt x="0" y="775"/>
                    <a:pt x="0" y="477"/>
                  </a:cubicBezTo>
                  <a:cubicBezTo>
                    <a:pt x="0" y="203"/>
                    <a:pt x="84" y="1"/>
                    <a:pt x="393" y="1"/>
                  </a:cubicBezTo>
                  <a:cubicBezTo>
                    <a:pt x="691" y="13"/>
                    <a:pt x="834" y="203"/>
                    <a:pt x="893" y="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8"/>
            <p:cNvSpPr/>
            <p:nvPr/>
          </p:nvSpPr>
          <p:spPr>
            <a:xfrm>
              <a:off x="5473352" y="644702"/>
              <a:ext cx="31043" cy="33963"/>
            </a:xfrm>
            <a:custGeom>
              <a:avLst/>
              <a:gdLst/>
              <a:ahLst/>
              <a:cxnLst/>
              <a:rect l="l" t="t" r="r" b="b"/>
              <a:pathLst>
                <a:path w="893" h="977" extrusionOk="0">
                  <a:moveTo>
                    <a:pt x="893" y="465"/>
                  </a:moveTo>
                  <a:cubicBezTo>
                    <a:pt x="881" y="715"/>
                    <a:pt x="714" y="893"/>
                    <a:pt x="464" y="929"/>
                  </a:cubicBezTo>
                  <a:cubicBezTo>
                    <a:pt x="119" y="976"/>
                    <a:pt x="12" y="762"/>
                    <a:pt x="0" y="453"/>
                  </a:cubicBezTo>
                  <a:cubicBezTo>
                    <a:pt x="0" y="214"/>
                    <a:pt x="60" y="36"/>
                    <a:pt x="345" y="24"/>
                  </a:cubicBezTo>
                  <a:cubicBezTo>
                    <a:pt x="655" y="0"/>
                    <a:pt x="833" y="143"/>
                    <a:pt x="893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8"/>
            <p:cNvSpPr/>
            <p:nvPr/>
          </p:nvSpPr>
          <p:spPr>
            <a:xfrm>
              <a:off x="5327254" y="700145"/>
              <a:ext cx="28575" cy="31495"/>
            </a:xfrm>
            <a:custGeom>
              <a:avLst/>
              <a:gdLst/>
              <a:ahLst/>
              <a:cxnLst/>
              <a:rect l="l" t="t" r="r" b="b"/>
              <a:pathLst>
                <a:path w="822" h="906" extrusionOk="0">
                  <a:moveTo>
                    <a:pt x="798" y="370"/>
                  </a:moveTo>
                  <a:cubicBezTo>
                    <a:pt x="822" y="667"/>
                    <a:pt x="679" y="834"/>
                    <a:pt x="405" y="882"/>
                  </a:cubicBezTo>
                  <a:cubicBezTo>
                    <a:pt x="131" y="905"/>
                    <a:pt x="36" y="715"/>
                    <a:pt x="24" y="477"/>
                  </a:cubicBezTo>
                  <a:cubicBezTo>
                    <a:pt x="0" y="215"/>
                    <a:pt x="72" y="1"/>
                    <a:pt x="393" y="1"/>
                  </a:cubicBezTo>
                  <a:cubicBezTo>
                    <a:pt x="667" y="1"/>
                    <a:pt x="810" y="96"/>
                    <a:pt x="798" y="3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8"/>
            <p:cNvSpPr/>
            <p:nvPr/>
          </p:nvSpPr>
          <p:spPr>
            <a:xfrm>
              <a:off x="5513083" y="631458"/>
              <a:ext cx="21970" cy="31495"/>
            </a:xfrm>
            <a:custGeom>
              <a:avLst/>
              <a:gdLst/>
              <a:ahLst/>
              <a:cxnLst/>
              <a:rect l="l" t="t" r="r" b="b"/>
              <a:pathLst>
                <a:path w="632" h="906" extrusionOk="0">
                  <a:moveTo>
                    <a:pt x="572" y="465"/>
                  </a:moveTo>
                  <a:cubicBezTo>
                    <a:pt x="536" y="643"/>
                    <a:pt x="631" y="905"/>
                    <a:pt x="322" y="893"/>
                  </a:cubicBezTo>
                  <a:cubicBezTo>
                    <a:pt x="60" y="881"/>
                    <a:pt x="0" y="655"/>
                    <a:pt x="48" y="465"/>
                  </a:cubicBezTo>
                  <a:cubicBezTo>
                    <a:pt x="83" y="310"/>
                    <a:pt x="179" y="107"/>
                    <a:pt x="298" y="72"/>
                  </a:cubicBezTo>
                  <a:cubicBezTo>
                    <a:pt x="595" y="0"/>
                    <a:pt x="536" y="286"/>
                    <a:pt x="572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8"/>
            <p:cNvSpPr/>
            <p:nvPr/>
          </p:nvSpPr>
          <p:spPr>
            <a:xfrm>
              <a:off x="5300767" y="677377"/>
              <a:ext cx="40185" cy="18250"/>
            </a:xfrm>
            <a:custGeom>
              <a:avLst/>
              <a:gdLst/>
              <a:ahLst/>
              <a:cxnLst/>
              <a:rect l="l" t="t" r="r" b="b"/>
              <a:pathLst>
                <a:path w="1156" h="525" extrusionOk="0">
                  <a:moveTo>
                    <a:pt x="0" y="132"/>
                  </a:moveTo>
                  <a:cubicBezTo>
                    <a:pt x="179" y="132"/>
                    <a:pt x="357" y="120"/>
                    <a:pt x="512" y="120"/>
                  </a:cubicBezTo>
                  <a:cubicBezTo>
                    <a:pt x="631" y="13"/>
                    <a:pt x="798" y="120"/>
                    <a:pt x="905" y="1"/>
                  </a:cubicBezTo>
                  <a:lnTo>
                    <a:pt x="905" y="1"/>
                  </a:lnTo>
                  <a:lnTo>
                    <a:pt x="1155" y="1"/>
                  </a:lnTo>
                  <a:cubicBezTo>
                    <a:pt x="1107" y="358"/>
                    <a:pt x="893" y="513"/>
                    <a:pt x="536" y="525"/>
                  </a:cubicBezTo>
                  <a:cubicBezTo>
                    <a:pt x="262" y="525"/>
                    <a:pt x="24" y="477"/>
                    <a:pt x="0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8"/>
            <p:cNvSpPr/>
            <p:nvPr/>
          </p:nvSpPr>
          <p:spPr>
            <a:xfrm>
              <a:off x="5454720" y="525508"/>
              <a:ext cx="20718" cy="38100"/>
            </a:xfrm>
            <a:custGeom>
              <a:avLst/>
              <a:gdLst/>
              <a:ahLst/>
              <a:cxnLst/>
              <a:rect l="l" t="t" r="r" b="b"/>
              <a:pathLst>
                <a:path w="596" h="1096" extrusionOk="0">
                  <a:moveTo>
                    <a:pt x="12" y="715"/>
                  </a:moveTo>
                  <a:cubicBezTo>
                    <a:pt x="12" y="619"/>
                    <a:pt x="12" y="536"/>
                    <a:pt x="0" y="453"/>
                  </a:cubicBezTo>
                  <a:cubicBezTo>
                    <a:pt x="12" y="262"/>
                    <a:pt x="12" y="0"/>
                    <a:pt x="310" y="119"/>
                  </a:cubicBezTo>
                  <a:cubicBezTo>
                    <a:pt x="596" y="215"/>
                    <a:pt x="584" y="500"/>
                    <a:pt x="488" y="738"/>
                  </a:cubicBezTo>
                  <a:cubicBezTo>
                    <a:pt x="346" y="1096"/>
                    <a:pt x="167" y="846"/>
                    <a:pt x="12" y="7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8"/>
            <p:cNvSpPr/>
            <p:nvPr/>
          </p:nvSpPr>
          <p:spPr>
            <a:xfrm>
              <a:off x="5068984" y="695174"/>
              <a:ext cx="23639" cy="29826"/>
            </a:xfrm>
            <a:custGeom>
              <a:avLst/>
              <a:gdLst/>
              <a:ahLst/>
              <a:cxnLst/>
              <a:rect l="l" t="t" r="r" b="b"/>
              <a:pathLst>
                <a:path w="680" h="858" extrusionOk="0">
                  <a:moveTo>
                    <a:pt x="1" y="394"/>
                  </a:moveTo>
                  <a:cubicBezTo>
                    <a:pt x="84" y="1"/>
                    <a:pt x="417" y="191"/>
                    <a:pt x="632" y="144"/>
                  </a:cubicBezTo>
                  <a:cubicBezTo>
                    <a:pt x="679" y="858"/>
                    <a:pt x="358" y="679"/>
                    <a:pt x="1" y="3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8"/>
            <p:cNvSpPr/>
            <p:nvPr/>
          </p:nvSpPr>
          <p:spPr>
            <a:xfrm>
              <a:off x="5496502" y="534198"/>
              <a:ext cx="19502" cy="18633"/>
            </a:xfrm>
            <a:custGeom>
              <a:avLst/>
              <a:gdLst/>
              <a:ahLst/>
              <a:cxnLst/>
              <a:rect l="l" t="t" r="r" b="b"/>
              <a:pathLst>
                <a:path w="561" h="536" extrusionOk="0">
                  <a:moveTo>
                    <a:pt x="560" y="286"/>
                  </a:moveTo>
                  <a:cubicBezTo>
                    <a:pt x="441" y="381"/>
                    <a:pt x="334" y="465"/>
                    <a:pt x="239" y="536"/>
                  </a:cubicBezTo>
                  <a:cubicBezTo>
                    <a:pt x="167" y="429"/>
                    <a:pt x="48" y="322"/>
                    <a:pt x="25" y="203"/>
                  </a:cubicBezTo>
                  <a:cubicBezTo>
                    <a:pt x="1" y="143"/>
                    <a:pt x="179" y="0"/>
                    <a:pt x="275" y="0"/>
                  </a:cubicBezTo>
                  <a:cubicBezTo>
                    <a:pt x="358" y="12"/>
                    <a:pt x="441" y="167"/>
                    <a:pt x="560" y="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8"/>
            <p:cNvSpPr/>
            <p:nvPr/>
          </p:nvSpPr>
          <p:spPr>
            <a:xfrm>
              <a:off x="5109132" y="718359"/>
              <a:ext cx="16582" cy="18250"/>
            </a:xfrm>
            <a:custGeom>
              <a:avLst/>
              <a:gdLst/>
              <a:ahLst/>
              <a:cxnLst/>
              <a:rect l="l" t="t" r="r" b="b"/>
              <a:pathLst>
                <a:path w="477" h="525" extrusionOk="0">
                  <a:moveTo>
                    <a:pt x="1" y="393"/>
                  </a:moveTo>
                  <a:cubicBezTo>
                    <a:pt x="48" y="203"/>
                    <a:pt x="72" y="0"/>
                    <a:pt x="358" y="72"/>
                  </a:cubicBezTo>
                  <a:cubicBezTo>
                    <a:pt x="405" y="84"/>
                    <a:pt x="477" y="179"/>
                    <a:pt x="465" y="203"/>
                  </a:cubicBezTo>
                  <a:cubicBezTo>
                    <a:pt x="405" y="524"/>
                    <a:pt x="155" y="346"/>
                    <a:pt x="1" y="3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8"/>
            <p:cNvSpPr/>
            <p:nvPr/>
          </p:nvSpPr>
          <p:spPr>
            <a:xfrm>
              <a:off x="5277998" y="681930"/>
              <a:ext cx="17416" cy="10394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0" y="1"/>
                  </a:moveTo>
                  <a:lnTo>
                    <a:pt x="500" y="1"/>
                  </a:lnTo>
                  <a:cubicBezTo>
                    <a:pt x="405" y="108"/>
                    <a:pt x="322" y="215"/>
                    <a:pt x="227" y="298"/>
                  </a:cubicBezTo>
                  <a:cubicBezTo>
                    <a:pt x="155" y="215"/>
                    <a:pt x="84" y="10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8"/>
            <p:cNvSpPr/>
            <p:nvPr/>
          </p:nvSpPr>
          <p:spPr>
            <a:xfrm>
              <a:off x="5318564" y="677377"/>
              <a:ext cx="13662" cy="4172"/>
            </a:xfrm>
            <a:custGeom>
              <a:avLst/>
              <a:gdLst/>
              <a:ahLst/>
              <a:cxnLst/>
              <a:rect l="l" t="t" r="r" b="b"/>
              <a:pathLst>
                <a:path w="393" h="120" extrusionOk="0">
                  <a:moveTo>
                    <a:pt x="393" y="1"/>
                  </a:moveTo>
                  <a:cubicBezTo>
                    <a:pt x="262" y="48"/>
                    <a:pt x="143" y="72"/>
                    <a:pt x="0" y="120"/>
                  </a:cubicBezTo>
                  <a:cubicBezTo>
                    <a:pt x="143" y="72"/>
                    <a:pt x="274" y="48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8"/>
            <p:cNvSpPr/>
            <p:nvPr/>
          </p:nvSpPr>
          <p:spPr>
            <a:xfrm>
              <a:off x="5464356" y="538320"/>
              <a:ext cx="68725" cy="80753"/>
            </a:xfrm>
            <a:custGeom>
              <a:avLst/>
              <a:gdLst/>
              <a:ahLst/>
              <a:cxnLst/>
              <a:rect l="l" t="t" r="r" b="b"/>
              <a:pathLst>
                <a:path w="1977" h="2323" extrusionOk="0">
                  <a:moveTo>
                    <a:pt x="1976" y="1561"/>
                  </a:moveTo>
                  <a:cubicBezTo>
                    <a:pt x="1595" y="2323"/>
                    <a:pt x="714" y="1739"/>
                    <a:pt x="226" y="2203"/>
                  </a:cubicBezTo>
                  <a:cubicBezTo>
                    <a:pt x="143" y="2084"/>
                    <a:pt x="0" y="1930"/>
                    <a:pt x="24" y="1846"/>
                  </a:cubicBezTo>
                  <a:cubicBezTo>
                    <a:pt x="71" y="1680"/>
                    <a:pt x="226" y="1513"/>
                    <a:pt x="357" y="1430"/>
                  </a:cubicBezTo>
                  <a:cubicBezTo>
                    <a:pt x="845" y="1120"/>
                    <a:pt x="1024" y="1"/>
                    <a:pt x="1953" y="799"/>
                  </a:cubicBezTo>
                  <a:cubicBezTo>
                    <a:pt x="1953" y="1060"/>
                    <a:pt x="1965" y="1310"/>
                    <a:pt x="1976" y="1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8"/>
            <p:cNvSpPr/>
            <p:nvPr/>
          </p:nvSpPr>
          <p:spPr>
            <a:xfrm>
              <a:off x="5264031" y="712157"/>
              <a:ext cx="37265" cy="26941"/>
            </a:xfrm>
            <a:custGeom>
              <a:avLst/>
              <a:gdLst/>
              <a:ahLst/>
              <a:cxnLst/>
              <a:rect l="l" t="t" r="r" b="b"/>
              <a:pathLst>
                <a:path w="1072" h="775" extrusionOk="0">
                  <a:moveTo>
                    <a:pt x="119" y="774"/>
                  </a:moveTo>
                  <a:cubicBezTo>
                    <a:pt x="155" y="465"/>
                    <a:pt x="0" y="12"/>
                    <a:pt x="536" y="12"/>
                  </a:cubicBezTo>
                  <a:cubicBezTo>
                    <a:pt x="1048" y="0"/>
                    <a:pt x="1072" y="381"/>
                    <a:pt x="1048" y="7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5466824" y="492401"/>
              <a:ext cx="30243" cy="32294"/>
            </a:xfrm>
            <a:custGeom>
              <a:avLst/>
              <a:gdLst/>
              <a:ahLst/>
              <a:cxnLst/>
              <a:rect l="l" t="t" r="r" b="b"/>
              <a:pathLst>
                <a:path w="870" h="929" extrusionOk="0">
                  <a:moveTo>
                    <a:pt x="834" y="298"/>
                  </a:moveTo>
                  <a:cubicBezTo>
                    <a:pt x="870" y="607"/>
                    <a:pt x="786" y="869"/>
                    <a:pt x="417" y="905"/>
                  </a:cubicBezTo>
                  <a:cubicBezTo>
                    <a:pt x="120" y="929"/>
                    <a:pt x="60" y="727"/>
                    <a:pt x="48" y="488"/>
                  </a:cubicBezTo>
                  <a:cubicBezTo>
                    <a:pt x="0" y="84"/>
                    <a:pt x="227" y="0"/>
                    <a:pt x="572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5429143" y="707604"/>
              <a:ext cx="35214" cy="26107"/>
            </a:xfrm>
            <a:custGeom>
              <a:avLst/>
              <a:gdLst/>
              <a:ahLst/>
              <a:cxnLst/>
              <a:rect l="l" t="t" r="r" b="b"/>
              <a:pathLst>
                <a:path w="1013" h="751" extrusionOk="0">
                  <a:moveTo>
                    <a:pt x="227" y="751"/>
                  </a:moveTo>
                  <a:cubicBezTo>
                    <a:pt x="144" y="477"/>
                    <a:pt x="1" y="131"/>
                    <a:pt x="430" y="24"/>
                  </a:cubicBezTo>
                  <a:cubicBezTo>
                    <a:pt x="537" y="0"/>
                    <a:pt x="787" y="131"/>
                    <a:pt x="834" y="239"/>
                  </a:cubicBezTo>
                  <a:cubicBezTo>
                    <a:pt x="1013" y="679"/>
                    <a:pt x="537" y="596"/>
                    <a:pt x="358" y="739"/>
                  </a:cubicBezTo>
                  <a:cubicBezTo>
                    <a:pt x="311" y="751"/>
                    <a:pt x="263" y="751"/>
                    <a:pt x="227" y="7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5046327" y="65254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525" h="525" extrusionOk="0">
                  <a:moveTo>
                    <a:pt x="108" y="525"/>
                  </a:moveTo>
                  <a:cubicBezTo>
                    <a:pt x="72" y="477"/>
                    <a:pt x="25" y="430"/>
                    <a:pt x="1" y="394"/>
                  </a:cubicBezTo>
                  <a:cubicBezTo>
                    <a:pt x="1" y="251"/>
                    <a:pt x="1" y="132"/>
                    <a:pt x="13" y="1"/>
                  </a:cubicBezTo>
                  <a:lnTo>
                    <a:pt x="370" y="1"/>
                  </a:lnTo>
                  <a:cubicBezTo>
                    <a:pt x="525" y="299"/>
                    <a:pt x="501" y="513"/>
                    <a:pt x="108" y="5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8"/>
            <p:cNvSpPr/>
            <p:nvPr/>
          </p:nvSpPr>
          <p:spPr>
            <a:xfrm>
              <a:off x="5373283" y="726235"/>
              <a:ext cx="26941" cy="12445"/>
            </a:xfrm>
            <a:custGeom>
              <a:avLst/>
              <a:gdLst/>
              <a:ahLst/>
              <a:cxnLst/>
              <a:rect l="l" t="t" r="r" b="b"/>
              <a:pathLst>
                <a:path w="775" h="358" extrusionOk="0">
                  <a:moveTo>
                    <a:pt x="1" y="357"/>
                  </a:moveTo>
                  <a:cubicBezTo>
                    <a:pt x="251" y="0"/>
                    <a:pt x="525" y="0"/>
                    <a:pt x="775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8"/>
            <p:cNvSpPr/>
            <p:nvPr/>
          </p:nvSpPr>
          <p:spPr>
            <a:xfrm>
              <a:off x="5244566" y="722516"/>
              <a:ext cx="6257" cy="16582"/>
            </a:xfrm>
            <a:custGeom>
              <a:avLst/>
              <a:gdLst/>
              <a:ahLst/>
              <a:cxnLst/>
              <a:rect l="l" t="t" r="r" b="b"/>
              <a:pathLst>
                <a:path w="180" h="477" extrusionOk="0">
                  <a:moveTo>
                    <a:pt x="25" y="464"/>
                  </a:moveTo>
                  <a:cubicBezTo>
                    <a:pt x="13" y="310"/>
                    <a:pt x="13" y="143"/>
                    <a:pt x="1" y="0"/>
                  </a:cubicBezTo>
                  <a:lnTo>
                    <a:pt x="179" y="0"/>
                  </a:lnTo>
                  <a:cubicBezTo>
                    <a:pt x="156" y="143"/>
                    <a:pt x="156" y="310"/>
                    <a:pt x="144" y="464"/>
                  </a:cubicBezTo>
                  <a:lnTo>
                    <a:pt x="84" y="4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8"/>
            <p:cNvSpPr/>
            <p:nvPr/>
          </p:nvSpPr>
          <p:spPr>
            <a:xfrm>
              <a:off x="5372866" y="671174"/>
              <a:ext cx="43488" cy="38934"/>
            </a:xfrm>
            <a:custGeom>
              <a:avLst/>
              <a:gdLst/>
              <a:ahLst/>
              <a:cxnLst/>
              <a:rect l="l" t="t" r="r" b="b"/>
              <a:pathLst>
                <a:path w="1251" h="1120" extrusionOk="0">
                  <a:moveTo>
                    <a:pt x="1048" y="120"/>
                  </a:moveTo>
                  <a:cubicBezTo>
                    <a:pt x="1203" y="417"/>
                    <a:pt x="1251" y="691"/>
                    <a:pt x="953" y="929"/>
                  </a:cubicBezTo>
                  <a:cubicBezTo>
                    <a:pt x="739" y="1084"/>
                    <a:pt x="477" y="1120"/>
                    <a:pt x="298" y="941"/>
                  </a:cubicBezTo>
                  <a:cubicBezTo>
                    <a:pt x="1" y="656"/>
                    <a:pt x="120" y="310"/>
                    <a:pt x="263" y="1"/>
                  </a:cubicBezTo>
                  <a:lnTo>
                    <a:pt x="656" y="1"/>
                  </a:lnTo>
                  <a:cubicBezTo>
                    <a:pt x="727" y="72"/>
                    <a:pt x="846" y="48"/>
                    <a:pt x="918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8"/>
            <p:cNvSpPr/>
            <p:nvPr/>
          </p:nvSpPr>
          <p:spPr>
            <a:xfrm>
              <a:off x="5090612" y="670757"/>
              <a:ext cx="83639" cy="45991"/>
            </a:xfrm>
            <a:custGeom>
              <a:avLst/>
              <a:gdLst/>
              <a:ahLst/>
              <a:cxnLst/>
              <a:rect l="l" t="t" r="r" b="b"/>
              <a:pathLst>
                <a:path w="2406" h="1323" extrusionOk="0">
                  <a:moveTo>
                    <a:pt x="1310" y="263"/>
                  </a:moveTo>
                  <a:cubicBezTo>
                    <a:pt x="1632" y="310"/>
                    <a:pt x="1929" y="358"/>
                    <a:pt x="2239" y="406"/>
                  </a:cubicBezTo>
                  <a:cubicBezTo>
                    <a:pt x="2382" y="656"/>
                    <a:pt x="2406" y="894"/>
                    <a:pt x="2132" y="1072"/>
                  </a:cubicBezTo>
                  <a:cubicBezTo>
                    <a:pt x="1906" y="1239"/>
                    <a:pt x="1727" y="1120"/>
                    <a:pt x="1489" y="1025"/>
                  </a:cubicBezTo>
                  <a:cubicBezTo>
                    <a:pt x="1025" y="834"/>
                    <a:pt x="429" y="1322"/>
                    <a:pt x="1" y="787"/>
                  </a:cubicBezTo>
                  <a:cubicBezTo>
                    <a:pt x="48" y="513"/>
                    <a:pt x="96" y="263"/>
                    <a:pt x="132" y="1"/>
                  </a:cubicBezTo>
                  <a:cubicBezTo>
                    <a:pt x="536" y="84"/>
                    <a:pt x="929" y="179"/>
                    <a:pt x="1310" y="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8"/>
            <p:cNvSpPr/>
            <p:nvPr/>
          </p:nvSpPr>
          <p:spPr>
            <a:xfrm>
              <a:off x="5188706" y="679865"/>
              <a:ext cx="63372" cy="55099"/>
            </a:xfrm>
            <a:custGeom>
              <a:avLst/>
              <a:gdLst/>
              <a:ahLst/>
              <a:cxnLst/>
              <a:rect l="l" t="t" r="r" b="b"/>
              <a:pathLst>
                <a:path w="1823" h="1585" extrusionOk="0">
                  <a:moveTo>
                    <a:pt x="989" y="1"/>
                  </a:moveTo>
                  <a:lnTo>
                    <a:pt x="1632" y="1"/>
                  </a:lnTo>
                  <a:cubicBezTo>
                    <a:pt x="1822" y="298"/>
                    <a:pt x="1608" y="644"/>
                    <a:pt x="1429" y="584"/>
                  </a:cubicBezTo>
                  <a:cubicBezTo>
                    <a:pt x="870" y="394"/>
                    <a:pt x="965" y="1584"/>
                    <a:pt x="441" y="1013"/>
                  </a:cubicBezTo>
                  <a:cubicBezTo>
                    <a:pt x="0" y="537"/>
                    <a:pt x="858" y="501"/>
                    <a:pt x="858" y="120"/>
                  </a:cubicBezTo>
                  <a:cubicBezTo>
                    <a:pt x="905" y="96"/>
                    <a:pt x="953" y="48"/>
                    <a:pt x="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8"/>
            <p:cNvSpPr/>
            <p:nvPr/>
          </p:nvSpPr>
          <p:spPr>
            <a:xfrm>
              <a:off x="5427927" y="670757"/>
              <a:ext cx="31078" cy="31495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893" y="477"/>
                  </a:moveTo>
                  <a:cubicBezTo>
                    <a:pt x="893" y="787"/>
                    <a:pt x="738" y="906"/>
                    <a:pt x="453" y="906"/>
                  </a:cubicBezTo>
                  <a:cubicBezTo>
                    <a:pt x="167" y="906"/>
                    <a:pt x="0" y="775"/>
                    <a:pt x="0" y="477"/>
                  </a:cubicBezTo>
                  <a:cubicBezTo>
                    <a:pt x="0" y="203"/>
                    <a:pt x="84" y="1"/>
                    <a:pt x="393" y="1"/>
                  </a:cubicBezTo>
                  <a:cubicBezTo>
                    <a:pt x="691" y="13"/>
                    <a:pt x="834" y="203"/>
                    <a:pt x="893" y="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8"/>
            <p:cNvSpPr/>
            <p:nvPr/>
          </p:nvSpPr>
          <p:spPr>
            <a:xfrm>
              <a:off x="5473046" y="642636"/>
              <a:ext cx="31043" cy="33963"/>
            </a:xfrm>
            <a:custGeom>
              <a:avLst/>
              <a:gdLst/>
              <a:ahLst/>
              <a:cxnLst/>
              <a:rect l="l" t="t" r="r" b="b"/>
              <a:pathLst>
                <a:path w="893" h="977" extrusionOk="0">
                  <a:moveTo>
                    <a:pt x="893" y="465"/>
                  </a:moveTo>
                  <a:cubicBezTo>
                    <a:pt x="881" y="715"/>
                    <a:pt x="714" y="893"/>
                    <a:pt x="464" y="929"/>
                  </a:cubicBezTo>
                  <a:cubicBezTo>
                    <a:pt x="119" y="976"/>
                    <a:pt x="12" y="762"/>
                    <a:pt x="0" y="453"/>
                  </a:cubicBezTo>
                  <a:cubicBezTo>
                    <a:pt x="0" y="214"/>
                    <a:pt x="60" y="36"/>
                    <a:pt x="345" y="24"/>
                  </a:cubicBezTo>
                  <a:cubicBezTo>
                    <a:pt x="655" y="0"/>
                    <a:pt x="833" y="143"/>
                    <a:pt x="893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8"/>
            <p:cNvSpPr/>
            <p:nvPr/>
          </p:nvSpPr>
          <p:spPr>
            <a:xfrm>
              <a:off x="5326948" y="698079"/>
              <a:ext cx="28575" cy="31495"/>
            </a:xfrm>
            <a:custGeom>
              <a:avLst/>
              <a:gdLst/>
              <a:ahLst/>
              <a:cxnLst/>
              <a:rect l="l" t="t" r="r" b="b"/>
              <a:pathLst>
                <a:path w="822" h="906" extrusionOk="0">
                  <a:moveTo>
                    <a:pt x="798" y="370"/>
                  </a:moveTo>
                  <a:cubicBezTo>
                    <a:pt x="822" y="667"/>
                    <a:pt x="679" y="834"/>
                    <a:pt x="405" y="882"/>
                  </a:cubicBezTo>
                  <a:cubicBezTo>
                    <a:pt x="131" y="905"/>
                    <a:pt x="36" y="715"/>
                    <a:pt x="24" y="477"/>
                  </a:cubicBezTo>
                  <a:cubicBezTo>
                    <a:pt x="0" y="215"/>
                    <a:pt x="72" y="1"/>
                    <a:pt x="393" y="1"/>
                  </a:cubicBezTo>
                  <a:cubicBezTo>
                    <a:pt x="667" y="1"/>
                    <a:pt x="810" y="96"/>
                    <a:pt x="798" y="3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8"/>
            <p:cNvSpPr/>
            <p:nvPr/>
          </p:nvSpPr>
          <p:spPr>
            <a:xfrm>
              <a:off x="5512777" y="629392"/>
              <a:ext cx="21970" cy="31495"/>
            </a:xfrm>
            <a:custGeom>
              <a:avLst/>
              <a:gdLst/>
              <a:ahLst/>
              <a:cxnLst/>
              <a:rect l="l" t="t" r="r" b="b"/>
              <a:pathLst>
                <a:path w="632" h="906" extrusionOk="0">
                  <a:moveTo>
                    <a:pt x="572" y="465"/>
                  </a:moveTo>
                  <a:cubicBezTo>
                    <a:pt x="536" y="643"/>
                    <a:pt x="631" y="905"/>
                    <a:pt x="322" y="893"/>
                  </a:cubicBezTo>
                  <a:cubicBezTo>
                    <a:pt x="60" y="881"/>
                    <a:pt x="0" y="655"/>
                    <a:pt x="48" y="465"/>
                  </a:cubicBezTo>
                  <a:cubicBezTo>
                    <a:pt x="83" y="310"/>
                    <a:pt x="179" y="107"/>
                    <a:pt x="298" y="72"/>
                  </a:cubicBezTo>
                  <a:cubicBezTo>
                    <a:pt x="595" y="0"/>
                    <a:pt x="536" y="286"/>
                    <a:pt x="572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300460" y="675311"/>
              <a:ext cx="40185" cy="18250"/>
            </a:xfrm>
            <a:custGeom>
              <a:avLst/>
              <a:gdLst/>
              <a:ahLst/>
              <a:cxnLst/>
              <a:rect l="l" t="t" r="r" b="b"/>
              <a:pathLst>
                <a:path w="1156" h="525" extrusionOk="0">
                  <a:moveTo>
                    <a:pt x="0" y="132"/>
                  </a:moveTo>
                  <a:cubicBezTo>
                    <a:pt x="179" y="132"/>
                    <a:pt x="357" y="120"/>
                    <a:pt x="512" y="120"/>
                  </a:cubicBezTo>
                  <a:cubicBezTo>
                    <a:pt x="631" y="13"/>
                    <a:pt x="798" y="120"/>
                    <a:pt x="905" y="1"/>
                  </a:cubicBezTo>
                  <a:lnTo>
                    <a:pt x="905" y="1"/>
                  </a:lnTo>
                  <a:lnTo>
                    <a:pt x="1155" y="1"/>
                  </a:lnTo>
                  <a:cubicBezTo>
                    <a:pt x="1107" y="358"/>
                    <a:pt x="893" y="513"/>
                    <a:pt x="536" y="525"/>
                  </a:cubicBezTo>
                  <a:cubicBezTo>
                    <a:pt x="262" y="525"/>
                    <a:pt x="24" y="477"/>
                    <a:pt x="0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454414" y="523442"/>
              <a:ext cx="20718" cy="38100"/>
            </a:xfrm>
            <a:custGeom>
              <a:avLst/>
              <a:gdLst/>
              <a:ahLst/>
              <a:cxnLst/>
              <a:rect l="l" t="t" r="r" b="b"/>
              <a:pathLst>
                <a:path w="596" h="1096" extrusionOk="0">
                  <a:moveTo>
                    <a:pt x="12" y="715"/>
                  </a:moveTo>
                  <a:cubicBezTo>
                    <a:pt x="12" y="619"/>
                    <a:pt x="12" y="536"/>
                    <a:pt x="0" y="453"/>
                  </a:cubicBezTo>
                  <a:cubicBezTo>
                    <a:pt x="12" y="262"/>
                    <a:pt x="12" y="0"/>
                    <a:pt x="310" y="119"/>
                  </a:cubicBezTo>
                  <a:cubicBezTo>
                    <a:pt x="596" y="215"/>
                    <a:pt x="584" y="500"/>
                    <a:pt x="488" y="738"/>
                  </a:cubicBezTo>
                  <a:cubicBezTo>
                    <a:pt x="346" y="1096"/>
                    <a:pt x="167" y="846"/>
                    <a:pt x="12" y="7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8"/>
            <p:cNvSpPr/>
            <p:nvPr/>
          </p:nvSpPr>
          <p:spPr>
            <a:xfrm>
              <a:off x="5068678" y="693108"/>
              <a:ext cx="23639" cy="29826"/>
            </a:xfrm>
            <a:custGeom>
              <a:avLst/>
              <a:gdLst/>
              <a:ahLst/>
              <a:cxnLst/>
              <a:rect l="l" t="t" r="r" b="b"/>
              <a:pathLst>
                <a:path w="680" h="858" extrusionOk="0">
                  <a:moveTo>
                    <a:pt x="1" y="394"/>
                  </a:moveTo>
                  <a:cubicBezTo>
                    <a:pt x="84" y="1"/>
                    <a:pt x="417" y="191"/>
                    <a:pt x="632" y="144"/>
                  </a:cubicBezTo>
                  <a:cubicBezTo>
                    <a:pt x="679" y="858"/>
                    <a:pt x="358" y="679"/>
                    <a:pt x="1" y="3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8"/>
            <p:cNvSpPr/>
            <p:nvPr/>
          </p:nvSpPr>
          <p:spPr>
            <a:xfrm>
              <a:off x="5496196" y="532132"/>
              <a:ext cx="19502" cy="18633"/>
            </a:xfrm>
            <a:custGeom>
              <a:avLst/>
              <a:gdLst/>
              <a:ahLst/>
              <a:cxnLst/>
              <a:rect l="l" t="t" r="r" b="b"/>
              <a:pathLst>
                <a:path w="561" h="536" extrusionOk="0">
                  <a:moveTo>
                    <a:pt x="560" y="286"/>
                  </a:moveTo>
                  <a:cubicBezTo>
                    <a:pt x="441" y="381"/>
                    <a:pt x="334" y="465"/>
                    <a:pt x="239" y="536"/>
                  </a:cubicBezTo>
                  <a:cubicBezTo>
                    <a:pt x="167" y="429"/>
                    <a:pt x="48" y="322"/>
                    <a:pt x="25" y="203"/>
                  </a:cubicBezTo>
                  <a:cubicBezTo>
                    <a:pt x="1" y="143"/>
                    <a:pt x="179" y="0"/>
                    <a:pt x="275" y="0"/>
                  </a:cubicBezTo>
                  <a:cubicBezTo>
                    <a:pt x="358" y="12"/>
                    <a:pt x="441" y="167"/>
                    <a:pt x="560" y="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8"/>
            <p:cNvSpPr/>
            <p:nvPr/>
          </p:nvSpPr>
          <p:spPr>
            <a:xfrm>
              <a:off x="5108826" y="716294"/>
              <a:ext cx="16582" cy="18250"/>
            </a:xfrm>
            <a:custGeom>
              <a:avLst/>
              <a:gdLst/>
              <a:ahLst/>
              <a:cxnLst/>
              <a:rect l="l" t="t" r="r" b="b"/>
              <a:pathLst>
                <a:path w="477" h="525" extrusionOk="0">
                  <a:moveTo>
                    <a:pt x="1" y="393"/>
                  </a:moveTo>
                  <a:cubicBezTo>
                    <a:pt x="48" y="203"/>
                    <a:pt x="72" y="0"/>
                    <a:pt x="358" y="72"/>
                  </a:cubicBezTo>
                  <a:cubicBezTo>
                    <a:pt x="405" y="84"/>
                    <a:pt x="477" y="179"/>
                    <a:pt x="465" y="203"/>
                  </a:cubicBezTo>
                  <a:cubicBezTo>
                    <a:pt x="405" y="524"/>
                    <a:pt x="155" y="346"/>
                    <a:pt x="1" y="3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5277692" y="679865"/>
              <a:ext cx="17416" cy="10394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0" y="1"/>
                  </a:moveTo>
                  <a:lnTo>
                    <a:pt x="500" y="1"/>
                  </a:lnTo>
                  <a:cubicBezTo>
                    <a:pt x="405" y="108"/>
                    <a:pt x="322" y="215"/>
                    <a:pt x="227" y="298"/>
                  </a:cubicBezTo>
                  <a:cubicBezTo>
                    <a:pt x="155" y="215"/>
                    <a:pt x="84" y="10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5318258" y="675311"/>
              <a:ext cx="13662" cy="4172"/>
            </a:xfrm>
            <a:custGeom>
              <a:avLst/>
              <a:gdLst/>
              <a:ahLst/>
              <a:cxnLst/>
              <a:rect l="l" t="t" r="r" b="b"/>
              <a:pathLst>
                <a:path w="393" h="120" extrusionOk="0">
                  <a:moveTo>
                    <a:pt x="393" y="1"/>
                  </a:moveTo>
                  <a:cubicBezTo>
                    <a:pt x="262" y="48"/>
                    <a:pt x="143" y="72"/>
                    <a:pt x="0" y="120"/>
                  </a:cubicBezTo>
                  <a:cubicBezTo>
                    <a:pt x="143" y="72"/>
                    <a:pt x="274" y="48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7" name="Google Shape;867;p18"/>
          <p:cNvSpPr/>
          <p:nvPr/>
        </p:nvSpPr>
        <p:spPr>
          <a:xfrm>
            <a:off x="8535400" y="1741363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18"/>
          <p:cNvSpPr/>
          <p:nvPr/>
        </p:nvSpPr>
        <p:spPr>
          <a:xfrm>
            <a:off x="6382750" y="4808413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18"/>
          <p:cNvSpPr/>
          <p:nvPr/>
        </p:nvSpPr>
        <p:spPr>
          <a:xfrm>
            <a:off x="1914575" y="177425"/>
            <a:ext cx="213000" cy="4149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29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35" name="Google Shape;1435;p29"/>
          <p:cNvGrpSpPr/>
          <p:nvPr/>
        </p:nvGrpSpPr>
        <p:grpSpPr>
          <a:xfrm rot="1929751">
            <a:off x="-733579" y="3893357"/>
            <a:ext cx="4221074" cy="4117681"/>
            <a:chOff x="2210400" y="2101050"/>
            <a:chExt cx="3942750" cy="3846175"/>
          </a:xfrm>
        </p:grpSpPr>
        <p:sp>
          <p:nvSpPr>
            <p:cNvPr id="1436" name="Google Shape;1436;p29"/>
            <p:cNvSpPr/>
            <p:nvPr/>
          </p:nvSpPr>
          <p:spPr>
            <a:xfrm>
              <a:off x="4248750" y="34923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9"/>
            <p:cNvSpPr/>
            <p:nvPr/>
          </p:nvSpPr>
          <p:spPr>
            <a:xfrm>
              <a:off x="3886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9"/>
            <p:cNvSpPr/>
            <p:nvPr/>
          </p:nvSpPr>
          <p:spPr>
            <a:xfrm>
              <a:off x="2697175" y="2489100"/>
              <a:ext cx="2465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9"/>
            <p:cNvSpPr/>
            <p:nvPr/>
          </p:nvSpPr>
          <p:spPr>
            <a:xfrm>
              <a:off x="2759125" y="3888925"/>
              <a:ext cx="2341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9"/>
            <p:cNvSpPr/>
            <p:nvPr/>
          </p:nvSpPr>
          <p:spPr>
            <a:xfrm>
              <a:off x="2210400" y="3391456"/>
              <a:ext cx="1448700" cy="1566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1" name="Google Shape;1441;p29"/>
          <p:cNvGrpSpPr/>
          <p:nvPr/>
        </p:nvGrpSpPr>
        <p:grpSpPr>
          <a:xfrm rot="1696241">
            <a:off x="6377147" y="-486859"/>
            <a:ext cx="1173543" cy="1481212"/>
            <a:chOff x="4073843" y="1866013"/>
            <a:chExt cx="522793" cy="659855"/>
          </a:xfrm>
        </p:grpSpPr>
        <p:sp>
          <p:nvSpPr>
            <p:cNvPr id="1442" name="Google Shape;1442;p29"/>
            <p:cNvSpPr/>
            <p:nvPr/>
          </p:nvSpPr>
          <p:spPr>
            <a:xfrm>
              <a:off x="4073843" y="1866013"/>
              <a:ext cx="522793" cy="659792"/>
            </a:xfrm>
            <a:custGeom>
              <a:avLst/>
              <a:gdLst/>
              <a:ahLst/>
              <a:cxnLst/>
              <a:rect l="l" t="t" r="r" b="b"/>
              <a:pathLst>
                <a:path w="15039" h="18980" extrusionOk="0">
                  <a:moveTo>
                    <a:pt x="1036" y="18777"/>
                  </a:moveTo>
                  <a:cubicBezTo>
                    <a:pt x="5168" y="18765"/>
                    <a:pt x="9311" y="18706"/>
                    <a:pt x="13455" y="18658"/>
                  </a:cubicBezTo>
                  <a:cubicBezTo>
                    <a:pt x="13943" y="18634"/>
                    <a:pt x="14467" y="18813"/>
                    <a:pt x="14919" y="18456"/>
                  </a:cubicBezTo>
                  <a:cubicBezTo>
                    <a:pt x="15038" y="17920"/>
                    <a:pt x="14788" y="17455"/>
                    <a:pt x="14598" y="16979"/>
                  </a:cubicBezTo>
                  <a:lnTo>
                    <a:pt x="14598" y="16979"/>
                  </a:lnTo>
                  <a:cubicBezTo>
                    <a:pt x="13693" y="13991"/>
                    <a:pt x="12788" y="10978"/>
                    <a:pt x="11883" y="7990"/>
                  </a:cubicBezTo>
                  <a:cubicBezTo>
                    <a:pt x="11788" y="7680"/>
                    <a:pt x="11514" y="7633"/>
                    <a:pt x="11252" y="7526"/>
                  </a:cubicBezTo>
                  <a:cubicBezTo>
                    <a:pt x="9990" y="6954"/>
                    <a:pt x="8585" y="6716"/>
                    <a:pt x="7394" y="5954"/>
                  </a:cubicBezTo>
                  <a:cubicBezTo>
                    <a:pt x="7454" y="4549"/>
                    <a:pt x="7644" y="3120"/>
                    <a:pt x="7513" y="1739"/>
                  </a:cubicBezTo>
                  <a:cubicBezTo>
                    <a:pt x="7454" y="1013"/>
                    <a:pt x="7192" y="49"/>
                    <a:pt x="6025" y="144"/>
                  </a:cubicBezTo>
                  <a:cubicBezTo>
                    <a:pt x="5537" y="1"/>
                    <a:pt x="5096" y="13"/>
                    <a:pt x="4811" y="525"/>
                  </a:cubicBezTo>
                  <a:cubicBezTo>
                    <a:pt x="4763" y="560"/>
                    <a:pt x="4739" y="620"/>
                    <a:pt x="4692" y="668"/>
                  </a:cubicBezTo>
                  <a:lnTo>
                    <a:pt x="4692" y="668"/>
                  </a:lnTo>
                  <a:cubicBezTo>
                    <a:pt x="4346" y="941"/>
                    <a:pt x="4037" y="1215"/>
                    <a:pt x="4108" y="1727"/>
                  </a:cubicBezTo>
                  <a:cubicBezTo>
                    <a:pt x="4299" y="3049"/>
                    <a:pt x="4501" y="4370"/>
                    <a:pt x="4703" y="5704"/>
                  </a:cubicBezTo>
                  <a:cubicBezTo>
                    <a:pt x="4715" y="5787"/>
                    <a:pt x="4715" y="5883"/>
                    <a:pt x="4739" y="5966"/>
                  </a:cubicBezTo>
                  <a:cubicBezTo>
                    <a:pt x="4799" y="6061"/>
                    <a:pt x="4811" y="6145"/>
                    <a:pt x="4715" y="6240"/>
                  </a:cubicBezTo>
                  <a:lnTo>
                    <a:pt x="4715" y="6240"/>
                  </a:lnTo>
                  <a:cubicBezTo>
                    <a:pt x="4120" y="6549"/>
                    <a:pt x="3513" y="6835"/>
                    <a:pt x="2918" y="7168"/>
                  </a:cubicBezTo>
                  <a:cubicBezTo>
                    <a:pt x="2334" y="7502"/>
                    <a:pt x="1525" y="7633"/>
                    <a:pt x="1405" y="8466"/>
                  </a:cubicBezTo>
                  <a:cubicBezTo>
                    <a:pt x="1024" y="10978"/>
                    <a:pt x="715" y="13503"/>
                    <a:pt x="370" y="16015"/>
                  </a:cubicBezTo>
                  <a:cubicBezTo>
                    <a:pt x="274" y="16741"/>
                    <a:pt x="167" y="17455"/>
                    <a:pt x="60" y="18182"/>
                  </a:cubicBezTo>
                  <a:cubicBezTo>
                    <a:pt x="1" y="18979"/>
                    <a:pt x="703" y="18777"/>
                    <a:pt x="1036" y="18777"/>
                  </a:cubicBezTo>
                  <a:close/>
                  <a:moveTo>
                    <a:pt x="6061" y="7049"/>
                  </a:moveTo>
                  <a:cubicBezTo>
                    <a:pt x="6049" y="7037"/>
                    <a:pt x="6037" y="7037"/>
                    <a:pt x="6001" y="7026"/>
                  </a:cubicBezTo>
                  <a:cubicBezTo>
                    <a:pt x="6001" y="7014"/>
                    <a:pt x="6013" y="6990"/>
                    <a:pt x="6013" y="6978"/>
                  </a:cubicBezTo>
                  <a:cubicBezTo>
                    <a:pt x="6037" y="7026"/>
                    <a:pt x="6049" y="7037"/>
                    <a:pt x="6061" y="7049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9"/>
            <p:cNvSpPr/>
            <p:nvPr/>
          </p:nvSpPr>
          <p:spPr>
            <a:xfrm>
              <a:off x="4074455" y="2113925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9"/>
            <p:cNvSpPr/>
            <p:nvPr/>
          </p:nvSpPr>
          <p:spPr>
            <a:xfrm>
              <a:off x="4273527" y="2108537"/>
              <a:ext cx="318737" cy="412283"/>
            </a:xfrm>
            <a:custGeom>
              <a:avLst/>
              <a:gdLst/>
              <a:ahLst/>
              <a:cxnLst/>
              <a:rect l="l" t="t" r="r" b="b"/>
              <a:pathLst>
                <a:path w="9169" h="11860" extrusionOk="0">
                  <a:moveTo>
                    <a:pt x="7728" y="11692"/>
                  </a:moveTo>
                  <a:cubicBezTo>
                    <a:pt x="5347" y="8240"/>
                    <a:pt x="2965" y="4787"/>
                    <a:pt x="596" y="1322"/>
                  </a:cubicBezTo>
                  <a:cubicBezTo>
                    <a:pt x="406" y="1048"/>
                    <a:pt x="298" y="727"/>
                    <a:pt x="156" y="429"/>
                  </a:cubicBezTo>
                  <a:cubicBezTo>
                    <a:pt x="37" y="274"/>
                    <a:pt x="1" y="131"/>
                    <a:pt x="168" y="1"/>
                  </a:cubicBezTo>
                  <a:cubicBezTo>
                    <a:pt x="775" y="393"/>
                    <a:pt x="1525" y="358"/>
                    <a:pt x="2168" y="655"/>
                  </a:cubicBezTo>
                  <a:cubicBezTo>
                    <a:pt x="2227" y="667"/>
                    <a:pt x="2287" y="667"/>
                    <a:pt x="2323" y="679"/>
                  </a:cubicBezTo>
                  <a:cubicBezTo>
                    <a:pt x="2430" y="715"/>
                    <a:pt x="2549" y="715"/>
                    <a:pt x="2656" y="715"/>
                  </a:cubicBezTo>
                  <a:cubicBezTo>
                    <a:pt x="2775" y="715"/>
                    <a:pt x="2870" y="751"/>
                    <a:pt x="2954" y="834"/>
                  </a:cubicBezTo>
                  <a:cubicBezTo>
                    <a:pt x="3037" y="905"/>
                    <a:pt x="3144" y="929"/>
                    <a:pt x="3263" y="965"/>
                  </a:cubicBezTo>
                  <a:cubicBezTo>
                    <a:pt x="3323" y="977"/>
                    <a:pt x="3382" y="1013"/>
                    <a:pt x="3442" y="1024"/>
                  </a:cubicBezTo>
                  <a:cubicBezTo>
                    <a:pt x="4859" y="1191"/>
                    <a:pt x="5525" y="2084"/>
                    <a:pt x="5966" y="3358"/>
                  </a:cubicBezTo>
                  <a:cubicBezTo>
                    <a:pt x="6787" y="5680"/>
                    <a:pt x="7811" y="7918"/>
                    <a:pt x="8740" y="10192"/>
                  </a:cubicBezTo>
                  <a:cubicBezTo>
                    <a:pt x="8907" y="10609"/>
                    <a:pt x="8990" y="11049"/>
                    <a:pt x="9169" y="11466"/>
                  </a:cubicBezTo>
                  <a:cubicBezTo>
                    <a:pt x="8728" y="11859"/>
                    <a:pt x="8204" y="11669"/>
                    <a:pt x="7728" y="116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9"/>
            <p:cNvSpPr/>
            <p:nvPr/>
          </p:nvSpPr>
          <p:spPr>
            <a:xfrm>
              <a:off x="4224689" y="1949612"/>
              <a:ext cx="358054" cy="509132"/>
            </a:xfrm>
            <a:custGeom>
              <a:avLst/>
              <a:gdLst/>
              <a:ahLst/>
              <a:cxnLst/>
              <a:rect l="l" t="t" r="r" b="b"/>
              <a:pathLst>
                <a:path w="10300" h="14646" extrusionOk="0">
                  <a:moveTo>
                    <a:pt x="1680" y="4596"/>
                  </a:moveTo>
                  <a:lnTo>
                    <a:pt x="1549" y="5001"/>
                  </a:lnTo>
                  <a:cubicBezTo>
                    <a:pt x="1192" y="5061"/>
                    <a:pt x="834" y="5120"/>
                    <a:pt x="477" y="5192"/>
                  </a:cubicBezTo>
                  <a:cubicBezTo>
                    <a:pt x="96" y="4763"/>
                    <a:pt x="1" y="4311"/>
                    <a:pt x="394" y="3822"/>
                  </a:cubicBezTo>
                  <a:lnTo>
                    <a:pt x="394" y="3822"/>
                  </a:lnTo>
                  <a:cubicBezTo>
                    <a:pt x="489" y="3739"/>
                    <a:pt x="477" y="3644"/>
                    <a:pt x="418" y="3560"/>
                  </a:cubicBezTo>
                  <a:cubicBezTo>
                    <a:pt x="394" y="3465"/>
                    <a:pt x="394" y="3382"/>
                    <a:pt x="382" y="3287"/>
                  </a:cubicBezTo>
                  <a:cubicBezTo>
                    <a:pt x="430" y="2501"/>
                    <a:pt x="215" y="1703"/>
                    <a:pt x="275" y="905"/>
                  </a:cubicBezTo>
                  <a:cubicBezTo>
                    <a:pt x="299" y="667"/>
                    <a:pt x="275" y="417"/>
                    <a:pt x="418" y="203"/>
                  </a:cubicBezTo>
                  <a:cubicBezTo>
                    <a:pt x="668" y="1"/>
                    <a:pt x="799" y="227"/>
                    <a:pt x="870" y="382"/>
                  </a:cubicBezTo>
                  <a:cubicBezTo>
                    <a:pt x="1144" y="977"/>
                    <a:pt x="1573" y="1155"/>
                    <a:pt x="2180" y="953"/>
                  </a:cubicBezTo>
                  <a:cubicBezTo>
                    <a:pt x="2239" y="929"/>
                    <a:pt x="2323" y="977"/>
                    <a:pt x="2358" y="1024"/>
                  </a:cubicBezTo>
                  <a:cubicBezTo>
                    <a:pt x="2656" y="1513"/>
                    <a:pt x="2537" y="2072"/>
                    <a:pt x="2596" y="2584"/>
                  </a:cubicBezTo>
                  <a:cubicBezTo>
                    <a:pt x="2644" y="2977"/>
                    <a:pt x="2680" y="3346"/>
                    <a:pt x="3097" y="3537"/>
                  </a:cubicBezTo>
                  <a:cubicBezTo>
                    <a:pt x="4287" y="4311"/>
                    <a:pt x="5680" y="4549"/>
                    <a:pt x="6942" y="5120"/>
                  </a:cubicBezTo>
                  <a:cubicBezTo>
                    <a:pt x="7180" y="5227"/>
                    <a:pt x="7466" y="5263"/>
                    <a:pt x="7573" y="5585"/>
                  </a:cubicBezTo>
                  <a:cubicBezTo>
                    <a:pt x="8478" y="8573"/>
                    <a:pt x="9383" y="11573"/>
                    <a:pt x="10300" y="14574"/>
                  </a:cubicBezTo>
                  <a:cubicBezTo>
                    <a:pt x="9943" y="14645"/>
                    <a:pt x="9955" y="14312"/>
                    <a:pt x="9895" y="14157"/>
                  </a:cubicBezTo>
                  <a:cubicBezTo>
                    <a:pt x="8990" y="11978"/>
                    <a:pt x="8002" y="9823"/>
                    <a:pt x="7216" y="7609"/>
                  </a:cubicBezTo>
                  <a:cubicBezTo>
                    <a:pt x="6823" y="6501"/>
                    <a:pt x="6228" y="5858"/>
                    <a:pt x="5073" y="5739"/>
                  </a:cubicBezTo>
                  <a:cubicBezTo>
                    <a:pt x="4918" y="5727"/>
                    <a:pt x="4763" y="5715"/>
                    <a:pt x="4621" y="5620"/>
                  </a:cubicBezTo>
                  <a:lnTo>
                    <a:pt x="4644" y="5620"/>
                  </a:lnTo>
                  <a:cubicBezTo>
                    <a:pt x="4561" y="5537"/>
                    <a:pt x="4418" y="5596"/>
                    <a:pt x="4359" y="5489"/>
                  </a:cubicBezTo>
                  <a:cubicBezTo>
                    <a:pt x="4263" y="5465"/>
                    <a:pt x="4168" y="5418"/>
                    <a:pt x="4073" y="5382"/>
                  </a:cubicBezTo>
                  <a:cubicBezTo>
                    <a:pt x="3989" y="5477"/>
                    <a:pt x="3894" y="5477"/>
                    <a:pt x="3811" y="5382"/>
                  </a:cubicBezTo>
                  <a:lnTo>
                    <a:pt x="3823" y="5382"/>
                  </a:lnTo>
                  <a:cubicBezTo>
                    <a:pt x="3108" y="5073"/>
                    <a:pt x="2287" y="5084"/>
                    <a:pt x="1680" y="45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9"/>
            <p:cNvSpPr/>
            <p:nvPr/>
          </p:nvSpPr>
          <p:spPr>
            <a:xfrm>
              <a:off x="4087316" y="2082883"/>
              <a:ext cx="153998" cy="341472"/>
            </a:xfrm>
            <a:custGeom>
              <a:avLst/>
              <a:gdLst/>
              <a:ahLst/>
              <a:cxnLst/>
              <a:rect l="l" t="t" r="r" b="b"/>
              <a:pathLst>
                <a:path w="4430" h="9823" extrusionOk="0">
                  <a:moveTo>
                    <a:pt x="4346" y="0"/>
                  </a:moveTo>
                  <a:cubicBezTo>
                    <a:pt x="4382" y="465"/>
                    <a:pt x="4405" y="917"/>
                    <a:pt x="4429" y="1370"/>
                  </a:cubicBezTo>
                  <a:cubicBezTo>
                    <a:pt x="1774" y="2715"/>
                    <a:pt x="1822" y="5620"/>
                    <a:pt x="702" y="7847"/>
                  </a:cubicBezTo>
                  <a:cubicBezTo>
                    <a:pt x="798" y="7942"/>
                    <a:pt x="798" y="8025"/>
                    <a:pt x="714" y="8120"/>
                  </a:cubicBezTo>
                  <a:lnTo>
                    <a:pt x="714" y="8120"/>
                  </a:lnTo>
                  <a:cubicBezTo>
                    <a:pt x="560" y="8597"/>
                    <a:pt x="417" y="9085"/>
                    <a:pt x="262" y="9561"/>
                  </a:cubicBezTo>
                  <a:cubicBezTo>
                    <a:pt x="214" y="9680"/>
                    <a:pt x="202" y="9823"/>
                    <a:pt x="0" y="9787"/>
                  </a:cubicBezTo>
                  <a:cubicBezTo>
                    <a:pt x="345" y="7263"/>
                    <a:pt x="679" y="4751"/>
                    <a:pt x="1036" y="2239"/>
                  </a:cubicBezTo>
                  <a:cubicBezTo>
                    <a:pt x="1155" y="1405"/>
                    <a:pt x="1965" y="1274"/>
                    <a:pt x="2548" y="941"/>
                  </a:cubicBezTo>
                  <a:cubicBezTo>
                    <a:pt x="3131" y="596"/>
                    <a:pt x="3739" y="322"/>
                    <a:pt x="43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9"/>
            <p:cNvSpPr/>
            <p:nvPr/>
          </p:nvSpPr>
          <p:spPr>
            <a:xfrm>
              <a:off x="4264003" y="1867264"/>
              <a:ext cx="75782" cy="215667"/>
            </a:xfrm>
            <a:custGeom>
              <a:avLst/>
              <a:gdLst/>
              <a:ahLst/>
              <a:cxnLst/>
              <a:rect l="l" t="t" r="r" b="b"/>
              <a:pathLst>
                <a:path w="2180" h="6204" extrusionOk="0">
                  <a:moveTo>
                    <a:pt x="1942" y="5929"/>
                  </a:moveTo>
                  <a:cubicBezTo>
                    <a:pt x="1394" y="6203"/>
                    <a:pt x="1311" y="5810"/>
                    <a:pt x="1275" y="5429"/>
                  </a:cubicBezTo>
                  <a:cubicBezTo>
                    <a:pt x="1215" y="4763"/>
                    <a:pt x="1204" y="4072"/>
                    <a:pt x="1156" y="3393"/>
                  </a:cubicBezTo>
                  <a:cubicBezTo>
                    <a:pt x="989" y="3203"/>
                    <a:pt x="1025" y="2977"/>
                    <a:pt x="1025" y="2751"/>
                  </a:cubicBezTo>
                  <a:cubicBezTo>
                    <a:pt x="1037" y="2179"/>
                    <a:pt x="870" y="1655"/>
                    <a:pt x="561" y="1167"/>
                  </a:cubicBezTo>
                  <a:cubicBezTo>
                    <a:pt x="430" y="810"/>
                    <a:pt x="1" y="453"/>
                    <a:pt x="572" y="107"/>
                  </a:cubicBezTo>
                  <a:cubicBezTo>
                    <a:pt x="1751" y="0"/>
                    <a:pt x="2001" y="965"/>
                    <a:pt x="2061" y="1691"/>
                  </a:cubicBezTo>
                  <a:cubicBezTo>
                    <a:pt x="2180" y="3096"/>
                    <a:pt x="2001" y="4513"/>
                    <a:pt x="1942" y="59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9"/>
            <p:cNvSpPr/>
            <p:nvPr/>
          </p:nvSpPr>
          <p:spPr>
            <a:xfrm>
              <a:off x="4384031" y="2146182"/>
              <a:ext cx="212364" cy="362190"/>
            </a:xfrm>
            <a:custGeom>
              <a:avLst/>
              <a:gdLst/>
              <a:ahLst/>
              <a:cxnLst/>
              <a:rect l="l" t="t" r="r" b="b"/>
              <a:pathLst>
                <a:path w="6109" h="10419" extrusionOk="0">
                  <a:moveTo>
                    <a:pt x="1" y="1"/>
                  </a:moveTo>
                  <a:cubicBezTo>
                    <a:pt x="1251" y="60"/>
                    <a:pt x="2180" y="406"/>
                    <a:pt x="2680" y="1799"/>
                  </a:cubicBezTo>
                  <a:cubicBezTo>
                    <a:pt x="3537" y="4228"/>
                    <a:pt x="4668" y="6561"/>
                    <a:pt x="5680" y="8943"/>
                  </a:cubicBezTo>
                  <a:cubicBezTo>
                    <a:pt x="5859" y="9419"/>
                    <a:pt x="6109" y="9883"/>
                    <a:pt x="5990" y="10419"/>
                  </a:cubicBezTo>
                  <a:cubicBezTo>
                    <a:pt x="5537" y="9419"/>
                    <a:pt x="5061" y="8442"/>
                    <a:pt x="4620" y="7430"/>
                  </a:cubicBezTo>
                  <a:cubicBezTo>
                    <a:pt x="4085" y="6180"/>
                    <a:pt x="3573" y="4930"/>
                    <a:pt x="3096" y="3656"/>
                  </a:cubicBezTo>
                  <a:cubicBezTo>
                    <a:pt x="2477" y="2085"/>
                    <a:pt x="2120" y="299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9"/>
            <p:cNvSpPr/>
            <p:nvPr/>
          </p:nvSpPr>
          <p:spPr>
            <a:xfrm>
              <a:off x="4214782" y="1889615"/>
              <a:ext cx="41819" cy="174682"/>
            </a:xfrm>
            <a:custGeom>
              <a:avLst/>
              <a:gdLst/>
              <a:ahLst/>
              <a:cxnLst/>
              <a:rect l="l" t="t" r="r" b="b"/>
              <a:pathLst>
                <a:path w="1203" h="5025" extrusionOk="0">
                  <a:moveTo>
                    <a:pt x="893" y="1893"/>
                  </a:moveTo>
                  <a:cubicBezTo>
                    <a:pt x="822" y="2929"/>
                    <a:pt x="738" y="3989"/>
                    <a:pt x="667" y="5025"/>
                  </a:cubicBezTo>
                  <a:cubicBezTo>
                    <a:pt x="476" y="3703"/>
                    <a:pt x="286" y="2381"/>
                    <a:pt x="72" y="1060"/>
                  </a:cubicBezTo>
                  <a:cubicBezTo>
                    <a:pt x="0" y="548"/>
                    <a:pt x="310" y="262"/>
                    <a:pt x="655" y="0"/>
                  </a:cubicBezTo>
                  <a:cubicBezTo>
                    <a:pt x="1155" y="191"/>
                    <a:pt x="941" y="726"/>
                    <a:pt x="1131" y="1072"/>
                  </a:cubicBezTo>
                  <a:cubicBezTo>
                    <a:pt x="1191" y="1369"/>
                    <a:pt x="1203" y="1679"/>
                    <a:pt x="893" y="18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9"/>
            <p:cNvSpPr/>
            <p:nvPr/>
          </p:nvSpPr>
          <p:spPr>
            <a:xfrm>
              <a:off x="4237516" y="1866430"/>
              <a:ext cx="51796" cy="60035"/>
            </a:xfrm>
            <a:custGeom>
              <a:avLst/>
              <a:gdLst/>
              <a:ahLst/>
              <a:cxnLst/>
              <a:rect l="l" t="t" r="r" b="b"/>
              <a:pathLst>
                <a:path w="1490" h="1727" extrusionOk="0">
                  <a:moveTo>
                    <a:pt x="311" y="1727"/>
                  </a:moveTo>
                  <a:cubicBezTo>
                    <a:pt x="203" y="1370"/>
                    <a:pt x="108" y="1012"/>
                    <a:pt x="1" y="667"/>
                  </a:cubicBezTo>
                  <a:lnTo>
                    <a:pt x="1" y="667"/>
                  </a:lnTo>
                  <a:cubicBezTo>
                    <a:pt x="49" y="619"/>
                    <a:pt x="72" y="560"/>
                    <a:pt x="120" y="512"/>
                  </a:cubicBezTo>
                  <a:cubicBezTo>
                    <a:pt x="418" y="12"/>
                    <a:pt x="846" y="0"/>
                    <a:pt x="1334" y="143"/>
                  </a:cubicBezTo>
                  <a:cubicBezTo>
                    <a:pt x="977" y="548"/>
                    <a:pt x="1430" y="810"/>
                    <a:pt x="1489" y="1155"/>
                  </a:cubicBezTo>
                  <a:cubicBezTo>
                    <a:pt x="1120" y="1381"/>
                    <a:pt x="703" y="1501"/>
                    <a:pt x="311" y="17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9"/>
            <p:cNvSpPr/>
            <p:nvPr/>
          </p:nvSpPr>
          <p:spPr>
            <a:xfrm>
              <a:off x="4076123" y="2364305"/>
              <a:ext cx="36049" cy="133731"/>
            </a:xfrm>
            <a:custGeom>
              <a:avLst/>
              <a:gdLst/>
              <a:ahLst/>
              <a:cxnLst/>
              <a:rect l="l" t="t" r="r" b="b"/>
              <a:pathLst>
                <a:path w="1037" h="3847" extrusionOk="0">
                  <a:moveTo>
                    <a:pt x="310" y="1691"/>
                  </a:moveTo>
                  <a:cubicBezTo>
                    <a:pt x="548" y="1120"/>
                    <a:pt x="786" y="572"/>
                    <a:pt x="1036" y="1"/>
                  </a:cubicBezTo>
                  <a:cubicBezTo>
                    <a:pt x="727" y="1298"/>
                    <a:pt x="560" y="2620"/>
                    <a:pt x="1" y="3846"/>
                  </a:cubicBezTo>
                  <a:cubicBezTo>
                    <a:pt x="108" y="3132"/>
                    <a:pt x="203" y="2418"/>
                    <a:pt x="310" y="16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9"/>
            <p:cNvSpPr/>
            <p:nvPr/>
          </p:nvSpPr>
          <p:spPr>
            <a:xfrm>
              <a:off x="4237933" y="2073776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3" y="0"/>
                  </a:moveTo>
                  <a:cubicBezTo>
                    <a:pt x="13" y="84"/>
                    <a:pt x="13" y="179"/>
                    <a:pt x="1" y="262"/>
                  </a:cubicBezTo>
                  <a:cubicBezTo>
                    <a:pt x="13" y="179"/>
                    <a:pt x="13" y="84"/>
                    <a:pt x="13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9"/>
            <p:cNvSpPr/>
            <p:nvPr/>
          </p:nvSpPr>
          <p:spPr>
            <a:xfrm>
              <a:off x="4237516" y="1883810"/>
              <a:ext cx="4206" cy="5423"/>
            </a:xfrm>
            <a:custGeom>
              <a:avLst/>
              <a:gdLst/>
              <a:ahLst/>
              <a:cxnLst/>
              <a:rect l="l" t="t" r="r" b="b"/>
              <a:pathLst>
                <a:path w="121" h="156" extrusionOk="0">
                  <a:moveTo>
                    <a:pt x="120" y="0"/>
                  </a:moveTo>
                  <a:cubicBezTo>
                    <a:pt x="72" y="48"/>
                    <a:pt x="49" y="108"/>
                    <a:pt x="1" y="155"/>
                  </a:cubicBezTo>
                  <a:cubicBezTo>
                    <a:pt x="49" y="108"/>
                    <a:pt x="72" y="60"/>
                    <a:pt x="120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9"/>
            <p:cNvSpPr/>
            <p:nvPr/>
          </p:nvSpPr>
          <p:spPr>
            <a:xfrm>
              <a:off x="4111718" y="2355197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2" y="263"/>
                  </a:moveTo>
                  <a:cubicBezTo>
                    <a:pt x="12" y="179"/>
                    <a:pt x="0" y="84"/>
                    <a:pt x="0" y="1"/>
                  </a:cubicBezTo>
                  <a:cubicBezTo>
                    <a:pt x="0" y="84"/>
                    <a:pt x="0" y="179"/>
                    <a:pt x="12" y="26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9"/>
            <p:cNvSpPr/>
            <p:nvPr/>
          </p:nvSpPr>
          <p:spPr>
            <a:xfrm>
              <a:off x="4283052" y="2109371"/>
              <a:ext cx="72480" cy="30661"/>
            </a:xfrm>
            <a:custGeom>
              <a:avLst/>
              <a:gdLst/>
              <a:ahLst/>
              <a:cxnLst/>
              <a:rect l="l" t="t" r="r" b="b"/>
              <a:pathLst>
                <a:path w="2085" h="882" extrusionOk="0">
                  <a:moveTo>
                    <a:pt x="1" y="0"/>
                  </a:moveTo>
                  <a:cubicBezTo>
                    <a:pt x="703" y="274"/>
                    <a:pt x="1382" y="548"/>
                    <a:pt x="2084" y="822"/>
                  </a:cubicBezTo>
                  <a:cubicBezTo>
                    <a:pt x="1418" y="488"/>
                    <a:pt x="465" y="8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9"/>
            <p:cNvSpPr/>
            <p:nvPr/>
          </p:nvSpPr>
          <p:spPr>
            <a:xfrm>
              <a:off x="4374124" y="2141629"/>
              <a:ext cx="10359" cy="9143"/>
            </a:xfrm>
            <a:custGeom>
              <a:avLst/>
              <a:gdLst/>
              <a:ahLst/>
              <a:cxnLst/>
              <a:rect l="l" t="t" r="r" b="b"/>
              <a:pathLst>
                <a:path w="298" h="263" extrusionOk="0">
                  <a:moveTo>
                    <a:pt x="12" y="1"/>
                  </a:moveTo>
                  <a:cubicBezTo>
                    <a:pt x="107" y="37"/>
                    <a:pt x="202" y="84"/>
                    <a:pt x="298" y="132"/>
                  </a:cubicBezTo>
                  <a:cubicBezTo>
                    <a:pt x="191" y="84"/>
                    <a:pt x="0" y="263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9"/>
            <p:cNvSpPr/>
            <p:nvPr/>
          </p:nvSpPr>
          <p:spPr>
            <a:xfrm>
              <a:off x="4355075" y="2137909"/>
              <a:ext cx="9143" cy="452"/>
            </a:xfrm>
            <a:custGeom>
              <a:avLst/>
              <a:gdLst/>
              <a:ahLst/>
              <a:cxnLst/>
              <a:rect l="l" t="t" r="r" b="b"/>
              <a:pathLst>
                <a:path w="263" h="13" extrusionOk="0">
                  <a:moveTo>
                    <a:pt x="0" y="13"/>
                  </a:moveTo>
                  <a:lnTo>
                    <a:pt x="262" y="13"/>
                  </a:lnTo>
                  <a:cubicBezTo>
                    <a:pt x="179" y="1"/>
                    <a:pt x="84" y="1"/>
                    <a:pt x="0" y="1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9"/>
            <p:cNvSpPr/>
            <p:nvPr/>
          </p:nvSpPr>
          <p:spPr>
            <a:xfrm>
              <a:off x="4245406" y="1903658"/>
              <a:ext cx="66674" cy="108077"/>
            </a:xfrm>
            <a:custGeom>
              <a:avLst/>
              <a:gdLst/>
              <a:ahLst/>
              <a:cxnLst/>
              <a:rect l="l" t="t" r="r" b="b"/>
              <a:pathLst>
                <a:path w="1918" h="3109" extrusionOk="0">
                  <a:moveTo>
                    <a:pt x="84" y="656"/>
                  </a:moveTo>
                  <a:cubicBezTo>
                    <a:pt x="298" y="84"/>
                    <a:pt x="738" y="1"/>
                    <a:pt x="1262" y="72"/>
                  </a:cubicBezTo>
                  <a:cubicBezTo>
                    <a:pt x="1917" y="727"/>
                    <a:pt x="1858" y="1525"/>
                    <a:pt x="1691" y="2346"/>
                  </a:cubicBezTo>
                  <a:cubicBezTo>
                    <a:pt x="596" y="3108"/>
                    <a:pt x="274" y="2323"/>
                    <a:pt x="0" y="1489"/>
                  </a:cubicBezTo>
                  <a:cubicBezTo>
                    <a:pt x="36" y="1203"/>
                    <a:pt x="72" y="930"/>
                    <a:pt x="84" y="6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9"/>
            <p:cNvSpPr/>
            <p:nvPr/>
          </p:nvSpPr>
          <p:spPr>
            <a:xfrm>
              <a:off x="4073923" y="2114418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0" name="Google Shape;1460;p29"/>
          <p:cNvGrpSpPr/>
          <p:nvPr/>
        </p:nvGrpSpPr>
        <p:grpSpPr>
          <a:xfrm rot="2380118">
            <a:off x="7933067" y="3669088"/>
            <a:ext cx="1383720" cy="1698684"/>
            <a:chOff x="4819439" y="3377435"/>
            <a:chExt cx="331131" cy="406469"/>
          </a:xfrm>
        </p:grpSpPr>
        <p:sp>
          <p:nvSpPr>
            <p:cNvPr id="1461" name="Google Shape;1461;p29"/>
            <p:cNvSpPr/>
            <p:nvPr/>
          </p:nvSpPr>
          <p:spPr>
            <a:xfrm>
              <a:off x="4819627" y="3380772"/>
              <a:ext cx="330313" cy="401924"/>
            </a:xfrm>
            <a:custGeom>
              <a:avLst/>
              <a:gdLst/>
              <a:ahLst/>
              <a:cxnLst/>
              <a:rect l="l" t="t" r="r" b="b"/>
              <a:pathLst>
                <a:path w="9502" h="11562" extrusionOk="0">
                  <a:moveTo>
                    <a:pt x="9264" y="7633"/>
                  </a:moveTo>
                  <a:cubicBezTo>
                    <a:pt x="9109" y="6394"/>
                    <a:pt x="8930" y="5168"/>
                    <a:pt x="8764" y="3942"/>
                  </a:cubicBezTo>
                  <a:lnTo>
                    <a:pt x="8764" y="3942"/>
                  </a:lnTo>
                  <a:lnTo>
                    <a:pt x="8764" y="3942"/>
                  </a:lnTo>
                  <a:cubicBezTo>
                    <a:pt x="9121" y="3168"/>
                    <a:pt x="8716" y="2441"/>
                    <a:pt x="7823" y="2322"/>
                  </a:cubicBezTo>
                  <a:cubicBezTo>
                    <a:pt x="7359" y="2263"/>
                    <a:pt x="6906" y="2227"/>
                    <a:pt x="6442" y="2263"/>
                  </a:cubicBezTo>
                  <a:cubicBezTo>
                    <a:pt x="6073" y="2275"/>
                    <a:pt x="5978" y="2156"/>
                    <a:pt x="5966" y="1787"/>
                  </a:cubicBezTo>
                  <a:cubicBezTo>
                    <a:pt x="5930" y="1239"/>
                    <a:pt x="6251" y="596"/>
                    <a:pt x="5632" y="167"/>
                  </a:cubicBezTo>
                  <a:cubicBezTo>
                    <a:pt x="5561" y="108"/>
                    <a:pt x="5501" y="132"/>
                    <a:pt x="5442" y="179"/>
                  </a:cubicBezTo>
                  <a:cubicBezTo>
                    <a:pt x="4918" y="179"/>
                    <a:pt x="4251" y="1"/>
                    <a:pt x="4346" y="894"/>
                  </a:cubicBezTo>
                  <a:cubicBezTo>
                    <a:pt x="4477" y="2072"/>
                    <a:pt x="4084" y="2465"/>
                    <a:pt x="2918" y="2346"/>
                  </a:cubicBezTo>
                  <a:cubicBezTo>
                    <a:pt x="2358" y="2287"/>
                    <a:pt x="1739" y="2465"/>
                    <a:pt x="1548" y="3180"/>
                  </a:cubicBezTo>
                  <a:cubicBezTo>
                    <a:pt x="1191" y="3465"/>
                    <a:pt x="1227" y="3823"/>
                    <a:pt x="1394" y="4192"/>
                  </a:cubicBezTo>
                  <a:cubicBezTo>
                    <a:pt x="1155" y="5085"/>
                    <a:pt x="1155" y="5966"/>
                    <a:pt x="1465" y="6847"/>
                  </a:cubicBezTo>
                  <a:cubicBezTo>
                    <a:pt x="1917" y="8109"/>
                    <a:pt x="1810" y="8359"/>
                    <a:pt x="679" y="9014"/>
                  </a:cubicBezTo>
                  <a:cubicBezTo>
                    <a:pt x="1" y="9418"/>
                    <a:pt x="548" y="9907"/>
                    <a:pt x="596" y="10359"/>
                  </a:cubicBezTo>
                  <a:cubicBezTo>
                    <a:pt x="620" y="10645"/>
                    <a:pt x="834" y="11002"/>
                    <a:pt x="1072" y="10942"/>
                  </a:cubicBezTo>
                  <a:cubicBezTo>
                    <a:pt x="1727" y="10800"/>
                    <a:pt x="2453" y="10942"/>
                    <a:pt x="3037" y="10502"/>
                  </a:cubicBezTo>
                  <a:cubicBezTo>
                    <a:pt x="3072" y="10442"/>
                    <a:pt x="3156" y="10466"/>
                    <a:pt x="3191" y="10419"/>
                  </a:cubicBezTo>
                  <a:lnTo>
                    <a:pt x="3191" y="10419"/>
                  </a:lnTo>
                  <a:cubicBezTo>
                    <a:pt x="3239" y="10454"/>
                    <a:pt x="3311" y="10490"/>
                    <a:pt x="3311" y="10538"/>
                  </a:cubicBezTo>
                  <a:cubicBezTo>
                    <a:pt x="3334" y="11371"/>
                    <a:pt x="3703" y="11562"/>
                    <a:pt x="4501" y="11145"/>
                  </a:cubicBezTo>
                  <a:lnTo>
                    <a:pt x="4501" y="11145"/>
                  </a:lnTo>
                  <a:cubicBezTo>
                    <a:pt x="4537" y="11109"/>
                    <a:pt x="4561" y="11085"/>
                    <a:pt x="4596" y="11073"/>
                  </a:cubicBezTo>
                  <a:cubicBezTo>
                    <a:pt x="4763" y="10942"/>
                    <a:pt x="4906" y="10788"/>
                    <a:pt x="5073" y="10657"/>
                  </a:cubicBezTo>
                  <a:cubicBezTo>
                    <a:pt x="5418" y="10490"/>
                    <a:pt x="5418" y="10109"/>
                    <a:pt x="5620" y="9823"/>
                  </a:cubicBezTo>
                  <a:cubicBezTo>
                    <a:pt x="5716" y="10133"/>
                    <a:pt x="5716" y="10454"/>
                    <a:pt x="5989" y="10669"/>
                  </a:cubicBezTo>
                  <a:cubicBezTo>
                    <a:pt x="6025" y="10669"/>
                    <a:pt x="6037" y="10669"/>
                    <a:pt x="6073" y="10681"/>
                  </a:cubicBezTo>
                  <a:cubicBezTo>
                    <a:pt x="6442" y="11145"/>
                    <a:pt x="6918" y="11371"/>
                    <a:pt x="7478" y="11157"/>
                  </a:cubicBezTo>
                  <a:cubicBezTo>
                    <a:pt x="7894" y="11014"/>
                    <a:pt x="7763" y="10657"/>
                    <a:pt x="7632" y="10347"/>
                  </a:cubicBezTo>
                  <a:lnTo>
                    <a:pt x="7228" y="10169"/>
                  </a:lnTo>
                  <a:lnTo>
                    <a:pt x="7228" y="10169"/>
                  </a:lnTo>
                  <a:cubicBezTo>
                    <a:pt x="6704" y="10014"/>
                    <a:pt x="6799" y="9597"/>
                    <a:pt x="6811" y="9216"/>
                  </a:cubicBezTo>
                  <a:cubicBezTo>
                    <a:pt x="6811" y="9061"/>
                    <a:pt x="6859" y="8930"/>
                    <a:pt x="7049" y="9014"/>
                  </a:cubicBezTo>
                  <a:lnTo>
                    <a:pt x="7049" y="9014"/>
                  </a:lnTo>
                  <a:cubicBezTo>
                    <a:pt x="7109" y="9121"/>
                    <a:pt x="7168" y="9240"/>
                    <a:pt x="7216" y="9347"/>
                  </a:cubicBezTo>
                  <a:cubicBezTo>
                    <a:pt x="7240" y="9371"/>
                    <a:pt x="7263" y="9407"/>
                    <a:pt x="7287" y="9430"/>
                  </a:cubicBezTo>
                  <a:lnTo>
                    <a:pt x="7287" y="9430"/>
                  </a:lnTo>
                  <a:cubicBezTo>
                    <a:pt x="7347" y="9466"/>
                    <a:pt x="7335" y="9549"/>
                    <a:pt x="7382" y="9597"/>
                  </a:cubicBezTo>
                  <a:lnTo>
                    <a:pt x="7382" y="9597"/>
                  </a:lnTo>
                  <a:cubicBezTo>
                    <a:pt x="7406" y="9633"/>
                    <a:pt x="7442" y="9645"/>
                    <a:pt x="7454" y="9692"/>
                  </a:cubicBezTo>
                  <a:lnTo>
                    <a:pt x="7454" y="9692"/>
                  </a:lnTo>
                  <a:cubicBezTo>
                    <a:pt x="7656" y="10085"/>
                    <a:pt x="8037" y="10180"/>
                    <a:pt x="8406" y="10050"/>
                  </a:cubicBezTo>
                  <a:cubicBezTo>
                    <a:pt x="8775" y="9907"/>
                    <a:pt x="8752" y="9585"/>
                    <a:pt x="8597" y="9276"/>
                  </a:cubicBezTo>
                  <a:cubicBezTo>
                    <a:pt x="8490" y="9180"/>
                    <a:pt x="8394" y="9109"/>
                    <a:pt x="8275" y="9014"/>
                  </a:cubicBezTo>
                  <a:lnTo>
                    <a:pt x="8275" y="9014"/>
                  </a:lnTo>
                  <a:cubicBezTo>
                    <a:pt x="8275" y="8990"/>
                    <a:pt x="8275" y="8978"/>
                    <a:pt x="8252" y="8942"/>
                  </a:cubicBezTo>
                  <a:cubicBezTo>
                    <a:pt x="8228" y="8918"/>
                    <a:pt x="8192" y="8895"/>
                    <a:pt x="8180" y="8871"/>
                  </a:cubicBezTo>
                  <a:cubicBezTo>
                    <a:pt x="8180" y="8835"/>
                    <a:pt x="8168" y="8823"/>
                    <a:pt x="8168" y="8799"/>
                  </a:cubicBezTo>
                  <a:cubicBezTo>
                    <a:pt x="9109" y="8752"/>
                    <a:pt x="9502" y="8323"/>
                    <a:pt x="9264" y="7633"/>
                  </a:cubicBezTo>
                  <a:close/>
                  <a:moveTo>
                    <a:pt x="5775" y="5299"/>
                  </a:moveTo>
                  <a:lnTo>
                    <a:pt x="5775" y="5323"/>
                  </a:lnTo>
                  <a:lnTo>
                    <a:pt x="5775" y="5489"/>
                  </a:lnTo>
                  <a:cubicBezTo>
                    <a:pt x="5751" y="5418"/>
                    <a:pt x="5751" y="5347"/>
                    <a:pt x="5775" y="5299"/>
                  </a:cubicBezTo>
                  <a:close/>
                  <a:moveTo>
                    <a:pt x="7835" y="4823"/>
                  </a:moveTo>
                  <a:lnTo>
                    <a:pt x="7835" y="4847"/>
                  </a:lnTo>
                  <a:cubicBezTo>
                    <a:pt x="7835" y="4894"/>
                    <a:pt x="7823" y="4942"/>
                    <a:pt x="7823" y="4989"/>
                  </a:cubicBezTo>
                  <a:cubicBezTo>
                    <a:pt x="7823" y="4930"/>
                    <a:pt x="7823" y="4870"/>
                    <a:pt x="7835" y="4823"/>
                  </a:cubicBezTo>
                  <a:close/>
                  <a:moveTo>
                    <a:pt x="7835" y="7525"/>
                  </a:moveTo>
                  <a:cubicBezTo>
                    <a:pt x="7859" y="7525"/>
                    <a:pt x="7871" y="7525"/>
                    <a:pt x="7883" y="7514"/>
                  </a:cubicBezTo>
                  <a:lnTo>
                    <a:pt x="7883" y="7692"/>
                  </a:lnTo>
                  <a:cubicBezTo>
                    <a:pt x="7871" y="7633"/>
                    <a:pt x="7859" y="7573"/>
                    <a:pt x="7835" y="7525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9"/>
            <p:cNvSpPr/>
            <p:nvPr/>
          </p:nvSpPr>
          <p:spPr>
            <a:xfrm>
              <a:off x="4819439" y="3526036"/>
              <a:ext cx="158552" cy="237185"/>
            </a:xfrm>
            <a:custGeom>
              <a:avLst/>
              <a:gdLst/>
              <a:ahLst/>
              <a:cxnLst/>
              <a:rect l="l" t="t" r="r" b="b"/>
              <a:pathLst>
                <a:path w="4561" h="6823" extrusionOk="0">
                  <a:moveTo>
                    <a:pt x="3036" y="6346"/>
                  </a:moveTo>
                  <a:cubicBezTo>
                    <a:pt x="2441" y="6787"/>
                    <a:pt x="1727" y="6632"/>
                    <a:pt x="1072" y="6787"/>
                  </a:cubicBezTo>
                  <a:cubicBezTo>
                    <a:pt x="834" y="6823"/>
                    <a:pt x="631" y="6489"/>
                    <a:pt x="595" y="6203"/>
                  </a:cubicBezTo>
                  <a:cubicBezTo>
                    <a:pt x="548" y="5751"/>
                    <a:pt x="0" y="5263"/>
                    <a:pt x="691" y="4858"/>
                  </a:cubicBezTo>
                  <a:cubicBezTo>
                    <a:pt x="1834" y="4191"/>
                    <a:pt x="1917" y="3941"/>
                    <a:pt x="1477" y="2691"/>
                  </a:cubicBezTo>
                  <a:cubicBezTo>
                    <a:pt x="1167" y="1810"/>
                    <a:pt x="1167" y="929"/>
                    <a:pt x="1405" y="36"/>
                  </a:cubicBezTo>
                  <a:cubicBezTo>
                    <a:pt x="1429" y="12"/>
                    <a:pt x="1465" y="0"/>
                    <a:pt x="1500" y="12"/>
                  </a:cubicBezTo>
                  <a:cubicBezTo>
                    <a:pt x="1667" y="84"/>
                    <a:pt x="1798" y="191"/>
                    <a:pt x="1953" y="262"/>
                  </a:cubicBezTo>
                  <a:cubicBezTo>
                    <a:pt x="2096" y="441"/>
                    <a:pt x="2381" y="334"/>
                    <a:pt x="2500" y="572"/>
                  </a:cubicBezTo>
                  <a:cubicBezTo>
                    <a:pt x="2250" y="1322"/>
                    <a:pt x="2500" y="1989"/>
                    <a:pt x="2751" y="2679"/>
                  </a:cubicBezTo>
                  <a:cubicBezTo>
                    <a:pt x="3084" y="3548"/>
                    <a:pt x="3024" y="4382"/>
                    <a:pt x="2393" y="5144"/>
                  </a:cubicBezTo>
                  <a:cubicBezTo>
                    <a:pt x="2751" y="4846"/>
                    <a:pt x="2834" y="4441"/>
                    <a:pt x="2917" y="4025"/>
                  </a:cubicBezTo>
                  <a:cubicBezTo>
                    <a:pt x="2977" y="3751"/>
                    <a:pt x="3036" y="3453"/>
                    <a:pt x="2977" y="3179"/>
                  </a:cubicBezTo>
                  <a:cubicBezTo>
                    <a:pt x="2774" y="2179"/>
                    <a:pt x="2751" y="1167"/>
                    <a:pt x="2691" y="179"/>
                  </a:cubicBezTo>
                  <a:cubicBezTo>
                    <a:pt x="2798" y="24"/>
                    <a:pt x="2905" y="60"/>
                    <a:pt x="3024" y="179"/>
                  </a:cubicBezTo>
                  <a:cubicBezTo>
                    <a:pt x="3096" y="429"/>
                    <a:pt x="3286" y="512"/>
                    <a:pt x="3548" y="500"/>
                  </a:cubicBezTo>
                  <a:cubicBezTo>
                    <a:pt x="3703" y="488"/>
                    <a:pt x="3905" y="429"/>
                    <a:pt x="4024" y="608"/>
                  </a:cubicBezTo>
                  <a:cubicBezTo>
                    <a:pt x="4036" y="631"/>
                    <a:pt x="4048" y="655"/>
                    <a:pt x="4048" y="679"/>
                  </a:cubicBezTo>
                  <a:cubicBezTo>
                    <a:pt x="4001" y="1977"/>
                    <a:pt x="4560" y="3239"/>
                    <a:pt x="4215" y="4560"/>
                  </a:cubicBezTo>
                  <a:cubicBezTo>
                    <a:pt x="4096" y="5025"/>
                    <a:pt x="4227" y="5549"/>
                    <a:pt x="3870" y="5965"/>
                  </a:cubicBezTo>
                  <a:cubicBezTo>
                    <a:pt x="3846" y="5989"/>
                    <a:pt x="3810" y="6037"/>
                    <a:pt x="3786" y="6072"/>
                  </a:cubicBezTo>
                  <a:cubicBezTo>
                    <a:pt x="3763" y="6084"/>
                    <a:pt x="3751" y="6096"/>
                    <a:pt x="3727" y="6108"/>
                  </a:cubicBezTo>
                  <a:cubicBezTo>
                    <a:pt x="3584" y="6263"/>
                    <a:pt x="3382" y="6251"/>
                    <a:pt x="3203" y="6323"/>
                  </a:cubicBezTo>
                  <a:lnTo>
                    <a:pt x="3203" y="6323"/>
                  </a:lnTo>
                  <a:cubicBezTo>
                    <a:pt x="3155" y="6311"/>
                    <a:pt x="3084" y="6287"/>
                    <a:pt x="3036" y="63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9"/>
            <p:cNvSpPr/>
            <p:nvPr/>
          </p:nvSpPr>
          <p:spPr>
            <a:xfrm>
              <a:off x="4883572" y="3384908"/>
              <a:ext cx="253349" cy="156883"/>
            </a:xfrm>
            <a:custGeom>
              <a:avLst/>
              <a:gdLst/>
              <a:ahLst/>
              <a:cxnLst/>
              <a:rect l="l" t="t" r="r" b="b"/>
              <a:pathLst>
                <a:path w="7288" h="4513" extrusionOk="0">
                  <a:moveTo>
                    <a:pt x="1120" y="4251"/>
                  </a:moveTo>
                  <a:lnTo>
                    <a:pt x="870" y="4251"/>
                  </a:lnTo>
                  <a:cubicBezTo>
                    <a:pt x="834" y="4298"/>
                    <a:pt x="810" y="4322"/>
                    <a:pt x="763" y="4334"/>
                  </a:cubicBezTo>
                  <a:cubicBezTo>
                    <a:pt x="536" y="4370"/>
                    <a:pt x="298" y="4513"/>
                    <a:pt x="96" y="4310"/>
                  </a:cubicBezTo>
                  <a:cubicBezTo>
                    <a:pt x="1" y="3906"/>
                    <a:pt x="108" y="3715"/>
                    <a:pt x="513" y="3644"/>
                  </a:cubicBezTo>
                  <a:cubicBezTo>
                    <a:pt x="929" y="3560"/>
                    <a:pt x="1346" y="3525"/>
                    <a:pt x="1763" y="3536"/>
                  </a:cubicBezTo>
                  <a:cubicBezTo>
                    <a:pt x="2453" y="3536"/>
                    <a:pt x="3168" y="3548"/>
                    <a:pt x="3870" y="3536"/>
                  </a:cubicBezTo>
                  <a:cubicBezTo>
                    <a:pt x="4061" y="3536"/>
                    <a:pt x="4346" y="3608"/>
                    <a:pt x="4382" y="3275"/>
                  </a:cubicBezTo>
                  <a:cubicBezTo>
                    <a:pt x="4406" y="2965"/>
                    <a:pt x="4263" y="2763"/>
                    <a:pt x="3918" y="2679"/>
                  </a:cubicBezTo>
                  <a:cubicBezTo>
                    <a:pt x="3858" y="2667"/>
                    <a:pt x="3787" y="2655"/>
                    <a:pt x="3715" y="2620"/>
                  </a:cubicBezTo>
                  <a:cubicBezTo>
                    <a:pt x="3537" y="2417"/>
                    <a:pt x="3287" y="2286"/>
                    <a:pt x="3120" y="2072"/>
                  </a:cubicBezTo>
                  <a:cubicBezTo>
                    <a:pt x="3453" y="1643"/>
                    <a:pt x="3382" y="1155"/>
                    <a:pt x="3322" y="655"/>
                  </a:cubicBezTo>
                  <a:cubicBezTo>
                    <a:pt x="3299" y="477"/>
                    <a:pt x="3370" y="286"/>
                    <a:pt x="3525" y="155"/>
                  </a:cubicBezTo>
                  <a:cubicBezTo>
                    <a:pt x="3620" y="107"/>
                    <a:pt x="3692" y="0"/>
                    <a:pt x="3811" y="84"/>
                  </a:cubicBezTo>
                  <a:cubicBezTo>
                    <a:pt x="4406" y="512"/>
                    <a:pt x="4096" y="1155"/>
                    <a:pt x="4132" y="1703"/>
                  </a:cubicBezTo>
                  <a:cubicBezTo>
                    <a:pt x="4168" y="2072"/>
                    <a:pt x="4239" y="2191"/>
                    <a:pt x="4608" y="2179"/>
                  </a:cubicBezTo>
                  <a:cubicBezTo>
                    <a:pt x="5073" y="2167"/>
                    <a:pt x="5537" y="2179"/>
                    <a:pt x="6001" y="2239"/>
                  </a:cubicBezTo>
                  <a:cubicBezTo>
                    <a:pt x="6894" y="2358"/>
                    <a:pt x="7287" y="3084"/>
                    <a:pt x="6930" y="3858"/>
                  </a:cubicBezTo>
                  <a:cubicBezTo>
                    <a:pt x="6775" y="4227"/>
                    <a:pt x="6442" y="4346"/>
                    <a:pt x="6085" y="4382"/>
                  </a:cubicBezTo>
                  <a:cubicBezTo>
                    <a:pt x="5716" y="4429"/>
                    <a:pt x="5323" y="4429"/>
                    <a:pt x="4954" y="4394"/>
                  </a:cubicBezTo>
                  <a:lnTo>
                    <a:pt x="4823" y="4394"/>
                  </a:lnTo>
                  <a:cubicBezTo>
                    <a:pt x="4537" y="4429"/>
                    <a:pt x="4251" y="4406"/>
                    <a:pt x="3954" y="4394"/>
                  </a:cubicBezTo>
                  <a:cubicBezTo>
                    <a:pt x="3918" y="4394"/>
                    <a:pt x="3870" y="4382"/>
                    <a:pt x="3834" y="4382"/>
                  </a:cubicBezTo>
                  <a:cubicBezTo>
                    <a:pt x="3799" y="4382"/>
                    <a:pt x="3763" y="4370"/>
                    <a:pt x="3715" y="4370"/>
                  </a:cubicBezTo>
                  <a:cubicBezTo>
                    <a:pt x="3394" y="4370"/>
                    <a:pt x="3061" y="4406"/>
                    <a:pt x="2739" y="4382"/>
                  </a:cubicBezTo>
                  <a:cubicBezTo>
                    <a:pt x="2691" y="4382"/>
                    <a:pt x="2668" y="4382"/>
                    <a:pt x="2620" y="4370"/>
                  </a:cubicBezTo>
                  <a:cubicBezTo>
                    <a:pt x="2584" y="4370"/>
                    <a:pt x="2549" y="4346"/>
                    <a:pt x="2513" y="4346"/>
                  </a:cubicBezTo>
                  <a:cubicBezTo>
                    <a:pt x="2441" y="4334"/>
                    <a:pt x="2370" y="4346"/>
                    <a:pt x="2287" y="4370"/>
                  </a:cubicBezTo>
                  <a:cubicBezTo>
                    <a:pt x="2275" y="4370"/>
                    <a:pt x="2251" y="4370"/>
                    <a:pt x="2227" y="4382"/>
                  </a:cubicBezTo>
                  <a:cubicBezTo>
                    <a:pt x="2191" y="4382"/>
                    <a:pt x="2144" y="4394"/>
                    <a:pt x="2108" y="4394"/>
                  </a:cubicBezTo>
                  <a:cubicBezTo>
                    <a:pt x="1763" y="4370"/>
                    <a:pt x="1417" y="4489"/>
                    <a:pt x="1120" y="42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9"/>
            <p:cNvSpPr/>
            <p:nvPr/>
          </p:nvSpPr>
          <p:spPr>
            <a:xfrm>
              <a:off x="5045382" y="3518180"/>
              <a:ext cx="98969" cy="199919"/>
            </a:xfrm>
            <a:custGeom>
              <a:avLst/>
              <a:gdLst/>
              <a:ahLst/>
              <a:cxnLst/>
              <a:rect l="l" t="t" r="r" b="b"/>
              <a:pathLst>
                <a:path w="2847" h="5751" extrusionOk="0">
                  <a:moveTo>
                    <a:pt x="227" y="417"/>
                  </a:moveTo>
                  <a:cubicBezTo>
                    <a:pt x="930" y="345"/>
                    <a:pt x="1668" y="560"/>
                    <a:pt x="2263" y="0"/>
                  </a:cubicBezTo>
                  <a:cubicBezTo>
                    <a:pt x="2430" y="1238"/>
                    <a:pt x="2608" y="2465"/>
                    <a:pt x="2775" y="3691"/>
                  </a:cubicBezTo>
                  <a:cubicBezTo>
                    <a:pt x="2847" y="4191"/>
                    <a:pt x="2561" y="4715"/>
                    <a:pt x="2180" y="4763"/>
                  </a:cubicBezTo>
                  <a:cubicBezTo>
                    <a:pt x="1787" y="4822"/>
                    <a:pt x="1513" y="4584"/>
                    <a:pt x="1537" y="4167"/>
                  </a:cubicBezTo>
                  <a:cubicBezTo>
                    <a:pt x="1608" y="3358"/>
                    <a:pt x="1477" y="2572"/>
                    <a:pt x="1370" y="1786"/>
                  </a:cubicBezTo>
                  <a:cubicBezTo>
                    <a:pt x="1418" y="1441"/>
                    <a:pt x="1263" y="1095"/>
                    <a:pt x="1323" y="857"/>
                  </a:cubicBezTo>
                  <a:cubicBezTo>
                    <a:pt x="1370" y="1274"/>
                    <a:pt x="1311" y="1786"/>
                    <a:pt x="1442" y="2286"/>
                  </a:cubicBezTo>
                  <a:cubicBezTo>
                    <a:pt x="1501" y="2441"/>
                    <a:pt x="1477" y="2608"/>
                    <a:pt x="1477" y="2750"/>
                  </a:cubicBezTo>
                  <a:lnTo>
                    <a:pt x="1477" y="3155"/>
                  </a:lnTo>
                  <a:cubicBezTo>
                    <a:pt x="1465" y="3322"/>
                    <a:pt x="1501" y="3560"/>
                    <a:pt x="1311" y="3572"/>
                  </a:cubicBezTo>
                  <a:cubicBezTo>
                    <a:pt x="1132" y="3584"/>
                    <a:pt x="1132" y="3334"/>
                    <a:pt x="1084" y="3179"/>
                  </a:cubicBezTo>
                  <a:cubicBezTo>
                    <a:pt x="1061" y="3048"/>
                    <a:pt x="1049" y="2917"/>
                    <a:pt x="1013" y="2786"/>
                  </a:cubicBezTo>
                  <a:cubicBezTo>
                    <a:pt x="989" y="2643"/>
                    <a:pt x="989" y="2512"/>
                    <a:pt x="834" y="2393"/>
                  </a:cubicBezTo>
                  <a:cubicBezTo>
                    <a:pt x="703" y="2584"/>
                    <a:pt x="751" y="2786"/>
                    <a:pt x="775" y="2977"/>
                  </a:cubicBezTo>
                  <a:cubicBezTo>
                    <a:pt x="894" y="3739"/>
                    <a:pt x="953" y="4489"/>
                    <a:pt x="1096" y="5251"/>
                  </a:cubicBezTo>
                  <a:cubicBezTo>
                    <a:pt x="1120" y="5429"/>
                    <a:pt x="1239" y="5667"/>
                    <a:pt x="942" y="5751"/>
                  </a:cubicBezTo>
                  <a:lnTo>
                    <a:pt x="942" y="5751"/>
                  </a:lnTo>
                  <a:cubicBezTo>
                    <a:pt x="930" y="5727"/>
                    <a:pt x="894" y="5691"/>
                    <a:pt x="870" y="5667"/>
                  </a:cubicBezTo>
                  <a:lnTo>
                    <a:pt x="870" y="5667"/>
                  </a:lnTo>
                  <a:cubicBezTo>
                    <a:pt x="823" y="5620"/>
                    <a:pt x="834" y="5548"/>
                    <a:pt x="775" y="5501"/>
                  </a:cubicBezTo>
                  <a:lnTo>
                    <a:pt x="775" y="5501"/>
                  </a:lnTo>
                  <a:cubicBezTo>
                    <a:pt x="751" y="5477"/>
                    <a:pt x="727" y="5441"/>
                    <a:pt x="703" y="5417"/>
                  </a:cubicBezTo>
                  <a:cubicBezTo>
                    <a:pt x="644" y="5310"/>
                    <a:pt x="584" y="5191"/>
                    <a:pt x="537" y="5084"/>
                  </a:cubicBezTo>
                  <a:cubicBezTo>
                    <a:pt x="1" y="4417"/>
                    <a:pt x="37" y="3608"/>
                    <a:pt x="132" y="2834"/>
                  </a:cubicBezTo>
                  <a:cubicBezTo>
                    <a:pt x="168" y="2572"/>
                    <a:pt x="251" y="2322"/>
                    <a:pt x="180" y="2048"/>
                  </a:cubicBezTo>
                  <a:cubicBezTo>
                    <a:pt x="132" y="1584"/>
                    <a:pt x="227" y="1131"/>
                    <a:pt x="120" y="667"/>
                  </a:cubicBezTo>
                  <a:cubicBezTo>
                    <a:pt x="120" y="584"/>
                    <a:pt x="168" y="488"/>
                    <a:pt x="227" y="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9"/>
            <p:cNvSpPr/>
            <p:nvPr/>
          </p:nvSpPr>
          <p:spPr>
            <a:xfrm>
              <a:off x="4930742" y="3532640"/>
              <a:ext cx="76617" cy="251263"/>
            </a:xfrm>
            <a:custGeom>
              <a:avLst/>
              <a:gdLst/>
              <a:ahLst/>
              <a:cxnLst/>
              <a:rect l="l" t="t" r="r" b="b"/>
              <a:pathLst>
                <a:path w="2204" h="7228" extrusionOk="0">
                  <a:moveTo>
                    <a:pt x="1156" y="1"/>
                  </a:moveTo>
                  <a:lnTo>
                    <a:pt x="1239" y="1"/>
                  </a:lnTo>
                  <a:cubicBezTo>
                    <a:pt x="1549" y="287"/>
                    <a:pt x="1715" y="644"/>
                    <a:pt x="1739" y="1072"/>
                  </a:cubicBezTo>
                  <a:cubicBezTo>
                    <a:pt x="1799" y="1751"/>
                    <a:pt x="2061" y="2430"/>
                    <a:pt x="2108" y="3120"/>
                  </a:cubicBezTo>
                  <a:cubicBezTo>
                    <a:pt x="2204" y="4359"/>
                    <a:pt x="1727" y="5466"/>
                    <a:pt x="1370" y="6573"/>
                  </a:cubicBezTo>
                  <a:cubicBezTo>
                    <a:pt x="1334" y="6656"/>
                    <a:pt x="1287" y="6728"/>
                    <a:pt x="1311" y="6811"/>
                  </a:cubicBezTo>
                  <a:cubicBezTo>
                    <a:pt x="501" y="7228"/>
                    <a:pt x="132" y="7037"/>
                    <a:pt x="120" y="6204"/>
                  </a:cubicBezTo>
                  <a:cubicBezTo>
                    <a:pt x="120" y="6156"/>
                    <a:pt x="49" y="6133"/>
                    <a:pt x="1" y="6085"/>
                  </a:cubicBezTo>
                  <a:cubicBezTo>
                    <a:pt x="132" y="6002"/>
                    <a:pt x="263" y="5918"/>
                    <a:pt x="394" y="5835"/>
                  </a:cubicBezTo>
                  <a:cubicBezTo>
                    <a:pt x="858" y="5740"/>
                    <a:pt x="965" y="5359"/>
                    <a:pt x="1096" y="5001"/>
                  </a:cubicBezTo>
                  <a:cubicBezTo>
                    <a:pt x="1215" y="4692"/>
                    <a:pt x="1263" y="4335"/>
                    <a:pt x="1251" y="3989"/>
                  </a:cubicBezTo>
                  <a:cubicBezTo>
                    <a:pt x="1215" y="3263"/>
                    <a:pt x="1203" y="2513"/>
                    <a:pt x="1073" y="1787"/>
                  </a:cubicBezTo>
                  <a:cubicBezTo>
                    <a:pt x="977" y="1311"/>
                    <a:pt x="1013" y="834"/>
                    <a:pt x="1013" y="358"/>
                  </a:cubicBezTo>
                  <a:cubicBezTo>
                    <a:pt x="1025" y="239"/>
                    <a:pt x="1025" y="84"/>
                    <a:pt x="11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9"/>
            <p:cNvSpPr/>
            <p:nvPr/>
          </p:nvSpPr>
          <p:spPr>
            <a:xfrm>
              <a:off x="4866192" y="3377435"/>
              <a:ext cx="149861" cy="159803"/>
            </a:xfrm>
            <a:custGeom>
              <a:avLst/>
              <a:gdLst/>
              <a:ahLst/>
              <a:cxnLst/>
              <a:rect l="l" t="t" r="r" b="b"/>
              <a:pathLst>
                <a:path w="4311" h="4597" extrusionOk="0">
                  <a:moveTo>
                    <a:pt x="4311" y="287"/>
                  </a:moveTo>
                  <a:cubicBezTo>
                    <a:pt x="4239" y="311"/>
                    <a:pt x="4168" y="334"/>
                    <a:pt x="4073" y="370"/>
                  </a:cubicBezTo>
                  <a:cubicBezTo>
                    <a:pt x="3811" y="489"/>
                    <a:pt x="3846" y="727"/>
                    <a:pt x="3822" y="965"/>
                  </a:cubicBezTo>
                  <a:cubicBezTo>
                    <a:pt x="3775" y="1382"/>
                    <a:pt x="3894" y="1811"/>
                    <a:pt x="3644" y="2192"/>
                  </a:cubicBezTo>
                  <a:cubicBezTo>
                    <a:pt x="3584" y="2501"/>
                    <a:pt x="3942" y="2549"/>
                    <a:pt x="4013" y="2787"/>
                  </a:cubicBezTo>
                  <a:cubicBezTo>
                    <a:pt x="3942" y="2989"/>
                    <a:pt x="3763" y="2966"/>
                    <a:pt x="3596" y="2978"/>
                  </a:cubicBezTo>
                  <a:cubicBezTo>
                    <a:pt x="2894" y="3001"/>
                    <a:pt x="2239" y="3239"/>
                    <a:pt x="1560" y="3335"/>
                  </a:cubicBezTo>
                  <a:cubicBezTo>
                    <a:pt x="1155" y="3382"/>
                    <a:pt x="572" y="4097"/>
                    <a:pt x="560" y="4478"/>
                  </a:cubicBezTo>
                  <a:cubicBezTo>
                    <a:pt x="572" y="4525"/>
                    <a:pt x="560" y="4573"/>
                    <a:pt x="548" y="4597"/>
                  </a:cubicBezTo>
                  <a:cubicBezTo>
                    <a:pt x="417" y="4513"/>
                    <a:pt x="263" y="4418"/>
                    <a:pt x="132" y="4311"/>
                  </a:cubicBezTo>
                  <a:cubicBezTo>
                    <a:pt x="1" y="3954"/>
                    <a:pt x="24" y="3632"/>
                    <a:pt x="215" y="3299"/>
                  </a:cubicBezTo>
                  <a:cubicBezTo>
                    <a:pt x="417" y="2585"/>
                    <a:pt x="1036" y="2406"/>
                    <a:pt x="1584" y="2466"/>
                  </a:cubicBezTo>
                  <a:cubicBezTo>
                    <a:pt x="2763" y="2585"/>
                    <a:pt x="3156" y="2192"/>
                    <a:pt x="3013" y="1013"/>
                  </a:cubicBezTo>
                  <a:cubicBezTo>
                    <a:pt x="2918" y="1"/>
                    <a:pt x="3775" y="358"/>
                    <a:pt x="4311" y="28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9"/>
            <p:cNvSpPr/>
            <p:nvPr/>
          </p:nvSpPr>
          <p:spPr>
            <a:xfrm>
              <a:off x="5020146" y="3549604"/>
              <a:ext cx="74114" cy="227694"/>
            </a:xfrm>
            <a:custGeom>
              <a:avLst/>
              <a:gdLst/>
              <a:ahLst/>
              <a:cxnLst/>
              <a:rect l="l" t="t" r="r" b="b"/>
              <a:pathLst>
                <a:path w="2132" h="6550" extrusionOk="0">
                  <a:moveTo>
                    <a:pt x="1048" y="1239"/>
                  </a:moveTo>
                  <a:cubicBezTo>
                    <a:pt x="1203" y="1858"/>
                    <a:pt x="763" y="2477"/>
                    <a:pt x="1025" y="3109"/>
                  </a:cubicBezTo>
                  <a:cubicBezTo>
                    <a:pt x="1156" y="3454"/>
                    <a:pt x="1203" y="3847"/>
                    <a:pt x="1275" y="4204"/>
                  </a:cubicBezTo>
                  <a:cubicBezTo>
                    <a:pt x="1072" y="4109"/>
                    <a:pt x="1037" y="4240"/>
                    <a:pt x="1037" y="4394"/>
                  </a:cubicBezTo>
                  <a:cubicBezTo>
                    <a:pt x="1025" y="4775"/>
                    <a:pt x="941" y="5192"/>
                    <a:pt x="1453" y="5347"/>
                  </a:cubicBezTo>
                  <a:cubicBezTo>
                    <a:pt x="1489" y="5406"/>
                    <a:pt x="1537" y="5454"/>
                    <a:pt x="1560" y="5525"/>
                  </a:cubicBezTo>
                  <a:cubicBezTo>
                    <a:pt x="1656" y="5823"/>
                    <a:pt x="1751" y="5704"/>
                    <a:pt x="1858" y="5537"/>
                  </a:cubicBezTo>
                  <a:cubicBezTo>
                    <a:pt x="1989" y="5847"/>
                    <a:pt x="2132" y="6204"/>
                    <a:pt x="1715" y="6359"/>
                  </a:cubicBezTo>
                  <a:cubicBezTo>
                    <a:pt x="1144" y="6549"/>
                    <a:pt x="667" y="6347"/>
                    <a:pt x="298" y="5883"/>
                  </a:cubicBezTo>
                  <a:cubicBezTo>
                    <a:pt x="298" y="5871"/>
                    <a:pt x="310" y="5835"/>
                    <a:pt x="310" y="5823"/>
                  </a:cubicBezTo>
                  <a:cubicBezTo>
                    <a:pt x="263" y="4740"/>
                    <a:pt x="608" y="3644"/>
                    <a:pt x="417" y="2561"/>
                  </a:cubicBezTo>
                  <a:cubicBezTo>
                    <a:pt x="346" y="2096"/>
                    <a:pt x="144" y="1668"/>
                    <a:pt x="72" y="1204"/>
                  </a:cubicBezTo>
                  <a:cubicBezTo>
                    <a:pt x="25" y="965"/>
                    <a:pt x="1" y="751"/>
                    <a:pt x="13" y="513"/>
                  </a:cubicBezTo>
                  <a:cubicBezTo>
                    <a:pt x="48" y="72"/>
                    <a:pt x="167" y="1"/>
                    <a:pt x="560" y="180"/>
                  </a:cubicBezTo>
                  <a:cubicBezTo>
                    <a:pt x="644" y="215"/>
                    <a:pt x="703" y="263"/>
                    <a:pt x="775" y="299"/>
                  </a:cubicBezTo>
                  <a:cubicBezTo>
                    <a:pt x="953" y="430"/>
                    <a:pt x="906" y="644"/>
                    <a:pt x="917" y="823"/>
                  </a:cubicBezTo>
                  <a:cubicBezTo>
                    <a:pt x="941" y="942"/>
                    <a:pt x="894" y="1120"/>
                    <a:pt x="1048" y="12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9"/>
            <p:cNvSpPr/>
            <p:nvPr/>
          </p:nvSpPr>
          <p:spPr>
            <a:xfrm>
              <a:off x="4968422" y="3532640"/>
              <a:ext cx="53013" cy="236802"/>
            </a:xfrm>
            <a:custGeom>
              <a:avLst/>
              <a:gdLst/>
              <a:ahLst/>
              <a:cxnLst/>
              <a:rect l="l" t="t" r="r" b="b"/>
              <a:pathLst>
                <a:path w="1525" h="6812" extrusionOk="0">
                  <a:moveTo>
                    <a:pt x="227" y="6811"/>
                  </a:moveTo>
                  <a:cubicBezTo>
                    <a:pt x="0" y="6775"/>
                    <a:pt x="119" y="6656"/>
                    <a:pt x="167" y="6549"/>
                  </a:cubicBezTo>
                  <a:cubicBezTo>
                    <a:pt x="893" y="4787"/>
                    <a:pt x="1132" y="3001"/>
                    <a:pt x="548" y="1132"/>
                  </a:cubicBezTo>
                  <a:cubicBezTo>
                    <a:pt x="429" y="739"/>
                    <a:pt x="155" y="418"/>
                    <a:pt x="155" y="1"/>
                  </a:cubicBezTo>
                  <a:lnTo>
                    <a:pt x="1298" y="1"/>
                  </a:lnTo>
                  <a:cubicBezTo>
                    <a:pt x="1227" y="703"/>
                    <a:pt x="1251" y="1394"/>
                    <a:pt x="1370" y="2108"/>
                  </a:cubicBezTo>
                  <a:cubicBezTo>
                    <a:pt x="1524" y="3096"/>
                    <a:pt x="1489" y="4108"/>
                    <a:pt x="1382" y="5085"/>
                  </a:cubicBezTo>
                  <a:cubicBezTo>
                    <a:pt x="1346" y="5525"/>
                    <a:pt x="1120" y="5966"/>
                    <a:pt x="810" y="6323"/>
                  </a:cubicBezTo>
                  <a:cubicBezTo>
                    <a:pt x="643" y="6454"/>
                    <a:pt x="489" y="6609"/>
                    <a:pt x="334" y="6740"/>
                  </a:cubicBezTo>
                  <a:cubicBezTo>
                    <a:pt x="286" y="6752"/>
                    <a:pt x="250" y="6787"/>
                    <a:pt x="227" y="68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9"/>
            <p:cNvSpPr/>
            <p:nvPr/>
          </p:nvSpPr>
          <p:spPr>
            <a:xfrm>
              <a:off x="5062797" y="3591420"/>
              <a:ext cx="62920" cy="144056"/>
            </a:xfrm>
            <a:custGeom>
              <a:avLst/>
              <a:gdLst/>
              <a:ahLst/>
              <a:cxnLst/>
              <a:rect l="l" t="t" r="r" b="b"/>
              <a:pathLst>
                <a:path w="1810" h="4144" extrusionOk="0">
                  <a:moveTo>
                    <a:pt x="476" y="3656"/>
                  </a:moveTo>
                  <a:cubicBezTo>
                    <a:pt x="381" y="2775"/>
                    <a:pt x="274" y="1894"/>
                    <a:pt x="191" y="1013"/>
                  </a:cubicBezTo>
                  <a:cubicBezTo>
                    <a:pt x="155" y="679"/>
                    <a:pt x="0" y="60"/>
                    <a:pt x="262" y="48"/>
                  </a:cubicBezTo>
                  <a:cubicBezTo>
                    <a:pt x="714" y="1"/>
                    <a:pt x="655" y="584"/>
                    <a:pt x="726" y="941"/>
                  </a:cubicBezTo>
                  <a:cubicBezTo>
                    <a:pt x="750" y="1096"/>
                    <a:pt x="798" y="1251"/>
                    <a:pt x="893" y="1655"/>
                  </a:cubicBezTo>
                  <a:lnTo>
                    <a:pt x="893" y="691"/>
                  </a:lnTo>
                  <a:cubicBezTo>
                    <a:pt x="1048" y="691"/>
                    <a:pt x="1036" y="822"/>
                    <a:pt x="1036" y="929"/>
                  </a:cubicBezTo>
                  <a:cubicBezTo>
                    <a:pt x="1048" y="1286"/>
                    <a:pt x="1131" y="1644"/>
                    <a:pt x="1024" y="2013"/>
                  </a:cubicBezTo>
                  <a:cubicBezTo>
                    <a:pt x="953" y="2263"/>
                    <a:pt x="1167" y="2501"/>
                    <a:pt x="1203" y="2751"/>
                  </a:cubicBezTo>
                  <a:cubicBezTo>
                    <a:pt x="1203" y="2787"/>
                    <a:pt x="1214" y="2798"/>
                    <a:pt x="1214" y="2834"/>
                  </a:cubicBezTo>
                  <a:cubicBezTo>
                    <a:pt x="1250" y="2858"/>
                    <a:pt x="1262" y="2894"/>
                    <a:pt x="1286" y="2906"/>
                  </a:cubicBezTo>
                  <a:cubicBezTo>
                    <a:pt x="1286" y="2929"/>
                    <a:pt x="1286" y="2953"/>
                    <a:pt x="1310" y="2977"/>
                  </a:cubicBezTo>
                  <a:cubicBezTo>
                    <a:pt x="1405" y="3370"/>
                    <a:pt x="1429" y="3382"/>
                    <a:pt x="1631" y="3227"/>
                  </a:cubicBezTo>
                  <a:cubicBezTo>
                    <a:pt x="1786" y="3549"/>
                    <a:pt x="1810" y="3870"/>
                    <a:pt x="1441" y="4013"/>
                  </a:cubicBezTo>
                  <a:cubicBezTo>
                    <a:pt x="1036" y="4144"/>
                    <a:pt x="679" y="4049"/>
                    <a:pt x="476" y="36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9"/>
            <p:cNvSpPr/>
            <p:nvPr/>
          </p:nvSpPr>
          <p:spPr>
            <a:xfrm>
              <a:off x="4995744" y="3532640"/>
              <a:ext cx="39351" cy="219838"/>
            </a:xfrm>
            <a:custGeom>
              <a:avLst/>
              <a:gdLst/>
              <a:ahLst/>
              <a:cxnLst/>
              <a:rect l="l" t="t" r="r" b="b"/>
              <a:pathLst>
                <a:path w="1132" h="6324" extrusionOk="0">
                  <a:moveTo>
                    <a:pt x="0" y="6323"/>
                  </a:moveTo>
                  <a:cubicBezTo>
                    <a:pt x="834" y="4823"/>
                    <a:pt x="500" y="3227"/>
                    <a:pt x="393" y="1656"/>
                  </a:cubicBezTo>
                  <a:cubicBezTo>
                    <a:pt x="357" y="1096"/>
                    <a:pt x="167" y="537"/>
                    <a:pt x="512" y="1"/>
                  </a:cubicBezTo>
                  <a:lnTo>
                    <a:pt x="512" y="1"/>
                  </a:lnTo>
                  <a:cubicBezTo>
                    <a:pt x="679" y="168"/>
                    <a:pt x="619" y="382"/>
                    <a:pt x="619" y="584"/>
                  </a:cubicBezTo>
                  <a:cubicBezTo>
                    <a:pt x="619" y="620"/>
                    <a:pt x="596" y="668"/>
                    <a:pt x="596" y="715"/>
                  </a:cubicBezTo>
                  <a:cubicBezTo>
                    <a:pt x="441" y="1322"/>
                    <a:pt x="703" y="1858"/>
                    <a:pt x="869" y="2430"/>
                  </a:cubicBezTo>
                  <a:cubicBezTo>
                    <a:pt x="988" y="2942"/>
                    <a:pt x="1131" y="3454"/>
                    <a:pt x="1036" y="3989"/>
                  </a:cubicBezTo>
                  <a:cubicBezTo>
                    <a:pt x="738" y="4716"/>
                    <a:pt x="715" y="5466"/>
                    <a:pt x="988" y="6204"/>
                  </a:cubicBezTo>
                  <a:cubicBezTo>
                    <a:pt x="977" y="6252"/>
                    <a:pt x="953" y="6299"/>
                    <a:pt x="929" y="6323"/>
                  </a:cubicBezTo>
                  <a:cubicBezTo>
                    <a:pt x="643" y="6133"/>
                    <a:pt x="655" y="5787"/>
                    <a:pt x="560" y="5478"/>
                  </a:cubicBezTo>
                  <a:cubicBezTo>
                    <a:pt x="346" y="5763"/>
                    <a:pt x="357" y="6156"/>
                    <a:pt x="0" y="63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9"/>
            <p:cNvSpPr/>
            <p:nvPr/>
          </p:nvSpPr>
          <p:spPr>
            <a:xfrm>
              <a:off x="5086364" y="3580645"/>
              <a:ext cx="64206" cy="105991"/>
            </a:xfrm>
            <a:custGeom>
              <a:avLst/>
              <a:gdLst/>
              <a:ahLst/>
              <a:cxnLst/>
              <a:rect l="l" t="t" r="r" b="b"/>
              <a:pathLst>
                <a:path w="1847" h="3049" extrusionOk="0">
                  <a:moveTo>
                    <a:pt x="525" y="3049"/>
                  </a:moveTo>
                  <a:cubicBezTo>
                    <a:pt x="1" y="2692"/>
                    <a:pt x="310" y="2192"/>
                    <a:pt x="286" y="1739"/>
                  </a:cubicBezTo>
                  <a:cubicBezTo>
                    <a:pt x="263" y="1489"/>
                    <a:pt x="239" y="1239"/>
                    <a:pt x="215" y="989"/>
                  </a:cubicBezTo>
                  <a:cubicBezTo>
                    <a:pt x="215" y="822"/>
                    <a:pt x="191" y="656"/>
                    <a:pt x="191" y="489"/>
                  </a:cubicBezTo>
                  <a:cubicBezTo>
                    <a:pt x="191" y="334"/>
                    <a:pt x="25" y="120"/>
                    <a:pt x="286" y="1"/>
                  </a:cubicBezTo>
                  <a:cubicBezTo>
                    <a:pt x="465" y="751"/>
                    <a:pt x="548" y="1489"/>
                    <a:pt x="489" y="2263"/>
                  </a:cubicBezTo>
                  <a:cubicBezTo>
                    <a:pt x="477" y="2537"/>
                    <a:pt x="489" y="2906"/>
                    <a:pt x="846" y="2894"/>
                  </a:cubicBezTo>
                  <a:cubicBezTo>
                    <a:pt x="1441" y="2858"/>
                    <a:pt x="1608" y="2418"/>
                    <a:pt x="1608" y="1894"/>
                  </a:cubicBezTo>
                  <a:cubicBezTo>
                    <a:pt x="1846" y="2597"/>
                    <a:pt x="1429" y="3025"/>
                    <a:pt x="525" y="30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9"/>
            <p:cNvSpPr/>
            <p:nvPr/>
          </p:nvSpPr>
          <p:spPr>
            <a:xfrm>
              <a:off x="5068150" y="3735016"/>
              <a:ext cx="19502" cy="24056"/>
            </a:xfrm>
            <a:custGeom>
              <a:avLst/>
              <a:gdLst/>
              <a:ahLst/>
              <a:cxnLst/>
              <a:rect l="l" t="t" r="r" b="b"/>
              <a:pathLst>
                <a:path w="561" h="692" extrusionOk="0">
                  <a:moveTo>
                    <a:pt x="477" y="180"/>
                  </a:moveTo>
                  <a:cubicBezTo>
                    <a:pt x="441" y="334"/>
                    <a:pt x="560" y="692"/>
                    <a:pt x="394" y="656"/>
                  </a:cubicBezTo>
                  <a:cubicBezTo>
                    <a:pt x="168" y="596"/>
                    <a:pt x="1" y="299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9"/>
            <p:cNvSpPr/>
            <p:nvPr/>
          </p:nvSpPr>
          <p:spPr>
            <a:xfrm>
              <a:off x="5102111" y="3694903"/>
              <a:ext cx="16999" cy="28158"/>
            </a:xfrm>
            <a:custGeom>
              <a:avLst/>
              <a:gdLst/>
              <a:ahLst/>
              <a:cxnLst/>
              <a:rect l="l" t="t" r="r" b="b"/>
              <a:pathLst>
                <a:path w="489" h="810" extrusionOk="0">
                  <a:moveTo>
                    <a:pt x="488" y="262"/>
                  </a:moveTo>
                  <a:lnTo>
                    <a:pt x="488" y="810"/>
                  </a:lnTo>
                  <a:cubicBezTo>
                    <a:pt x="250" y="500"/>
                    <a:pt x="0" y="345"/>
                    <a:pt x="155" y="0"/>
                  </a:cubicBezTo>
                  <a:cubicBezTo>
                    <a:pt x="274" y="83"/>
                    <a:pt x="381" y="167"/>
                    <a:pt x="488" y="2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9"/>
            <p:cNvSpPr/>
            <p:nvPr/>
          </p:nvSpPr>
          <p:spPr>
            <a:xfrm>
              <a:off x="4860804" y="3492110"/>
              <a:ext cx="12862" cy="35214"/>
            </a:xfrm>
            <a:custGeom>
              <a:avLst/>
              <a:gdLst/>
              <a:ahLst/>
              <a:cxnLst/>
              <a:rect l="l" t="t" r="r" b="b"/>
              <a:pathLst>
                <a:path w="370" h="1013" extrusionOk="0">
                  <a:moveTo>
                    <a:pt x="370" y="0"/>
                  </a:moveTo>
                  <a:cubicBezTo>
                    <a:pt x="346" y="345"/>
                    <a:pt x="310" y="679"/>
                    <a:pt x="287" y="1012"/>
                  </a:cubicBezTo>
                  <a:lnTo>
                    <a:pt x="215" y="1012"/>
                  </a:lnTo>
                  <a:cubicBezTo>
                    <a:pt x="60" y="643"/>
                    <a:pt x="1" y="286"/>
                    <a:pt x="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5073538" y="3709363"/>
              <a:ext cx="2920" cy="5840"/>
            </a:xfrm>
            <a:custGeom>
              <a:avLst/>
              <a:gdLst/>
              <a:ahLst/>
              <a:cxnLst/>
              <a:rect l="l" t="t" r="r" b="b"/>
              <a:pathLst>
                <a:path w="84" h="168" extrusionOk="0">
                  <a:moveTo>
                    <a:pt x="1" y="1"/>
                  </a:moveTo>
                  <a:cubicBezTo>
                    <a:pt x="24" y="60"/>
                    <a:pt x="60" y="108"/>
                    <a:pt x="84" y="167"/>
                  </a:cubicBezTo>
                  <a:cubicBezTo>
                    <a:pt x="60" y="108"/>
                    <a:pt x="24" y="6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4924972" y="3743706"/>
              <a:ext cx="5805" cy="2955"/>
            </a:xfrm>
            <a:custGeom>
              <a:avLst/>
              <a:gdLst/>
              <a:ahLst/>
              <a:cxnLst/>
              <a:rect l="l" t="t" r="r" b="b"/>
              <a:pathLst>
                <a:path w="167" h="85" extrusionOk="0">
                  <a:moveTo>
                    <a:pt x="0" y="84"/>
                  </a:moveTo>
                  <a:cubicBezTo>
                    <a:pt x="60" y="61"/>
                    <a:pt x="107" y="25"/>
                    <a:pt x="167" y="1"/>
                  </a:cubicBezTo>
                  <a:cubicBezTo>
                    <a:pt x="119" y="25"/>
                    <a:pt x="60" y="61"/>
                    <a:pt x="0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4976695" y="3766892"/>
              <a:ext cx="3337" cy="2538"/>
            </a:xfrm>
            <a:custGeom>
              <a:avLst/>
              <a:gdLst/>
              <a:ahLst/>
              <a:cxnLst/>
              <a:rect l="l" t="t" r="r" b="b"/>
              <a:pathLst>
                <a:path w="96" h="73" extrusionOk="0">
                  <a:moveTo>
                    <a:pt x="1" y="72"/>
                  </a:moveTo>
                  <a:cubicBezTo>
                    <a:pt x="36" y="48"/>
                    <a:pt x="60" y="36"/>
                    <a:pt x="96" y="1"/>
                  </a:cubicBezTo>
                  <a:cubicBezTo>
                    <a:pt x="60" y="13"/>
                    <a:pt x="36" y="48"/>
                    <a:pt x="1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9"/>
            <p:cNvSpPr/>
            <p:nvPr/>
          </p:nvSpPr>
          <p:spPr>
            <a:xfrm>
              <a:off x="5028002" y="3748260"/>
              <a:ext cx="3789" cy="4206"/>
            </a:xfrm>
            <a:custGeom>
              <a:avLst/>
              <a:gdLst/>
              <a:ahLst/>
              <a:cxnLst/>
              <a:rect l="l" t="t" r="r" b="b"/>
              <a:pathLst>
                <a:path w="109" h="121" extrusionOk="0">
                  <a:moveTo>
                    <a:pt x="1" y="120"/>
                  </a:moveTo>
                  <a:lnTo>
                    <a:pt x="1" y="37"/>
                  </a:lnTo>
                  <a:cubicBezTo>
                    <a:pt x="25" y="1"/>
                    <a:pt x="60" y="1"/>
                    <a:pt x="84" y="13"/>
                  </a:cubicBezTo>
                  <a:cubicBezTo>
                    <a:pt x="108" y="49"/>
                    <a:pt x="108" y="72"/>
                    <a:pt x="84" y="108"/>
                  </a:cubicBezTo>
                  <a:lnTo>
                    <a:pt x="72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9"/>
            <p:cNvSpPr/>
            <p:nvPr/>
          </p:nvSpPr>
          <p:spPr>
            <a:xfrm>
              <a:off x="5104996" y="3689932"/>
              <a:ext cx="2503" cy="2503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72" y="72"/>
                  </a:moveTo>
                  <a:cubicBezTo>
                    <a:pt x="48" y="48"/>
                    <a:pt x="36" y="12"/>
                    <a:pt x="0" y="0"/>
                  </a:cubicBezTo>
                  <a:cubicBezTo>
                    <a:pt x="36" y="12"/>
                    <a:pt x="60" y="48"/>
                    <a:pt x="72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9"/>
            <p:cNvSpPr/>
            <p:nvPr/>
          </p:nvSpPr>
          <p:spPr>
            <a:xfrm>
              <a:off x="5071070" y="3706478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0" y="0"/>
                  </a:moveTo>
                  <a:cubicBezTo>
                    <a:pt x="24" y="24"/>
                    <a:pt x="36" y="60"/>
                    <a:pt x="72" y="84"/>
                  </a:cubicBezTo>
                  <a:cubicBezTo>
                    <a:pt x="36" y="60"/>
                    <a:pt x="12" y="2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9"/>
            <p:cNvSpPr/>
            <p:nvPr/>
          </p:nvSpPr>
          <p:spPr>
            <a:xfrm>
              <a:off x="5076423" y="3715168"/>
              <a:ext cx="2955" cy="3337"/>
            </a:xfrm>
            <a:custGeom>
              <a:avLst/>
              <a:gdLst/>
              <a:ahLst/>
              <a:cxnLst/>
              <a:rect l="l" t="t" r="r" b="b"/>
              <a:pathLst>
                <a:path w="85" h="96" extrusionOk="0">
                  <a:moveTo>
                    <a:pt x="1" y="0"/>
                  </a:moveTo>
                  <a:cubicBezTo>
                    <a:pt x="37" y="36"/>
                    <a:pt x="49" y="60"/>
                    <a:pt x="84" y="96"/>
                  </a:cubicBezTo>
                  <a:cubicBezTo>
                    <a:pt x="49" y="60"/>
                    <a:pt x="25" y="36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9"/>
            <p:cNvSpPr/>
            <p:nvPr/>
          </p:nvSpPr>
          <p:spPr>
            <a:xfrm>
              <a:off x="4945237" y="3531007"/>
              <a:ext cx="33963" cy="210696"/>
            </a:xfrm>
            <a:custGeom>
              <a:avLst/>
              <a:gdLst/>
              <a:ahLst/>
              <a:cxnLst/>
              <a:rect l="l" t="t" r="r" b="b"/>
              <a:pathLst>
                <a:path w="977" h="6061" extrusionOk="0">
                  <a:moveTo>
                    <a:pt x="739" y="48"/>
                  </a:moveTo>
                  <a:cubicBezTo>
                    <a:pt x="822" y="1417"/>
                    <a:pt x="917" y="2786"/>
                    <a:pt x="965" y="4155"/>
                  </a:cubicBezTo>
                  <a:cubicBezTo>
                    <a:pt x="977" y="4703"/>
                    <a:pt x="906" y="5251"/>
                    <a:pt x="536" y="5691"/>
                  </a:cubicBezTo>
                  <a:cubicBezTo>
                    <a:pt x="405" y="5834"/>
                    <a:pt x="263" y="6060"/>
                    <a:pt x="1" y="5882"/>
                  </a:cubicBezTo>
                  <a:lnTo>
                    <a:pt x="1" y="5882"/>
                  </a:lnTo>
                  <a:cubicBezTo>
                    <a:pt x="24" y="5846"/>
                    <a:pt x="60" y="5834"/>
                    <a:pt x="72" y="5810"/>
                  </a:cubicBezTo>
                  <a:cubicBezTo>
                    <a:pt x="620" y="4715"/>
                    <a:pt x="656" y="3560"/>
                    <a:pt x="465" y="2417"/>
                  </a:cubicBezTo>
                  <a:cubicBezTo>
                    <a:pt x="358" y="1727"/>
                    <a:pt x="346" y="1060"/>
                    <a:pt x="322" y="393"/>
                  </a:cubicBezTo>
                  <a:cubicBezTo>
                    <a:pt x="263" y="274"/>
                    <a:pt x="322" y="179"/>
                    <a:pt x="429" y="119"/>
                  </a:cubicBezTo>
                  <a:cubicBezTo>
                    <a:pt x="477" y="107"/>
                    <a:pt x="536" y="107"/>
                    <a:pt x="584" y="60"/>
                  </a:cubicBezTo>
                  <a:lnTo>
                    <a:pt x="584" y="60"/>
                  </a:lnTo>
                  <a:cubicBezTo>
                    <a:pt x="620" y="0"/>
                    <a:pt x="679" y="0"/>
                    <a:pt x="739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9"/>
            <p:cNvSpPr/>
            <p:nvPr/>
          </p:nvSpPr>
          <p:spPr>
            <a:xfrm>
              <a:off x="4887292" y="3532640"/>
              <a:ext cx="50545" cy="182156"/>
            </a:xfrm>
            <a:custGeom>
              <a:avLst/>
              <a:gdLst/>
              <a:ahLst/>
              <a:cxnLst/>
              <a:rect l="l" t="t" r="r" b="b"/>
              <a:pathLst>
                <a:path w="1454" h="5240" extrusionOk="0">
                  <a:moveTo>
                    <a:pt x="679" y="13"/>
                  </a:moveTo>
                  <a:cubicBezTo>
                    <a:pt x="715" y="1"/>
                    <a:pt x="727" y="1"/>
                    <a:pt x="763" y="1"/>
                  </a:cubicBezTo>
                  <a:cubicBezTo>
                    <a:pt x="799" y="48"/>
                    <a:pt x="906" y="84"/>
                    <a:pt x="906" y="120"/>
                  </a:cubicBezTo>
                  <a:cubicBezTo>
                    <a:pt x="727" y="1501"/>
                    <a:pt x="1453" y="2858"/>
                    <a:pt x="1013" y="4251"/>
                  </a:cubicBezTo>
                  <a:cubicBezTo>
                    <a:pt x="846" y="4728"/>
                    <a:pt x="656" y="5132"/>
                    <a:pt x="1" y="5240"/>
                  </a:cubicBezTo>
                  <a:cubicBezTo>
                    <a:pt x="1191" y="4192"/>
                    <a:pt x="953" y="3049"/>
                    <a:pt x="441" y="1858"/>
                  </a:cubicBezTo>
                  <a:cubicBezTo>
                    <a:pt x="239" y="1346"/>
                    <a:pt x="203" y="834"/>
                    <a:pt x="501" y="322"/>
                  </a:cubicBezTo>
                  <a:cubicBezTo>
                    <a:pt x="441" y="144"/>
                    <a:pt x="560" y="72"/>
                    <a:pt x="679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9"/>
            <p:cNvSpPr/>
            <p:nvPr/>
          </p:nvSpPr>
          <p:spPr>
            <a:xfrm>
              <a:off x="4922469" y="3532223"/>
              <a:ext cx="40185" cy="29444"/>
            </a:xfrm>
            <a:custGeom>
              <a:avLst/>
              <a:gdLst/>
              <a:ahLst/>
              <a:cxnLst/>
              <a:rect l="l" t="t" r="r" b="b"/>
              <a:pathLst>
                <a:path w="1156" h="847" extrusionOk="0">
                  <a:moveTo>
                    <a:pt x="1144" y="84"/>
                  </a:moveTo>
                  <a:cubicBezTo>
                    <a:pt x="1084" y="180"/>
                    <a:pt x="1037" y="251"/>
                    <a:pt x="977" y="334"/>
                  </a:cubicBezTo>
                  <a:cubicBezTo>
                    <a:pt x="620" y="299"/>
                    <a:pt x="72" y="846"/>
                    <a:pt x="1" y="1"/>
                  </a:cubicBezTo>
                  <a:lnTo>
                    <a:pt x="1132" y="1"/>
                  </a:lnTo>
                  <a:cubicBezTo>
                    <a:pt x="1156" y="13"/>
                    <a:pt x="1156" y="25"/>
                    <a:pt x="1156" y="60"/>
                  </a:cubicBezTo>
                  <a:cubicBezTo>
                    <a:pt x="1156" y="72"/>
                    <a:pt x="1144" y="84"/>
                    <a:pt x="1144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9"/>
            <p:cNvSpPr/>
            <p:nvPr/>
          </p:nvSpPr>
          <p:spPr>
            <a:xfrm>
              <a:off x="4885241" y="3533058"/>
              <a:ext cx="25689" cy="12445"/>
            </a:xfrm>
            <a:custGeom>
              <a:avLst/>
              <a:gdLst/>
              <a:ahLst/>
              <a:cxnLst/>
              <a:rect l="l" t="t" r="r" b="b"/>
              <a:pathLst>
                <a:path w="739" h="358" extrusionOk="0">
                  <a:moveTo>
                    <a:pt x="738" y="1"/>
                  </a:moveTo>
                  <a:lnTo>
                    <a:pt x="560" y="310"/>
                  </a:lnTo>
                  <a:cubicBezTo>
                    <a:pt x="357" y="310"/>
                    <a:pt x="119" y="358"/>
                    <a:pt x="0" y="108"/>
                  </a:cubicBezTo>
                  <a:lnTo>
                    <a:pt x="0" y="60"/>
                  </a:lnTo>
                  <a:cubicBezTo>
                    <a:pt x="24" y="36"/>
                    <a:pt x="60" y="36"/>
                    <a:pt x="84" y="72"/>
                  </a:cubicBezTo>
                  <a:cubicBezTo>
                    <a:pt x="298" y="48"/>
                    <a:pt x="524" y="13"/>
                    <a:pt x="7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9"/>
            <p:cNvSpPr/>
            <p:nvPr/>
          </p:nvSpPr>
          <p:spPr>
            <a:xfrm>
              <a:off x="4945237" y="3732131"/>
              <a:ext cx="2538" cy="2920"/>
            </a:xfrm>
            <a:custGeom>
              <a:avLst/>
              <a:gdLst/>
              <a:ahLst/>
              <a:cxnLst/>
              <a:rect l="l" t="t" r="r" b="b"/>
              <a:pathLst>
                <a:path w="73" h="84" extrusionOk="0">
                  <a:moveTo>
                    <a:pt x="72" y="1"/>
                  </a:moveTo>
                  <a:cubicBezTo>
                    <a:pt x="48" y="36"/>
                    <a:pt x="24" y="60"/>
                    <a:pt x="1" y="84"/>
                  </a:cubicBezTo>
                  <a:cubicBezTo>
                    <a:pt x="24" y="60"/>
                    <a:pt x="48" y="36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9"/>
            <p:cNvSpPr/>
            <p:nvPr/>
          </p:nvSpPr>
          <p:spPr>
            <a:xfrm>
              <a:off x="4879853" y="3466422"/>
              <a:ext cx="165191" cy="69177"/>
            </a:xfrm>
            <a:custGeom>
              <a:avLst/>
              <a:gdLst/>
              <a:ahLst/>
              <a:cxnLst/>
              <a:rect l="l" t="t" r="r" b="b"/>
              <a:pathLst>
                <a:path w="4752" h="1990" extrusionOk="0">
                  <a:moveTo>
                    <a:pt x="227" y="1989"/>
                  </a:moveTo>
                  <a:cubicBezTo>
                    <a:pt x="203" y="1989"/>
                    <a:pt x="167" y="1989"/>
                    <a:pt x="143" y="1977"/>
                  </a:cubicBezTo>
                  <a:cubicBezTo>
                    <a:pt x="0" y="1453"/>
                    <a:pt x="691" y="656"/>
                    <a:pt x="1251" y="584"/>
                  </a:cubicBezTo>
                  <a:cubicBezTo>
                    <a:pt x="2048" y="477"/>
                    <a:pt x="2822" y="310"/>
                    <a:pt x="3596" y="179"/>
                  </a:cubicBezTo>
                  <a:cubicBezTo>
                    <a:pt x="3644" y="132"/>
                    <a:pt x="3715" y="120"/>
                    <a:pt x="3775" y="168"/>
                  </a:cubicBezTo>
                  <a:cubicBezTo>
                    <a:pt x="4049" y="227"/>
                    <a:pt x="4453" y="1"/>
                    <a:pt x="4584" y="489"/>
                  </a:cubicBezTo>
                  <a:cubicBezTo>
                    <a:pt x="4751" y="1072"/>
                    <a:pt x="4703" y="1382"/>
                    <a:pt x="3941" y="1334"/>
                  </a:cubicBezTo>
                  <a:cubicBezTo>
                    <a:pt x="2906" y="1275"/>
                    <a:pt x="1846" y="1382"/>
                    <a:pt x="810" y="1382"/>
                  </a:cubicBezTo>
                  <a:cubicBezTo>
                    <a:pt x="358" y="1394"/>
                    <a:pt x="179" y="1572"/>
                    <a:pt x="227" y="1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9"/>
            <p:cNvSpPr/>
            <p:nvPr/>
          </p:nvSpPr>
          <p:spPr>
            <a:xfrm>
              <a:off x="5003183" y="3532640"/>
              <a:ext cx="52596" cy="227694"/>
            </a:xfrm>
            <a:custGeom>
              <a:avLst/>
              <a:gdLst/>
              <a:ahLst/>
              <a:cxnLst/>
              <a:rect l="l" t="t" r="r" b="b"/>
              <a:pathLst>
                <a:path w="1513" h="6550" extrusionOk="0">
                  <a:moveTo>
                    <a:pt x="798" y="6311"/>
                  </a:moveTo>
                  <a:lnTo>
                    <a:pt x="798" y="6240"/>
                  </a:lnTo>
                  <a:cubicBezTo>
                    <a:pt x="465" y="5728"/>
                    <a:pt x="465" y="5168"/>
                    <a:pt x="584" y="4597"/>
                  </a:cubicBezTo>
                  <a:lnTo>
                    <a:pt x="715" y="4013"/>
                  </a:lnTo>
                  <a:cubicBezTo>
                    <a:pt x="822" y="3466"/>
                    <a:pt x="584" y="2942"/>
                    <a:pt x="548" y="2394"/>
                  </a:cubicBezTo>
                  <a:cubicBezTo>
                    <a:pt x="429" y="1811"/>
                    <a:pt x="143" y="1263"/>
                    <a:pt x="310" y="656"/>
                  </a:cubicBezTo>
                  <a:lnTo>
                    <a:pt x="310" y="656"/>
                  </a:lnTo>
                  <a:cubicBezTo>
                    <a:pt x="429" y="441"/>
                    <a:pt x="274" y="203"/>
                    <a:pt x="393" y="1"/>
                  </a:cubicBezTo>
                  <a:lnTo>
                    <a:pt x="1382" y="1"/>
                  </a:lnTo>
                  <a:cubicBezTo>
                    <a:pt x="1417" y="287"/>
                    <a:pt x="1513" y="560"/>
                    <a:pt x="1286" y="822"/>
                  </a:cubicBezTo>
                  <a:cubicBezTo>
                    <a:pt x="1" y="477"/>
                    <a:pt x="655" y="1513"/>
                    <a:pt x="751" y="1751"/>
                  </a:cubicBezTo>
                  <a:cubicBezTo>
                    <a:pt x="1382" y="3263"/>
                    <a:pt x="905" y="4811"/>
                    <a:pt x="989" y="6323"/>
                  </a:cubicBezTo>
                  <a:cubicBezTo>
                    <a:pt x="1001" y="6549"/>
                    <a:pt x="858" y="6299"/>
                    <a:pt x="798" y="63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9"/>
            <p:cNvSpPr/>
            <p:nvPr/>
          </p:nvSpPr>
          <p:spPr>
            <a:xfrm>
              <a:off x="4990773" y="3388628"/>
              <a:ext cx="20718" cy="68308"/>
            </a:xfrm>
            <a:custGeom>
              <a:avLst/>
              <a:gdLst/>
              <a:ahLst/>
              <a:cxnLst/>
              <a:rect l="l" t="t" r="r" b="b"/>
              <a:pathLst>
                <a:path w="596" h="1965" extrusionOk="0">
                  <a:moveTo>
                    <a:pt x="0" y="1929"/>
                  </a:moveTo>
                  <a:cubicBezTo>
                    <a:pt x="60" y="1405"/>
                    <a:pt x="119" y="882"/>
                    <a:pt x="167" y="358"/>
                  </a:cubicBezTo>
                  <a:cubicBezTo>
                    <a:pt x="179" y="108"/>
                    <a:pt x="250" y="0"/>
                    <a:pt x="500" y="36"/>
                  </a:cubicBezTo>
                  <a:cubicBezTo>
                    <a:pt x="381" y="286"/>
                    <a:pt x="346" y="524"/>
                    <a:pt x="405" y="822"/>
                  </a:cubicBezTo>
                  <a:cubicBezTo>
                    <a:pt x="489" y="1227"/>
                    <a:pt x="596" y="1667"/>
                    <a:pt x="84" y="1917"/>
                  </a:cubicBezTo>
                  <a:cubicBezTo>
                    <a:pt x="48" y="1965"/>
                    <a:pt x="24" y="1965"/>
                    <a:pt x="0" y="19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9"/>
            <p:cNvSpPr/>
            <p:nvPr/>
          </p:nvSpPr>
          <p:spPr>
            <a:xfrm>
              <a:off x="5047468" y="3532640"/>
              <a:ext cx="9560" cy="67509"/>
            </a:xfrm>
            <a:custGeom>
              <a:avLst/>
              <a:gdLst/>
              <a:ahLst/>
              <a:cxnLst/>
              <a:rect l="l" t="t" r="r" b="b"/>
              <a:pathLst>
                <a:path w="275" h="1942" extrusionOk="0">
                  <a:moveTo>
                    <a:pt x="1" y="822"/>
                  </a:moveTo>
                  <a:cubicBezTo>
                    <a:pt x="36" y="549"/>
                    <a:pt x="60" y="263"/>
                    <a:pt x="96" y="1"/>
                  </a:cubicBezTo>
                  <a:lnTo>
                    <a:pt x="179" y="1"/>
                  </a:lnTo>
                  <a:cubicBezTo>
                    <a:pt x="215" y="584"/>
                    <a:pt x="239" y="1144"/>
                    <a:pt x="274" y="1715"/>
                  </a:cubicBezTo>
                  <a:cubicBezTo>
                    <a:pt x="274" y="1751"/>
                    <a:pt x="274" y="1799"/>
                    <a:pt x="262" y="1834"/>
                  </a:cubicBezTo>
                  <a:cubicBezTo>
                    <a:pt x="155" y="1942"/>
                    <a:pt x="155" y="1799"/>
                    <a:pt x="155" y="1775"/>
                  </a:cubicBezTo>
                  <a:cubicBezTo>
                    <a:pt x="84" y="1453"/>
                    <a:pt x="48" y="1144"/>
                    <a:pt x="1" y="8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9"/>
            <p:cNvSpPr/>
            <p:nvPr/>
          </p:nvSpPr>
          <p:spPr>
            <a:xfrm>
              <a:off x="4990356" y="3455681"/>
              <a:ext cx="23221" cy="17416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12" y="0"/>
                  </a:moveTo>
                  <a:lnTo>
                    <a:pt x="84" y="0"/>
                  </a:lnTo>
                  <a:cubicBezTo>
                    <a:pt x="262" y="143"/>
                    <a:pt x="667" y="72"/>
                    <a:pt x="596" y="488"/>
                  </a:cubicBezTo>
                  <a:cubicBezTo>
                    <a:pt x="536" y="488"/>
                    <a:pt x="465" y="488"/>
                    <a:pt x="417" y="500"/>
                  </a:cubicBezTo>
                  <a:cubicBezTo>
                    <a:pt x="96" y="488"/>
                    <a:pt x="0" y="298"/>
                    <a:pt x="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9"/>
            <p:cNvSpPr/>
            <p:nvPr/>
          </p:nvSpPr>
          <p:spPr>
            <a:xfrm>
              <a:off x="5013541" y="3532640"/>
              <a:ext cx="5805" cy="22804"/>
            </a:xfrm>
            <a:custGeom>
              <a:avLst/>
              <a:gdLst/>
              <a:ahLst/>
              <a:cxnLst/>
              <a:rect l="l" t="t" r="r" b="b"/>
              <a:pathLst>
                <a:path w="167" h="656" extrusionOk="0">
                  <a:moveTo>
                    <a:pt x="84" y="1"/>
                  </a:moveTo>
                  <a:cubicBezTo>
                    <a:pt x="60" y="227"/>
                    <a:pt x="167" y="465"/>
                    <a:pt x="0" y="656"/>
                  </a:cubicBezTo>
                  <a:cubicBezTo>
                    <a:pt x="0" y="429"/>
                    <a:pt x="0" y="227"/>
                    <a:pt x="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9"/>
            <p:cNvSpPr/>
            <p:nvPr/>
          </p:nvSpPr>
          <p:spPr>
            <a:xfrm>
              <a:off x="4965120" y="3532640"/>
              <a:ext cx="5805" cy="35"/>
            </a:xfrm>
            <a:custGeom>
              <a:avLst/>
              <a:gdLst/>
              <a:ahLst/>
              <a:cxnLst/>
              <a:rect l="l" t="t" r="r" b="b"/>
              <a:pathLst>
                <a:path w="167" h="1" extrusionOk="0">
                  <a:moveTo>
                    <a:pt x="167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9"/>
            <p:cNvSpPr/>
            <p:nvPr/>
          </p:nvSpPr>
          <p:spPr>
            <a:xfrm>
              <a:off x="4962200" y="3532640"/>
              <a:ext cx="3372" cy="2538"/>
            </a:xfrm>
            <a:custGeom>
              <a:avLst/>
              <a:gdLst/>
              <a:ahLst/>
              <a:cxnLst/>
              <a:rect l="l" t="t" r="r" b="b"/>
              <a:pathLst>
                <a:path w="97" h="73" extrusionOk="0">
                  <a:moveTo>
                    <a:pt x="1" y="72"/>
                  </a:moveTo>
                  <a:lnTo>
                    <a:pt x="1" y="1"/>
                  </a:lnTo>
                  <a:lnTo>
                    <a:pt x="96" y="1"/>
                  </a:lnTo>
                  <a:cubicBezTo>
                    <a:pt x="48" y="25"/>
                    <a:pt x="13" y="48"/>
                    <a:pt x="1" y="72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9"/>
            <p:cNvSpPr/>
            <p:nvPr/>
          </p:nvSpPr>
          <p:spPr>
            <a:xfrm>
              <a:off x="5090501" y="3542165"/>
              <a:ext cx="5840" cy="56315"/>
            </a:xfrm>
            <a:custGeom>
              <a:avLst/>
              <a:gdLst/>
              <a:ahLst/>
              <a:cxnLst/>
              <a:rect l="l" t="t" r="r" b="b"/>
              <a:pathLst>
                <a:path w="168" h="1620" extrusionOk="0">
                  <a:moveTo>
                    <a:pt x="167" y="1120"/>
                  </a:moveTo>
                  <a:lnTo>
                    <a:pt x="72" y="1620"/>
                  </a:lnTo>
                  <a:cubicBezTo>
                    <a:pt x="48" y="1560"/>
                    <a:pt x="1" y="1501"/>
                    <a:pt x="1" y="1429"/>
                  </a:cubicBezTo>
                  <a:cubicBezTo>
                    <a:pt x="1" y="953"/>
                    <a:pt x="1" y="477"/>
                    <a:pt x="60" y="1"/>
                  </a:cubicBezTo>
                  <a:cubicBezTo>
                    <a:pt x="108" y="382"/>
                    <a:pt x="132" y="751"/>
                    <a:pt x="167" y="1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9"/>
            <p:cNvSpPr/>
            <p:nvPr/>
          </p:nvSpPr>
          <p:spPr>
            <a:xfrm>
              <a:off x="5014376" y="3671717"/>
              <a:ext cx="16165" cy="77833"/>
            </a:xfrm>
            <a:custGeom>
              <a:avLst/>
              <a:gdLst/>
              <a:ahLst/>
              <a:cxnLst/>
              <a:rect l="l" t="t" r="r" b="b"/>
              <a:pathLst>
                <a:path w="465" h="2239" extrusionOk="0">
                  <a:moveTo>
                    <a:pt x="381" y="0"/>
                  </a:moveTo>
                  <a:cubicBezTo>
                    <a:pt x="226" y="750"/>
                    <a:pt x="95" y="1500"/>
                    <a:pt x="464" y="2239"/>
                  </a:cubicBezTo>
                  <a:lnTo>
                    <a:pt x="417" y="2239"/>
                  </a:lnTo>
                  <a:lnTo>
                    <a:pt x="381" y="2239"/>
                  </a:lnTo>
                  <a:cubicBezTo>
                    <a:pt x="0" y="1489"/>
                    <a:pt x="60" y="750"/>
                    <a:pt x="3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9"/>
            <p:cNvSpPr/>
            <p:nvPr/>
          </p:nvSpPr>
          <p:spPr>
            <a:xfrm>
              <a:off x="5006068" y="3555409"/>
              <a:ext cx="15782" cy="60452"/>
            </a:xfrm>
            <a:custGeom>
              <a:avLst/>
              <a:gdLst/>
              <a:ahLst/>
              <a:cxnLst/>
              <a:rect l="l" t="t" r="r" b="b"/>
              <a:pathLst>
                <a:path w="454" h="1739" extrusionOk="0">
                  <a:moveTo>
                    <a:pt x="215" y="1"/>
                  </a:moveTo>
                  <a:cubicBezTo>
                    <a:pt x="144" y="596"/>
                    <a:pt x="441" y="1144"/>
                    <a:pt x="453" y="1739"/>
                  </a:cubicBezTo>
                  <a:cubicBezTo>
                    <a:pt x="239" y="1179"/>
                    <a:pt x="1" y="620"/>
                    <a:pt x="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8" name="Google Shape;1498;p29"/>
          <p:cNvSpPr/>
          <p:nvPr/>
        </p:nvSpPr>
        <p:spPr>
          <a:xfrm>
            <a:off x="8491275" y="2678063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9" name="Google Shape;1499;p29"/>
          <p:cNvSpPr/>
          <p:nvPr/>
        </p:nvSpPr>
        <p:spPr>
          <a:xfrm>
            <a:off x="1391650" y="684722"/>
            <a:ext cx="189900" cy="3699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0" name="Google Shape;1500;p29"/>
          <p:cNvGrpSpPr/>
          <p:nvPr/>
        </p:nvGrpSpPr>
        <p:grpSpPr>
          <a:xfrm rot="1418364">
            <a:off x="304602" y="-1319687"/>
            <a:ext cx="1072348" cy="3718373"/>
            <a:chOff x="3476854" y="3354701"/>
            <a:chExt cx="376457" cy="1305366"/>
          </a:xfrm>
        </p:grpSpPr>
        <p:sp>
          <p:nvSpPr>
            <p:cNvPr id="1501" name="Google Shape;1501;p29"/>
            <p:cNvSpPr/>
            <p:nvPr/>
          </p:nvSpPr>
          <p:spPr>
            <a:xfrm>
              <a:off x="3477041" y="3354701"/>
              <a:ext cx="376269" cy="1304219"/>
            </a:xfrm>
            <a:custGeom>
              <a:avLst/>
              <a:gdLst/>
              <a:ahLst/>
              <a:cxnLst/>
              <a:rect l="l" t="t" r="r" b="b"/>
              <a:pathLst>
                <a:path w="10824" h="37518" extrusionOk="0">
                  <a:moveTo>
                    <a:pt x="10550" y="36541"/>
                  </a:moveTo>
                  <a:cubicBezTo>
                    <a:pt x="10181" y="35803"/>
                    <a:pt x="9823" y="35064"/>
                    <a:pt x="9454" y="34326"/>
                  </a:cubicBezTo>
                  <a:cubicBezTo>
                    <a:pt x="9454" y="34291"/>
                    <a:pt x="9430" y="34267"/>
                    <a:pt x="9419" y="34255"/>
                  </a:cubicBezTo>
                  <a:cubicBezTo>
                    <a:pt x="9407" y="34219"/>
                    <a:pt x="9371" y="34195"/>
                    <a:pt x="9347" y="34160"/>
                  </a:cubicBezTo>
                  <a:lnTo>
                    <a:pt x="9347" y="34160"/>
                  </a:lnTo>
                  <a:lnTo>
                    <a:pt x="9252" y="34076"/>
                  </a:lnTo>
                  <a:lnTo>
                    <a:pt x="9240" y="34052"/>
                  </a:lnTo>
                  <a:cubicBezTo>
                    <a:pt x="9228" y="34029"/>
                    <a:pt x="9192" y="34017"/>
                    <a:pt x="9180" y="33981"/>
                  </a:cubicBezTo>
                  <a:lnTo>
                    <a:pt x="9180" y="33981"/>
                  </a:lnTo>
                  <a:cubicBezTo>
                    <a:pt x="9169" y="33933"/>
                    <a:pt x="9145" y="33910"/>
                    <a:pt x="9145" y="33862"/>
                  </a:cubicBezTo>
                  <a:cubicBezTo>
                    <a:pt x="9085" y="33529"/>
                    <a:pt x="8823" y="33576"/>
                    <a:pt x="8597" y="33576"/>
                  </a:cubicBezTo>
                  <a:cubicBezTo>
                    <a:pt x="7859" y="33564"/>
                    <a:pt x="7109" y="33564"/>
                    <a:pt x="6371" y="33576"/>
                  </a:cubicBezTo>
                  <a:cubicBezTo>
                    <a:pt x="6013" y="33600"/>
                    <a:pt x="5894" y="33517"/>
                    <a:pt x="5894" y="33124"/>
                  </a:cubicBezTo>
                  <a:cubicBezTo>
                    <a:pt x="5894" y="26170"/>
                    <a:pt x="5870" y="19217"/>
                    <a:pt x="5847" y="12264"/>
                  </a:cubicBezTo>
                  <a:cubicBezTo>
                    <a:pt x="5847" y="12181"/>
                    <a:pt x="5847" y="12085"/>
                    <a:pt x="5835" y="12002"/>
                  </a:cubicBezTo>
                  <a:cubicBezTo>
                    <a:pt x="5835" y="11883"/>
                    <a:pt x="5847" y="11752"/>
                    <a:pt x="5799" y="11633"/>
                  </a:cubicBezTo>
                  <a:cubicBezTo>
                    <a:pt x="5799" y="8002"/>
                    <a:pt x="5787" y="4346"/>
                    <a:pt x="5775" y="715"/>
                  </a:cubicBezTo>
                  <a:cubicBezTo>
                    <a:pt x="5775" y="536"/>
                    <a:pt x="5692" y="382"/>
                    <a:pt x="5656" y="203"/>
                  </a:cubicBezTo>
                  <a:lnTo>
                    <a:pt x="5656" y="203"/>
                  </a:lnTo>
                  <a:cubicBezTo>
                    <a:pt x="5501" y="1"/>
                    <a:pt x="5335" y="84"/>
                    <a:pt x="5180" y="179"/>
                  </a:cubicBezTo>
                  <a:lnTo>
                    <a:pt x="5180" y="179"/>
                  </a:lnTo>
                  <a:cubicBezTo>
                    <a:pt x="5144" y="179"/>
                    <a:pt x="5120" y="179"/>
                    <a:pt x="5073" y="203"/>
                  </a:cubicBezTo>
                  <a:cubicBezTo>
                    <a:pt x="4537" y="96"/>
                    <a:pt x="4561" y="453"/>
                    <a:pt x="4561" y="810"/>
                  </a:cubicBezTo>
                  <a:lnTo>
                    <a:pt x="4561" y="31135"/>
                  </a:lnTo>
                  <a:cubicBezTo>
                    <a:pt x="4561" y="33517"/>
                    <a:pt x="4561" y="33505"/>
                    <a:pt x="2215" y="33564"/>
                  </a:cubicBezTo>
                  <a:cubicBezTo>
                    <a:pt x="1846" y="33576"/>
                    <a:pt x="1382" y="33481"/>
                    <a:pt x="1275" y="34052"/>
                  </a:cubicBezTo>
                  <a:lnTo>
                    <a:pt x="1275" y="34052"/>
                  </a:lnTo>
                  <a:cubicBezTo>
                    <a:pt x="1203" y="34326"/>
                    <a:pt x="1144" y="34588"/>
                    <a:pt x="1072" y="34838"/>
                  </a:cubicBezTo>
                  <a:lnTo>
                    <a:pt x="1072" y="34838"/>
                  </a:lnTo>
                  <a:cubicBezTo>
                    <a:pt x="787" y="35600"/>
                    <a:pt x="1" y="36184"/>
                    <a:pt x="203" y="37136"/>
                  </a:cubicBezTo>
                  <a:cubicBezTo>
                    <a:pt x="1203" y="37517"/>
                    <a:pt x="2239" y="37255"/>
                    <a:pt x="3275" y="37315"/>
                  </a:cubicBezTo>
                  <a:cubicBezTo>
                    <a:pt x="3346" y="37315"/>
                    <a:pt x="3406" y="37327"/>
                    <a:pt x="3477" y="37327"/>
                  </a:cubicBezTo>
                  <a:lnTo>
                    <a:pt x="3584" y="37327"/>
                  </a:lnTo>
                  <a:lnTo>
                    <a:pt x="3584" y="37327"/>
                  </a:lnTo>
                  <a:lnTo>
                    <a:pt x="4073" y="37327"/>
                  </a:lnTo>
                  <a:lnTo>
                    <a:pt x="4477" y="37327"/>
                  </a:lnTo>
                  <a:lnTo>
                    <a:pt x="4775" y="37327"/>
                  </a:lnTo>
                  <a:lnTo>
                    <a:pt x="4966" y="37327"/>
                  </a:lnTo>
                  <a:lnTo>
                    <a:pt x="5013" y="37350"/>
                  </a:lnTo>
                  <a:lnTo>
                    <a:pt x="5061" y="37350"/>
                  </a:lnTo>
                  <a:lnTo>
                    <a:pt x="5251" y="37350"/>
                  </a:lnTo>
                  <a:lnTo>
                    <a:pt x="5442" y="37350"/>
                  </a:lnTo>
                  <a:lnTo>
                    <a:pt x="5632" y="37350"/>
                  </a:lnTo>
                  <a:lnTo>
                    <a:pt x="5835" y="37350"/>
                  </a:lnTo>
                  <a:lnTo>
                    <a:pt x="5930" y="37350"/>
                  </a:lnTo>
                  <a:lnTo>
                    <a:pt x="6132" y="37350"/>
                  </a:lnTo>
                  <a:lnTo>
                    <a:pt x="6228" y="37350"/>
                  </a:lnTo>
                  <a:lnTo>
                    <a:pt x="6525" y="37350"/>
                  </a:lnTo>
                  <a:lnTo>
                    <a:pt x="6728" y="37350"/>
                  </a:lnTo>
                  <a:lnTo>
                    <a:pt x="7025" y="37350"/>
                  </a:lnTo>
                  <a:lnTo>
                    <a:pt x="7121" y="37350"/>
                  </a:lnTo>
                  <a:lnTo>
                    <a:pt x="7418" y="37350"/>
                  </a:lnTo>
                  <a:lnTo>
                    <a:pt x="7525" y="37350"/>
                  </a:lnTo>
                  <a:lnTo>
                    <a:pt x="7930" y="37350"/>
                  </a:lnTo>
                  <a:lnTo>
                    <a:pt x="7930" y="37350"/>
                  </a:lnTo>
                  <a:lnTo>
                    <a:pt x="7978" y="37350"/>
                  </a:lnTo>
                  <a:lnTo>
                    <a:pt x="8014" y="37350"/>
                  </a:lnTo>
                  <a:cubicBezTo>
                    <a:pt x="8073" y="37362"/>
                    <a:pt x="8156" y="37362"/>
                    <a:pt x="8216" y="37374"/>
                  </a:cubicBezTo>
                  <a:lnTo>
                    <a:pt x="8216" y="37374"/>
                  </a:lnTo>
                  <a:cubicBezTo>
                    <a:pt x="8537" y="37386"/>
                    <a:pt x="8883" y="37422"/>
                    <a:pt x="9204" y="37434"/>
                  </a:cubicBezTo>
                  <a:cubicBezTo>
                    <a:pt x="9538" y="37434"/>
                    <a:pt x="9883" y="37434"/>
                    <a:pt x="10204" y="37422"/>
                  </a:cubicBezTo>
                  <a:lnTo>
                    <a:pt x="10204" y="37422"/>
                  </a:lnTo>
                  <a:cubicBezTo>
                    <a:pt x="10264" y="37398"/>
                    <a:pt x="10335" y="37374"/>
                    <a:pt x="10395" y="37362"/>
                  </a:cubicBezTo>
                  <a:lnTo>
                    <a:pt x="10395" y="37362"/>
                  </a:lnTo>
                  <a:cubicBezTo>
                    <a:pt x="10478" y="37303"/>
                    <a:pt x="10550" y="37243"/>
                    <a:pt x="10609" y="37172"/>
                  </a:cubicBezTo>
                  <a:cubicBezTo>
                    <a:pt x="10823" y="36910"/>
                    <a:pt x="10716" y="36719"/>
                    <a:pt x="10550" y="36541"/>
                  </a:cubicBezTo>
                  <a:close/>
                  <a:moveTo>
                    <a:pt x="8049" y="35445"/>
                  </a:moveTo>
                  <a:lnTo>
                    <a:pt x="8049" y="35445"/>
                  </a:lnTo>
                  <a:lnTo>
                    <a:pt x="8049" y="35422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close/>
                  <a:moveTo>
                    <a:pt x="7109" y="34862"/>
                  </a:moveTo>
                  <a:lnTo>
                    <a:pt x="7109" y="34862"/>
                  </a:lnTo>
                  <a:cubicBezTo>
                    <a:pt x="7109" y="34874"/>
                    <a:pt x="7109" y="34862"/>
                    <a:pt x="7109" y="34862"/>
                  </a:cubicBezTo>
                  <a:close/>
                  <a:moveTo>
                    <a:pt x="8859" y="36434"/>
                  </a:moveTo>
                  <a:lnTo>
                    <a:pt x="8859" y="36434"/>
                  </a:lnTo>
                  <a:lnTo>
                    <a:pt x="8859" y="36434"/>
                  </a:lnTo>
                  <a:lnTo>
                    <a:pt x="8859" y="36434"/>
                  </a:lnTo>
                  <a:cubicBezTo>
                    <a:pt x="8835" y="36422"/>
                    <a:pt x="8835" y="36422"/>
                    <a:pt x="8859" y="36434"/>
                  </a:cubicBezTo>
                  <a:lnTo>
                    <a:pt x="8859" y="36434"/>
                  </a:lnTo>
                  <a:lnTo>
                    <a:pt x="8859" y="36434"/>
                  </a:lnTo>
                  <a:close/>
                  <a:moveTo>
                    <a:pt x="8097" y="34672"/>
                  </a:moveTo>
                  <a:lnTo>
                    <a:pt x="8097" y="34672"/>
                  </a:lnTo>
                  <a:cubicBezTo>
                    <a:pt x="8073" y="34672"/>
                    <a:pt x="8073" y="34672"/>
                    <a:pt x="8097" y="34672"/>
                  </a:cubicBezTo>
                  <a:cubicBezTo>
                    <a:pt x="8073" y="34672"/>
                    <a:pt x="8073" y="34672"/>
                    <a:pt x="8097" y="34672"/>
                  </a:cubicBezTo>
                  <a:close/>
                  <a:moveTo>
                    <a:pt x="8109" y="34636"/>
                  </a:moveTo>
                  <a:cubicBezTo>
                    <a:pt x="8109" y="34636"/>
                    <a:pt x="8109" y="34648"/>
                    <a:pt x="8097" y="34672"/>
                  </a:cubicBezTo>
                  <a:lnTo>
                    <a:pt x="8097" y="34672"/>
                  </a:lnTo>
                  <a:cubicBezTo>
                    <a:pt x="8097" y="34636"/>
                    <a:pt x="8097" y="34636"/>
                    <a:pt x="8109" y="34636"/>
                  </a:cubicBezTo>
                  <a:cubicBezTo>
                    <a:pt x="8109" y="34636"/>
                    <a:pt x="8097" y="34624"/>
                    <a:pt x="8097" y="34612"/>
                  </a:cubicBezTo>
                  <a:lnTo>
                    <a:pt x="8097" y="34612"/>
                  </a:lnTo>
                  <a:cubicBezTo>
                    <a:pt x="8097" y="34612"/>
                    <a:pt x="8097" y="34624"/>
                    <a:pt x="8109" y="34636"/>
                  </a:cubicBezTo>
                  <a:close/>
                  <a:moveTo>
                    <a:pt x="3465" y="34850"/>
                  </a:moveTo>
                  <a:cubicBezTo>
                    <a:pt x="3406" y="34862"/>
                    <a:pt x="3465" y="34814"/>
                    <a:pt x="3477" y="34850"/>
                  </a:cubicBezTo>
                  <a:lnTo>
                    <a:pt x="3477" y="34850"/>
                  </a:lnTo>
                  <a:cubicBezTo>
                    <a:pt x="3477" y="34862"/>
                    <a:pt x="3477" y="34850"/>
                    <a:pt x="3465" y="34850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9"/>
            <p:cNvSpPr/>
            <p:nvPr/>
          </p:nvSpPr>
          <p:spPr>
            <a:xfrm>
              <a:off x="3521556" y="3358838"/>
              <a:ext cx="139085" cy="1187487"/>
            </a:xfrm>
            <a:custGeom>
              <a:avLst/>
              <a:gdLst/>
              <a:ahLst/>
              <a:cxnLst/>
              <a:rect l="l" t="t" r="r" b="b"/>
              <a:pathLst>
                <a:path w="4001" h="34160" extrusionOk="0">
                  <a:moveTo>
                    <a:pt x="0" y="33945"/>
                  </a:moveTo>
                  <a:cubicBezTo>
                    <a:pt x="107" y="33385"/>
                    <a:pt x="584" y="33469"/>
                    <a:pt x="941" y="33457"/>
                  </a:cubicBezTo>
                  <a:cubicBezTo>
                    <a:pt x="3286" y="33397"/>
                    <a:pt x="3286" y="33397"/>
                    <a:pt x="3286" y="31028"/>
                  </a:cubicBezTo>
                  <a:lnTo>
                    <a:pt x="3286" y="703"/>
                  </a:lnTo>
                  <a:cubicBezTo>
                    <a:pt x="3286" y="345"/>
                    <a:pt x="3274" y="0"/>
                    <a:pt x="3798" y="84"/>
                  </a:cubicBezTo>
                  <a:cubicBezTo>
                    <a:pt x="4001" y="310"/>
                    <a:pt x="3929" y="596"/>
                    <a:pt x="3929" y="846"/>
                  </a:cubicBezTo>
                  <a:lnTo>
                    <a:pt x="3929" y="13526"/>
                  </a:lnTo>
                  <a:lnTo>
                    <a:pt x="3929" y="32135"/>
                  </a:lnTo>
                  <a:cubicBezTo>
                    <a:pt x="3929" y="32468"/>
                    <a:pt x="3917" y="32826"/>
                    <a:pt x="3953" y="33171"/>
                  </a:cubicBezTo>
                  <a:cubicBezTo>
                    <a:pt x="3989" y="33457"/>
                    <a:pt x="3929" y="33742"/>
                    <a:pt x="3691" y="33945"/>
                  </a:cubicBezTo>
                  <a:cubicBezTo>
                    <a:pt x="3643" y="33992"/>
                    <a:pt x="3584" y="34016"/>
                    <a:pt x="3524" y="34040"/>
                  </a:cubicBezTo>
                  <a:cubicBezTo>
                    <a:pt x="3024" y="34112"/>
                    <a:pt x="2512" y="34052"/>
                    <a:pt x="2012" y="34064"/>
                  </a:cubicBezTo>
                  <a:cubicBezTo>
                    <a:pt x="1357" y="34016"/>
                    <a:pt x="703" y="34159"/>
                    <a:pt x="60" y="33992"/>
                  </a:cubicBezTo>
                  <a:cubicBezTo>
                    <a:pt x="48" y="34004"/>
                    <a:pt x="12" y="33981"/>
                    <a:pt x="0" y="339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9"/>
            <p:cNvSpPr/>
            <p:nvPr/>
          </p:nvSpPr>
          <p:spPr>
            <a:xfrm>
              <a:off x="3654410" y="3358838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9"/>
            <p:cNvSpPr/>
            <p:nvPr/>
          </p:nvSpPr>
          <p:spPr>
            <a:xfrm>
              <a:off x="3646102" y="3359672"/>
              <a:ext cx="148644" cy="1184984"/>
            </a:xfrm>
            <a:custGeom>
              <a:avLst/>
              <a:gdLst/>
              <a:ahLst/>
              <a:cxnLst/>
              <a:rect l="l" t="t" r="r" b="b"/>
              <a:pathLst>
                <a:path w="4276" h="34088" extrusionOk="0">
                  <a:moveTo>
                    <a:pt x="525" y="83"/>
                  </a:moveTo>
                  <a:cubicBezTo>
                    <a:pt x="477" y="286"/>
                    <a:pt x="418" y="500"/>
                    <a:pt x="418" y="702"/>
                  </a:cubicBezTo>
                  <a:lnTo>
                    <a:pt x="418" y="32242"/>
                  </a:lnTo>
                  <a:cubicBezTo>
                    <a:pt x="418" y="32373"/>
                    <a:pt x="406" y="32504"/>
                    <a:pt x="430" y="32647"/>
                  </a:cubicBezTo>
                  <a:cubicBezTo>
                    <a:pt x="477" y="32885"/>
                    <a:pt x="537" y="33183"/>
                    <a:pt x="787" y="33159"/>
                  </a:cubicBezTo>
                  <a:cubicBezTo>
                    <a:pt x="1025" y="33147"/>
                    <a:pt x="906" y="32837"/>
                    <a:pt x="906" y="32659"/>
                  </a:cubicBezTo>
                  <a:cubicBezTo>
                    <a:pt x="906" y="25825"/>
                    <a:pt x="894" y="18990"/>
                    <a:pt x="894" y="12168"/>
                  </a:cubicBezTo>
                  <a:cubicBezTo>
                    <a:pt x="894" y="11954"/>
                    <a:pt x="906" y="11728"/>
                    <a:pt x="930" y="11525"/>
                  </a:cubicBezTo>
                  <a:cubicBezTo>
                    <a:pt x="942" y="11728"/>
                    <a:pt x="965" y="11954"/>
                    <a:pt x="965" y="12168"/>
                  </a:cubicBezTo>
                  <a:lnTo>
                    <a:pt x="1013" y="33016"/>
                  </a:lnTo>
                  <a:cubicBezTo>
                    <a:pt x="1013" y="33421"/>
                    <a:pt x="1144" y="33492"/>
                    <a:pt x="1489" y="33480"/>
                  </a:cubicBezTo>
                  <a:cubicBezTo>
                    <a:pt x="2239" y="33457"/>
                    <a:pt x="2978" y="33457"/>
                    <a:pt x="3728" y="33480"/>
                  </a:cubicBezTo>
                  <a:cubicBezTo>
                    <a:pt x="3942" y="33480"/>
                    <a:pt x="4216" y="33433"/>
                    <a:pt x="4275" y="33754"/>
                  </a:cubicBezTo>
                  <a:cubicBezTo>
                    <a:pt x="3632" y="33838"/>
                    <a:pt x="3013" y="33849"/>
                    <a:pt x="2370" y="33897"/>
                  </a:cubicBezTo>
                  <a:cubicBezTo>
                    <a:pt x="1727" y="33933"/>
                    <a:pt x="1084" y="33873"/>
                    <a:pt x="465" y="34016"/>
                  </a:cubicBezTo>
                  <a:cubicBezTo>
                    <a:pt x="299" y="34040"/>
                    <a:pt x="132" y="34088"/>
                    <a:pt x="1" y="33933"/>
                  </a:cubicBezTo>
                  <a:cubicBezTo>
                    <a:pt x="239" y="33695"/>
                    <a:pt x="215" y="33397"/>
                    <a:pt x="215" y="33099"/>
                  </a:cubicBezTo>
                  <a:lnTo>
                    <a:pt x="215" y="95"/>
                  </a:lnTo>
                  <a:cubicBezTo>
                    <a:pt x="239" y="83"/>
                    <a:pt x="275" y="83"/>
                    <a:pt x="311" y="83"/>
                  </a:cubicBezTo>
                  <a:cubicBezTo>
                    <a:pt x="394" y="0"/>
                    <a:pt x="453" y="0"/>
                    <a:pt x="525" y="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9"/>
            <p:cNvSpPr/>
            <p:nvPr/>
          </p:nvSpPr>
          <p:spPr>
            <a:xfrm>
              <a:off x="3514082" y="4539166"/>
              <a:ext cx="104357" cy="113465"/>
            </a:xfrm>
            <a:custGeom>
              <a:avLst/>
              <a:gdLst/>
              <a:ahLst/>
              <a:cxnLst/>
              <a:rect l="l" t="t" r="r" b="b"/>
              <a:pathLst>
                <a:path w="3002" h="3264" extrusionOk="0">
                  <a:moveTo>
                    <a:pt x="1" y="798"/>
                  </a:moveTo>
                  <a:cubicBezTo>
                    <a:pt x="84" y="525"/>
                    <a:pt x="144" y="263"/>
                    <a:pt x="215" y="1"/>
                  </a:cubicBezTo>
                  <a:lnTo>
                    <a:pt x="227" y="25"/>
                  </a:lnTo>
                  <a:cubicBezTo>
                    <a:pt x="715" y="156"/>
                    <a:pt x="1239" y="36"/>
                    <a:pt x="1751" y="156"/>
                  </a:cubicBezTo>
                  <a:cubicBezTo>
                    <a:pt x="1882" y="322"/>
                    <a:pt x="2049" y="382"/>
                    <a:pt x="2263" y="346"/>
                  </a:cubicBezTo>
                  <a:cubicBezTo>
                    <a:pt x="2489" y="322"/>
                    <a:pt x="2727" y="322"/>
                    <a:pt x="2918" y="465"/>
                  </a:cubicBezTo>
                  <a:cubicBezTo>
                    <a:pt x="2966" y="513"/>
                    <a:pt x="2977" y="560"/>
                    <a:pt x="3001" y="620"/>
                  </a:cubicBezTo>
                  <a:cubicBezTo>
                    <a:pt x="2977" y="1358"/>
                    <a:pt x="2739" y="2061"/>
                    <a:pt x="2608" y="2775"/>
                  </a:cubicBezTo>
                  <a:cubicBezTo>
                    <a:pt x="2585" y="2906"/>
                    <a:pt x="2525" y="3049"/>
                    <a:pt x="2382" y="3144"/>
                  </a:cubicBezTo>
                  <a:cubicBezTo>
                    <a:pt x="2287" y="3204"/>
                    <a:pt x="2180" y="3192"/>
                    <a:pt x="2073" y="3180"/>
                  </a:cubicBezTo>
                  <a:cubicBezTo>
                    <a:pt x="2025" y="3156"/>
                    <a:pt x="1989" y="3120"/>
                    <a:pt x="1953" y="3073"/>
                  </a:cubicBezTo>
                  <a:cubicBezTo>
                    <a:pt x="1953" y="2501"/>
                    <a:pt x="2287" y="2001"/>
                    <a:pt x="2358" y="1453"/>
                  </a:cubicBezTo>
                  <a:cubicBezTo>
                    <a:pt x="2382" y="1239"/>
                    <a:pt x="2465" y="1049"/>
                    <a:pt x="2442" y="822"/>
                  </a:cubicBezTo>
                  <a:cubicBezTo>
                    <a:pt x="2430" y="751"/>
                    <a:pt x="2358" y="822"/>
                    <a:pt x="2418" y="810"/>
                  </a:cubicBezTo>
                  <a:cubicBezTo>
                    <a:pt x="2442" y="810"/>
                    <a:pt x="2465" y="810"/>
                    <a:pt x="2442" y="834"/>
                  </a:cubicBezTo>
                  <a:cubicBezTo>
                    <a:pt x="2382" y="1644"/>
                    <a:pt x="2073" y="2370"/>
                    <a:pt x="1882" y="3144"/>
                  </a:cubicBezTo>
                  <a:cubicBezTo>
                    <a:pt x="1811" y="3251"/>
                    <a:pt x="1715" y="3263"/>
                    <a:pt x="1596" y="3215"/>
                  </a:cubicBezTo>
                  <a:cubicBezTo>
                    <a:pt x="1513" y="3144"/>
                    <a:pt x="1477" y="3037"/>
                    <a:pt x="1465" y="2942"/>
                  </a:cubicBezTo>
                  <a:cubicBezTo>
                    <a:pt x="1453" y="2834"/>
                    <a:pt x="1465" y="2727"/>
                    <a:pt x="1489" y="2620"/>
                  </a:cubicBezTo>
                  <a:cubicBezTo>
                    <a:pt x="1751" y="2287"/>
                    <a:pt x="1775" y="1858"/>
                    <a:pt x="1894" y="1537"/>
                  </a:cubicBezTo>
                  <a:cubicBezTo>
                    <a:pt x="1703" y="1775"/>
                    <a:pt x="1882" y="2227"/>
                    <a:pt x="1513" y="2430"/>
                  </a:cubicBezTo>
                  <a:cubicBezTo>
                    <a:pt x="1465" y="2406"/>
                    <a:pt x="1430" y="2370"/>
                    <a:pt x="1418" y="2322"/>
                  </a:cubicBezTo>
                  <a:cubicBezTo>
                    <a:pt x="1477" y="1894"/>
                    <a:pt x="1644" y="1489"/>
                    <a:pt x="1727" y="1025"/>
                  </a:cubicBezTo>
                  <a:cubicBezTo>
                    <a:pt x="1596" y="1477"/>
                    <a:pt x="1537" y="1894"/>
                    <a:pt x="1370" y="2275"/>
                  </a:cubicBezTo>
                  <a:cubicBezTo>
                    <a:pt x="1346" y="2322"/>
                    <a:pt x="1311" y="2358"/>
                    <a:pt x="1275" y="2382"/>
                  </a:cubicBezTo>
                  <a:cubicBezTo>
                    <a:pt x="1168" y="2418"/>
                    <a:pt x="1072" y="2418"/>
                    <a:pt x="989" y="2346"/>
                  </a:cubicBezTo>
                  <a:cubicBezTo>
                    <a:pt x="918" y="2251"/>
                    <a:pt x="918" y="2156"/>
                    <a:pt x="941" y="2061"/>
                  </a:cubicBezTo>
                  <a:cubicBezTo>
                    <a:pt x="1096" y="1751"/>
                    <a:pt x="1108" y="1394"/>
                    <a:pt x="1227" y="1072"/>
                  </a:cubicBezTo>
                  <a:cubicBezTo>
                    <a:pt x="1120" y="1358"/>
                    <a:pt x="1096" y="1668"/>
                    <a:pt x="977" y="1941"/>
                  </a:cubicBezTo>
                  <a:cubicBezTo>
                    <a:pt x="941" y="1977"/>
                    <a:pt x="918" y="2013"/>
                    <a:pt x="882" y="2049"/>
                  </a:cubicBezTo>
                  <a:cubicBezTo>
                    <a:pt x="632" y="1989"/>
                    <a:pt x="703" y="1751"/>
                    <a:pt x="632" y="1584"/>
                  </a:cubicBezTo>
                  <a:lnTo>
                    <a:pt x="632" y="1453"/>
                  </a:lnTo>
                  <a:cubicBezTo>
                    <a:pt x="703" y="1287"/>
                    <a:pt x="751" y="1108"/>
                    <a:pt x="799" y="965"/>
                  </a:cubicBezTo>
                  <a:cubicBezTo>
                    <a:pt x="715" y="1108"/>
                    <a:pt x="691" y="1310"/>
                    <a:pt x="584" y="1489"/>
                  </a:cubicBezTo>
                  <a:cubicBezTo>
                    <a:pt x="560" y="1525"/>
                    <a:pt x="513" y="1549"/>
                    <a:pt x="465" y="1584"/>
                  </a:cubicBezTo>
                  <a:cubicBezTo>
                    <a:pt x="394" y="1596"/>
                    <a:pt x="334" y="1584"/>
                    <a:pt x="275" y="1537"/>
                  </a:cubicBezTo>
                  <a:cubicBezTo>
                    <a:pt x="239" y="1489"/>
                    <a:pt x="239" y="1453"/>
                    <a:pt x="227" y="1406"/>
                  </a:cubicBezTo>
                  <a:cubicBezTo>
                    <a:pt x="537" y="1013"/>
                    <a:pt x="84" y="989"/>
                    <a:pt x="1" y="7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9"/>
            <p:cNvSpPr/>
            <p:nvPr/>
          </p:nvSpPr>
          <p:spPr>
            <a:xfrm>
              <a:off x="3573279" y="4532979"/>
              <a:ext cx="233048" cy="55064"/>
            </a:xfrm>
            <a:custGeom>
              <a:avLst/>
              <a:gdLst/>
              <a:ahLst/>
              <a:cxnLst/>
              <a:rect l="l" t="t" r="r" b="b"/>
              <a:pathLst>
                <a:path w="6704" h="1584" extrusionOk="0">
                  <a:moveTo>
                    <a:pt x="1203" y="679"/>
                  </a:moveTo>
                  <a:cubicBezTo>
                    <a:pt x="822" y="536"/>
                    <a:pt x="274" y="976"/>
                    <a:pt x="0" y="381"/>
                  </a:cubicBezTo>
                  <a:cubicBezTo>
                    <a:pt x="24" y="334"/>
                    <a:pt x="72" y="298"/>
                    <a:pt x="120" y="286"/>
                  </a:cubicBezTo>
                  <a:cubicBezTo>
                    <a:pt x="262" y="274"/>
                    <a:pt x="417" y="274"/>
                    <a:pt x="560" y="226"/>
                  </a:cubicBezTo>
                  <a:lnTo>
                    <a:pt x="727" y="226"/>
                  </a:lnTo>
                  <a:lnTo>
                    <a:pt x="2084" y="226"/>
                  </a:lnTo>
                  <a:cubicBezTo>
                    <a:pt x="3298" y="119"/>
                    <a:pt x="4537" y="84"/>
                    <a:pt x="5775" y="36"/>
                  </a:cubicBezTo>
                  <a:cubicBezTo>
                    <a:pt x="5954" y="36"/>
                    <a:pt x="6132" y="0"/>
                    <a:pt x="6311" y="95"/>
                  </a:cubicBezTo>
                  <a:cubicBezTo>
                    <a:pt x="6370" y="119"/>
                    <a:pt x="6406" y="155"/>
                    <a:pt x="6466" y="179"/>
                  </a:cubicBezTo>
                  <a:lnTo>
                    <a:pt x="6489" y="203"/>
                  </a:lnTo>
                  <a:lnTo>
                    <a:pt x="6573" y="286"/>
                  </a:lnTo>
                  <a:lnTo>
                    <a:pt x="6573" y="286"/>
                  </a:lnTo>
                  <a:cubicBezTo>
                    <a:pt x="6608" y="322"/>
                    <a:pt x="6632" y="334"/>
                    <a:pt x="6644" y="381"/>
                  </a:cubicBezTo>
                  <a:cubicBezTo>
                    <a:pt x="6680" y="393"/>
                    <a:pt x="6680" y="417"/>
                    <a:pt x="6680" y="453"/>
                  </a:cubicBezTo>
                  <a:cubicBezTo>
                    <a:pt x="6704" y="512"/>
                    <a:pt x="6704" y="560"/>
                    <a:pt x="6668" y="595"/>
                  </a:cubicBezTo>
                  <a:cubicBezTo>
                    <a:pt x="6632" y="619"/>
                    <a:pt x="6608" y="631"/>
                    <a:pt x="6561" y="631"/>
                  </a:cubicBezTo>
                  <a:cubicBezTo>
                    <a:pt x="6513" y="631"/>
                    <a:pt x="6454" y="595"/>
                    <a:pt x="6406" y="584"/>
                  </a:cubicBezTo>
                  <a:cubicBezTo>
                    <a:pt x="6382" y="584"/>
                    <a:pt x="6346" y="572"/>
                    <a:pt x="6323" y="572"/>
                  </a:cubicBezTo>
                  <a:cubicBezTo>
                    <a:pt x="6275" y="572"/>
                    <a:pt x="6216" y="595"/>
                    <a:pt x="6168" y="619"/>
                  </a:cubicBezTo>
                  <a:cubicBezTo>
                    <a:pt x="6132" y="631"/>
                    <a:pt x="6096" y="619"/>
                    <a:pt x="6049" y="619"/>
                  </a:cubicBezTo>
                  <a:cubicBezTo>
                    <a:pt x="6013" y="595"/>
                    <a:pt x="5977" y="584"/>
                    <a:pt x="5954" y="572"/>
                  </a:cubicBezTo>
                  <a:cubicBezTo>
                    <a:pt x="5811" y="465"/>
                    <a:pt x="5692" y="524"/>
                    <a:pt x="5573" y="595"/>
                  </a:cubicBezTo>
                  <a:cubicBezTo>
                    <a:pt x="5549" y="619"/>
                    <a:pt x="5501" y="619"/>
                    <a:pt x="5477" y="619"/>
                  </a:cubicBezTo>
                  <a:cubicBezTo>
                    <a:pt x="5442" y="595"/>
                    <a:pt x="5418" y="595"/>
                    <a:pt x="5382" y="595"/>
                  </a:cubicBezTo>
                  <a:cubicBezTo>
                    <a:pt x="5370" y="631"/>
                    <a:pt x="5334" y="655"/>
                    <a:pt x="5323" y="691"/>
                  </a:cubicBezTo>
                  <a:cubicBezTo>
                    <a:pt x="5311" y="715"/>
                    <a:pt x="5299" y="762"/>
                    <a:pt x="5263" y="798"/>
                  </a:cubicBezTo>
                  <a:cubicBezTo>
                    <a:pt x="5180" y="1060"/>
                    <a:pt x="5501" y="1334"/>
                    <a:pt x="5251" y="1584"/>
                  </a:cubicBezTo>
                  <a:cubicBezTo>
                    <a:pt x="4906" y="1572"/>
                    <a:pt x="4965" y="1191"/>
                    <a:pt x="4787" y="1048"/>
                  </a:cubicBezTo>
                  <a:cubicBezTo>
                    <a:pt x="4775" y="1000"/>
                    <a:pt x="4739" y="976"/>
                    <a:pt x="4739" y="929"/>
                  </a:cubicBezTo>
                  <a:cubicBezTo>
                    <a:pt x="4739" y="893"/>
                    <a:pt x="4739" y="857"/>
                    <a:pt x="4727" y="834"/>
                  </a:cubicBezTo>
                  <a:cubicBezTo>
                    <a:pt x="4656" y="810"/>
                    <a:pt x="4727" y="893"/>
                    <a:pt x="4680" y="893"/>
                  </a:cubicBezTo>
                  <a:cubicBezTo>
                    <a:pt x="4644" y="929"/>
                    <a:pt x="4584" y="941"/>
                    <a:pt x="4525" y="929"/>
                  </a:cubicBezTo>
                  <a:cubicBezTo>
                    <a:pt x="4477" y="929"/>
                    <a:pt x="4453" y="857"/>
                    <a:pt x="4382" y="893"/>
                  </a:cubicBezTo>
                  <a:cubicBezTo>
                    <a:pt x="4358" y="917"/>
                    <a:pt x="4322" y="917"/>
                    <a:pt x="4287" y="917"/>
                  </a:cubicBezTo>
                  <a:cubicBezTo>
                    <a:pt x="4251" y="917"/>
                    <a:pt x="4203" y="893"/>
                    <a:pt x="4180" y="881"/>
                  </a:cubicBezTo>
                  <a:cubicBezTo>
                    <a:pt x="4108" y="893"/>
                    <a:pt x="4049" y="941"/>
                    <a:pt x="3965" y="976"/>
                  </a:cubicBezTo>
                  <a:cubicBezTo>
                    <a:pt x="3727" y="1036"/>
                    <a:pt x="3513" y="1000"/>
                    <a:pt x="3275" y="1000"/>
                  </a:cubicBezTo>
                  <a:cubicBezTo>
                    <a:pt x="3108" y="953"/>
                    <a:pt x="2929" y="988"/>
                    <a:pt x="2763" y="976"/>
                  </a:cubicBezTo>
                  <a:cubicBezTo>
                    <a:pt x="2715" y="976"/>
                    <a:pt x="2656" y="953"/>
                    <a:pt x="2620" y="941"/>
                  </a:cubicBezTo>
                  <a:cubicBezTo>
                    <a:pt x="2167" y="798"/>
                    <a:pt x="1655" y="929"/>
                    <a:pt x="1203" y="6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9"/>
            <p:cNvSpPr/>
            <p:nvPr/>
          </p:nvSpPr>
          <p:spPr>
            <a:xfrm>
              <a:off x="3599767" y="4555747"/>
              <a:ext cx="71228" cy="98100"/>
            </a:xfrm>
            <a:custGeom>
              <a:avLst/>
              <a:gdLst/>
              <a:ahLst/>
              <a:cxnLst/>
              <a:rect l="l" t="t" r="r" b="b"/>
              <a:pathLst>
                <a:path w="2049" h="2822" extrusionOk="0">
                  <a:moveTo>
                    <a:pt x="441" y="24"/>
                  </a:moveTo>
                  <a:cubicBezTo>
                    <a:pt x="977" y="0"/>
                    <a:pt x="1524" y="24"/>
                    <a:pt x="2048" y="214"/>
                  </a:cubicBezTo>
                  <a:cubicBezTo>
                    <a:pt x="1667" y="774"/>
                    <a:pt x="1810" y="1417"/>
                    <a:pt x="1798" y="2036"/>
                  </a:cubicBezTo>
                  <a:cubicBezTo>
                    <a:pt x="1786" y="2322"/>
                    <a:pt x="1822" y="2607"/>
                    <a:pt x="1536" y="2798"/>
                  </a:cubicBezTo>
                  <a:lnTo>
                    <a:pt x="1501" y="2798"/>
                  </a:lnTo>
                  <a:lnTo>
                    <a:pt x="1453" y="2786"/>
                  </a:lnTo>
                  <a:cubicBezTo>
                    <a:pt x="1441" y="2060"/>
                    <a:pt x="1453" y="1334"/>
                    <a:pt x="1453" y="595"/>
                  </a:cubicBezTo>
                  <a:lnTo>
                    <a:pt x="1453" y="2119"/>
                  </a:lnTo>
                  <a:cubicBezTo>
                    <a:pt x="1453" y="2357"/>
                    <a:pt x="1501" y="2619"/>
                    <a:pt x="1263" y="2798"/>
                  </a:cubicBezTo>
                  <a:lnTo>
                    <a:pt x="965" y="2798"/>
                  </a:lnTo>
                  <a:cubicBezTo>
                    <a:pt x="858" y="2691"/>
                    <a:pt x="810" y="2560"/>
                    <a:pt x="846" y="2441"/>
                  </a:cubicBezTo>
                  <a:cubicBezTo>
                    <a:pt x="1024" y="1810"/>
                    <a:pt x="1155" y="1131"/>
                    <a:pt x="1132" y="512"/>
                  </a:cubicBezTo>
                  <a:cubicBezTo>
                    <a:pt x="1036" y="941"/>
                    <a:pt x="1203" y="1476"/>
                    <a:pt x="893" y="2000"/>
                  </a:cubicBezTo>
                  <a:cubicBezTo>
                    <a:pt x="691" y="1476"/>
                    <a:pt x="917" y="1036"/>
                    <a:pt x="905" y="619"/>
                  </a:cubicBezTo>
                  <a:cubicBezTo>
                    <a:pt x="834" y="1155"/>
                    <a:pt x="774" y="1715"/>
                    <a:pt x="774" y="2286"/>
                  </a:cubicBezTo>
                  <a:cubicBezTo>
                    <a:pt x="774" y="2477"/>
                    <a:pt x="691" y="2667"/>
                    <a:pt x="548" y="2822"/>
                  </a:cubicBezTo>
                  <a:lnTo>
                    <a:pt x="60" y="2822"/>
                  </a:lnTo>
                  <a:cubicBezTo>
                    <a:pt x="0" y="2369"/>
                    <a:pt x="179" y="1953"/>
                    <a:pt x="250" y="1524"/>
                  </a:cubicBezTo>
                  <a:cubicBezTo>
                    <a:pt x="334" y="1060"/>
                    <a:pt x="453" y="595"/>
                    <a:pt x="441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9"/>
            <p:cNvSpPr/>
            <p:nvPr/>
          </p:nvSpPr>
          <p:spPr>
            <a:xfrm>
              <a:off x="3483458" y="4578480"/>
              <a:ext cx="108494" cy="81588"/>
            </a:xfrm>
            <a:custGeom>
              <a:avLst/>
              <a:gdLst/>
              <a:ahLst/>
              <a:cxnLst/>
              <a:rect l="l" t="t" r="r" b="b"/>
              <a:pathLst>
                <a:path w="3121" h="2347" extrusionOk="0">
                  <a:moveTo>
                    <a:pt x="2489" y="1453"/>
                  </a:moveTo>
                  <a:lnTo>
                    <a:pt x="2489" y="1751"/>
                  </a:lnTo>
                  <a:cubicBezTo>
                    <a:pt x="2418" y="1846"/>
                    <a:pt x="2418" y="1942"/>
                    <a:pt x="2489" y="2049"/>
                  </a:cubicBezTo>
                  <a:cubicBezTo>
                    <a:pt x="2549" y="2013"/>
                    <a:pt x="2632" y="1989"/>
                    <a:pt x="2680" y="1953"/>
                  </a:cubicBezTo>
                  <a:cubicBezTo>
                    <a:pt x="2751" y="1894"/>
                    <a:pt x="2823" y="1894"/>
                    <a:pt x="2882" y="1953"/>
                  </a:cubicBezTo>
                  <a:lnTo>
                    <a:pt x="2882" y="1953"/>
                  </a:lnTo>
                  <a:cubicBezTo>
                    <a:pt x="2906" y="2049"/>
                    <a:pt x="3120" y="1953"/>
                    <a:pt x="3073" y="2132"/>
                  </a:cubicBezTo>
                  <a:cubicBezTo>
                    <a:pt x="2049" y="2073"/>
                    <a:pt x="1001" y="2346"/>
                    <a:pt x="1" y="1953"/>
                  </a:cubicBezTo>
                  <a:cubicBezTo>
                    <a:pt x="167" y="1322"/>
                    <a:pt x="537" y="810"/>
                    <a:pt x="858" y="239"/>
                  </a:cubicBezTo>
                  <a:cubicBezTo>
                    <a:pt x="918" y="132"/>
                    <a:pt x="1013" y="1"/>
                    <a:pt x="1168" y="60"/>
                  </a:cubicBezTo>
                  <a:cubicBezTo>
                    <a:pt x="1251" y="96"/>
                    <a:pt x="1239" y="179"/>
                    <a:pt x="1191" y="251"/>
                  </a:cubicBezTo>
                  <a:lnTo>
                    <a:pt x="1191" y="346"/>
                  </a:lnTo>
                  <a:cubicBezTo>
                    <a:pt x="1287" y="763"/>
                    <a:pt x="953" y="1061"/>
                    <a:pt x="894" y="1382"/>
                  </a:cubicBezTo>
                  <a:cubicBezTo>
                    <a:pt x="1096" y="1084"/>
                    <a:pt x="1108" y="656"/>
                    <a:pt x="1394" y="358"/>
                  </a:cubicBezTo>
                  <a:lnTo>
                    <a:pt x="1394" y="358"/>
                  </a:lnTo>
                  <a:cubicBezTo>
                    <a:pt x="1453" y="299"/>
                    <a:pt x="1525" y="299"/>
                    <a:pt x="1584" y="358"/>
                  </a:cubicBezTo>
                  <a:lnTo>
                    <a:pt x="1584" y="358"/>
                  </a:lnTo>
                  <a:cubicBezTo>
                    <a:pt x="1644" y="834"/>
                    <a:pt x="1394" y="1239"/>
                    <a:pt x="1251" y="1739"/>
                  </a:cubicBezTo>
                  <a:cubicBezTo>
                    <a:pt x="1513" y="1442"/>
                    <a:pt x="1418" y="1013"/>
                    <a:pt x="1775" y="846"/>
                  </a:cubicBezTo>
                  <a:lnTo>
                    <a:pt x="1775" y="846"/>
                  </a:lnTo>
                  <a:cubicBezTo>
                    <a:pt x="1811" y="822"/>
                    <a:pt x="1846" y="822"/>
                    <a:pt x="1882" y="846"/>
                  </a:cubicBezTo>
                  <a:lnTo>
                    <a:pt x="1882" y="1144"/>
                  </a:lnTo>
                  <a:cubicBezTo>
                    <a:pt x="1942" y="1311"/>
                    <a:pt x="1894" y="1465"/>
                    <a:pt x="1882" y="1644"/>
                  </a:cubicBezTo>
                  <a:cubicBezTo>
                    <a:pt x="1965" y="1465"/>
                    <a:pt x="2013" y="1263"/>
                    <a:pt x="2180" y="1144"/>
                  </a:cubicBezTo>
                  <a:lnTo>
                    <a:pt x="2180" y="1144"/>
                  </a:lnTo>
                  <a:cubicBezTo>
                    <a:pt x="2251" y="1084"/>
                    <a:pt x="2311" y="1084"/>
                    <a:pt x="2382" y="1144"/>
                  </a:cubicBezTo>
                  <a:lnTo>
                    <a:pt x="2382" y="1239"/>
                  </a:lnTo>
                  <a:cubicBezTo>
                    <a:pt x="2465" y="1299"/>
                    <a:pt x="2561" y="1346"/>
                    <a:pt x="2489" y="1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9"/>
            <p:cNvSpPr/>
            <p:nvPr/>
          </p:nvSpPr>
          <p:spPr>
            <a:xfrm>
              <a:off x="3677143" y="4561934"/>
              <a:ext cx="48876" cy="90695"/>
            </a:xfrm>
            <a:custGeom>
              <a:avLst/>
              <a:gdLst/>
              <a:ahLst/>
              <a:cxnLst/>
              <a:rect l="l" t="t" r="r" b="b"/>
              <a:pathLst>
                <a:path w="1406" h="2609" extrusionOk="0">
                  <a:moveTo>
                    <a:pt x="215" y="36"/>
                  </a:moveTo>
                  <a:lnTo>
                    <a:pt x="1108" y="36"/>
                  </a:lnTo>
                  <a:cubicBezTo>
                    <a:pt x="1144" y="1"/>
                    <a:pt x="1192" y="1"/>
                    <a:pt x="1239" y="36"/>
                  </a:cubicBezTo>
                  <a:cubicBezTo>
                    <a:pt x="1299" y="120"/>
                    <a:pt x="1311" y="215"/>
                    <a:pt x="1263" y="298"/>
                  </a:cubicBezTo>
                  <a:cubicBezTo>
                    <a:pt x="1239" y="346"/>
                    <a:pt x="1203" y="382"/>
                    <a:pt x="1180" y="405"/>
                  </a:cubicBezTo>
                  <a:cubicBezTo>
                    <a:pt x="1013" y="536"/>
                    <a:pt x="1108" y="703"/>
                    <a:pt x="1120" y="858"/>
                  </a:cubicBezTo>
                  <a:cubicBezTo>
                    <a:pt x="1168" y="1429"/>
                    <a:pt x="1406" y="2001"/>
                    <a:pt x="1311" y="2608"/>
                  </a:cubicBezTo>
                  <a:lnTo>
                    <a:pt x="1013" y="2608"/>
                  </a:lnTo>
                  <a:cubicBezTo>
                    <a:pt x="846" y="1906"/>
                    <a:pt x="834" y="1179"/>
                    <a:pt x="763" y="536"/>
                  </a:cubicBezTo>
                  <a:cubicBezTo>
                    <a:pt x="751" y="941"/>
                    <a:pt x="882" y="1406"/>
                    <a:pt x="894" y="1894"/>
                  </a:cubicBezTo>
                  <a:cubicBezTo>
                    <a:pt x="906" y="2132"/>
                    <a:pt x="989" y="2382"/>
                    <a:pt x="822" y="2608"/>
                  </a:cubicBezTo>
                  <a:lnTo>
                    <a:pt x="525" y="2608"/>
                  </a:lnTo>
                  <a:cubicBezTo>
                    <a:pt x="525" y="2060"/>
                    <a:pt x="465" y="1513"/>
                    <a:pt x="453" y="1048"/>
                  </a:cubicBezTo>
                  <a:cubicBezTo>
                    <a:pt x="370" y="1513"/>
                    <a:pt x="644" y="2060"/>
                    <a:pt x="418" y="2608"/>
                  </a:cubicBezTo>
                  <a:lnTo>
                    <a:pt x="227" y="2608"/>
                  </a:lnTo>
                  <a:cubicBezTo>
                    <a:pt x="168" y="2549"/>
                    <a:pt x="108" y="2477"/>
                    <a:pt x="108" y="2406"/>
                  </a:cubicBezTo>
                  <a:cubicBezTo>
                    <a:pt x="96" y="1632"/>
                    <a:pt x="1" y="858"/>
                    <a:pt x="156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9"/>
            <p:cNvSpPr/>
            <p:nvPr/>
          </p:nvSpPr>
          <p:spPr>
            <a:xfrm>
              <a:off x="3641549" y="4526339"/>
              <a:ext cx="155249" cy="16165"/>
            </a:xfrm>
            <a:custGeom>
              <a:avLst/>
              <a:gdLst/>
              <a:ahLst/>
              <a:cxnLst/>
              <a:rect l="l" t="t" r="r" b="b"/>
              <a:pathLst>
                <a:path w="4466" h="465" extrusionOk="0">
                  <a:moveTo>
                    <a:pt x="4430" y="358"/>
                  </a:moveTo>
                  <a:cubicBezTo>
                    <a:pt x="2978" y="394"/>
                    <a:pt x="1501" y="429"/>
                    <a:pt x="49" y="465"/>
                  </a:cubicBezTo>
                  <a:cubicBezTo>
                    <a:pt x="13" y="429"/>
                    <a:pt x="1" y="417"/>
                    <a:pt x="13" y="405"/>
                  </a:cubicBezTo>
                  <a:cubicBezTo>
                    <a:pt x="25" y="394"/>
                    <a:pt x="49" y="370"/>
                    <a:pt x="61" y="370"/>
                  </a:cubicBezTo>
                  <a:cubicBezTo>
                    <a:pt x="84" y="370"/>
                    <a:pt x="120" y="358"/>
                    <a:pt x="144" y="358"/>
                  </a:cubicBezTo>
                  <a:cubicBezTo>
                    <a:pt x="1561" y="167"/>
                    <a:pt x="2989" y="1"/>
                    <a:pt x="4418" y="167"/>
                  </a:cubicBezTo>
                  <a:cubicBezTo>
                    <a:pt x="4430" y="215"/>
                    <a:pt x="4454" y="239"/>
                    <a:pt x="4454" y="286"/>
                  </a:cubicBezTo>
                  <a:lnTo>
                    <a:pt x="4466" y="3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9"/>
            <p:cNvSpPr/>
            <p:nvPr/>
          </p:nvSpPr>
          <p:spPr>
            <a:xfrm>
              <a:off x="3476854" y="4561934"/>
              <a:ext cx="57150" cy="84056"/>
            </a:xfrm>
            <a:custGeom>
              <a:avLst/>
              <a:gdLst/>
              <a:ahLst/>
              <a:cxnLst/>
              <a:rect l="l" t="t" r="r" b="b"/>
              <a:pathLst>
                <a:path w="1644" h="2418" extrusionOk="0">
                  <a:moveTo>
                    <a:pt x="1393" y="739"/>
                  </a:moveTo>
                  <a:cubicBezTo>
                    <a:pt x="1215" y="691"/>
                    <a:pt x="1227" y="691"/>
                    <a:pt x="1119" y="858"/>
                  </a:cubicBezTo>
                  <a:cubicBezTo>
                    <a:pt x="822" y="1370"/>
                    <a:pt x="512" y="1894"/>
                    <a:pt x="215" y="2418"/>
                  </a:cubicBezTo>
                  <a:cubicBezTo>
                    <a:pt x="0" y="1465"/>
                    <a:pt x="798" y="882"/>
                    <a:pt x="1072" y="120"/>
                  </a:cubicBezTo>
                  <a:cubicBezTo>
                    <a:pt x="1286" y="227"/>
                    <a:pt x="1465" y="239"/>
                    <a:pt x="1643" y="1"/>
                  </a:cubicBezTo>
                  <a:cubicBezTo>
                    <a:pt x="1560" y="263"/>
                    <a:pt x="1477" y="501"/>
                    <a:pt x="1393" y="7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9"/>
            <p:cNvSpPr/>
            <p:nvPr/>
          </p:nvSpPr>
          <p:spPr>
            <a:xfrm>
              <a:off x="3653576" y="4563186"/>
              <a:ext cx="31495" cy="89826"/>
            </a:xfrm>
            <a:custGeom>
              <a:avLst/>
              <a:gdLst/>
              <a:ahLst/>
              <a:cxnLst/>
              <a:rect l="l" t="t" r="r" b="b"/>
              <a:pathLst>
                <a:path w="906" h="2584" extrusionOk="0">
                  <a:moveTo>
                    <a:pt x="0" y="2584"/>
                  </a:moveTo>
                  <a:cubicBezTo>
                    <a:pt x="24" y="1977"/>
                    <a:pt x="36" y="1370"/>
                    <a:pt x="96" y="774"/>
                  </a:cubicBezTo>
                  <a:cubicBezTo>
                    <a:pt x="131" y="488"/>
                    <a:pt x="12" y="72"/>
                    <a:pt x="500" y="0"/>
                  </a:cubicBezTo>
                  <a:lnTo>
                    <a:pt x="500" y="0"/>
                  </a:lnTo>
                  <a:cubicBezTo>
                    <a:pt x="846" y="572"/>
                    <a:pt x="905" y="2108"/>
                    <a:pt x="596" y="2584"/>
                  </a:cubicBezTo>
                  <a:lnTo>
                    <a:pt x="393" y="2584"/>
                  </a:lnTo>
                  <a:cubicBezTo>
                    <a:pt x="298" y="2227"/>
                    <a:pt x="429" y="1870"/>
                    <a:pt x="393" y="1512"/>
                  </a:cubicBezTo>
                  <a:cubicBezTo>
                    <a:pt x="369" y="1191"/>
                    <a:pt x="417" y="846"/>
                    <a:pt x="357" y="500"/>
                  </a:cubicBezTo>
                  <a:cubicBezTo>
                    <a:pt x="417" y="989"/>
                    <a:pt x="381" y="1489"/>
                    <a:pt x="381" y="1989"/>
                  </a:cubicBezTo>
                  <a:cubicBezTo>
                    <a:pt x="381" y="2215"/>
                    <a:pt x="357" y="2417"/>
                    <a:pt x="191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9"/>
            <p:cNvSpPr/>
            <p:nvPr/>
          </p:nvSpPr>
          <p:spPr>
            <a:xfrm>
              <a:off x="3618815" y="4564020"/>
              <a:ext cx="24021" cy="89826"/>
            </a:xfrm>
            <a:custGeom>
              <a:avLst/>
              <a:gdLst/>
              <a:ahLst/>
              <a:cxnLst/>
              <a:rect l="l" t="t" r="r" b="b"/>
              <a:pathLst>
                <a:path w="691" h="2584" extrusionOk="0">
                  <a:moveTo>
                    <a:pt x="0" y="2560"/>
                  </a:moveTo>
                  <a:cubicBezTo>
                    <a:pt x="107" y="1750"/>
                    <a:pt x="203" y="929"/>
                    <a:pt x="310" y="119"/>
                  </a:cubicBezTo>
                  <a:lnTo>
                    <a:pt x="393" y="119"/>
                  </a:lnTo>
                  <a:cubicBezTo>
                    <a:pt x="369" y="595"/>
                    <a:pt x="322" y="1060"/>
                    <a:pt x="298" y="1536"/>
                  </a:cubicBezTo>
                  <a:cubicBezTo>
                    <a:pt x="322" y="1536"/>
                    <a:pt x="357" y="1536"/>
                    <a:pt x="381" y="1548"/>
                  </a:cubicBezTo>
                  <a:cubicBezTo>
                    <a:pt x="453" y="1036"/>
                    <a:pt x="512" y="524"/>
                    <a:pt x="595" y="0"/>
                  </a:cubicBezTo>
                  <a:cubicBezTo>
                    <a:pt x="619" y="0"/>
                    <a:pt x="667" y="24"/>
                    <a:pt x="691" y="24"/>
                  </a:cubicBezTo>
                  <a:cubicBezTo>
                    <a:pt x="595" y="869"/>
                    <a:pt x="500" y="1727"/>
                    <a:pt x="393" y="2584"/>
                  </a:cubicBezTo>
                  <a:cubicBezTo>
                    <a:pt x="262" y="2560"/>
                    <a:pt x="131" y="2560"/>
                    <a:pt x="0" y="25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9"/>
            <p:cNvSpPr/>
            <p:nvPr/>
          </p:nvSpPr>
          <p:spPr>
            <a:xfrm>
              <a:off x="3735089" y="4563603"/>
              <a:ext cx="64623" cy="92329"/>
            </a:xfrm>
            <a:custGeom>
              <a:avLst/>
              <a:gdLst/>
              <a:ahLst/>
              <a:cxnLst/>
              <a:rect l="l" t="t" r="r" b="b"/>
              <a:pathLst>
                <a:path w="1859" h="2656" extrusionOk="0">
                  <a:moveTo>
                    <a:pt x="1834" y="2655"/>
                  </a:moveTo>
                  <a:cubicBezTo>
                    <a:pt x="1501" y="2632"/>
                    <a:pt x="1168" y="2608"/>
                    <a:pt x="834" y="2596"/>
                  </a:cubicBezTo>
                  <a:cubicBezTo>
                    <a:pt x="310" y="1846"/>
                    <a:pt x="48" y="1012"/>
                    <a:pt x="1" y="119"/>
                  </a:cubicBezTo>
                  <a:cubicBezTo>
                    <a:pt x="96" y="0"/>
                    <a:pt x="167" y="95"/>
                    <a:pt x="251" y="155"/>
                  </a:cubicBezTo>
                  <a:cubicBezTo>
                    <a:pt x="584" y="762"/>
                    <a:pt x="715" y="1465"/>
                    <a:pt x="1013" y="2072"/>
                  </a:cubicBezTo>
                  <a:cubicBezTo>
                    <a:pt x="989" y="1858"/>
                    <a:pt x="810" y="1643"/>
                    <a:pt x="929" y="1381"/>
                  </a:cubicBezTo>
                  <a:cubicBezTo>
                    <a:pt x="1013" y="1310"/>
                    <a:pt x="1108" y="1358"/>
                    <a:pt x="1180" y="1417"/>
                  </a:cubicBezTo>
                  <a:cubicBezTo>
                    <a:pt x="1430" y="1679"/>
                    <a:pt x="1465" y="2072"/>
                    <a:pt x="1656" y="2381"/>
                  </a:cubicBezTo>
                  <a:cubicBezTo>
                    <a:pt x="1680" y="2417"/>
                    <a:pt x="1727" y="2441"/>
                    <a:pt x="1763" y="2453"/>
                  </a:cubicBezTo>
                  <a:cubicBezTo>
                    <a:pt x="1787" y="2489"/>
                    <a:pt x="1834" y="2512"/>
                    <a:pt x="1846" y="2548"/>
                  </a:cubicBezTo>
                  <a:cubicBezTo>
                    <a:pt x="1858" y="2572"/>
                    <a:pt x="1858" y="2620"/>
                    <a:pt x="1834" y="26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9"/>
            <p:cNvSpPr/>
            <p:nvPr/>
          </p:nvSpPr>
          <p:spPr>
            <a:xfrm>
              <a:off x="3778956" y="4572293"/>
              <a:ext cx="54264" cy="83639"/>
            </a:xfrm>
            <a:custGeom>
              <a:avLst/>
              <a:gdLst/>
              <a:ahLst/>
              <a:cxnLst/>
              <a:rect l="l" t="t" r="r" b="b"/>
              <a:pathLst>
                <a:path w="1561" h="2406" extrusionOk="0">
                  <a:moveTo>
                    <a:pt x="572" y="2405"/>
                  </a:moveTo>
                  <a:lnTo>
                    <a:pt x="572" y="2322"/>
                  </a:lnTo>
                  <a:cubicBezTo>
                    <a:pt x="513" y="2084"/>
                    <a:pt x="394" y="1846"/>
                    <a:pt x="394" y="1596"/>
                  </a:cubicBezTo>
                  <a:cubicBezTo>
                    <a:pt x="406" y="1286"/>
                    <a:pt x="239" y="1000"/>
                    <a:pt x="168" y="715"/>
                  </a:cubicBezTo>
                  <a:cubicBezTo>
                    <a:pt x="108" y="524"/>
                    <a:pt x="1" y="334"/>
                    <a:pt x="96" y="107"/>
                  </a:cubicBezTo>
                  <a:cubicBezTo>
                    <a:pt x="120" y="60"/>
                    <a:pt x="156" y="36"/>
                    <a:pt x="179" y="0"/>
                  </a:cubicBezTo>
                  <a:cubicBezTo>
                    <a:pt x="418" y="48"/>
                    <a:pt x="418" y="274"/>
                    <a:pt x="489" y="453"/>
                  </a:cubicBezTo>
                  <a:cubicBezTo>
                    <a:pt x="608" y="715"/>
                    <a:pt x="632" y="1048"/>
                    <a:pt x="846" y="1286"/>
                  </a:cubicBezTo>
                  <a:cubicBezTo>
                    <a:pt x="1180" y="1548"/>
                    <a:pt x="1120" y="2072"/>
                    <a:pt x="1537" y="2262"/>
                  </a:cubicBezTo>
                  <a:cubicBezTo>
                    <a:pt x="1549" y="2298"/>
                    <a:pt x="1561" y="2322"/>
                    <a:pt x="1561" y="2358"/>
                  </a:cubicBezTo>
                  <a:cubicBezTo>
                    <a:pt x="1561" y="2382"/>
                    <a:pt x="1561" y="2405"/>
                    <a:pt x="1549" y="2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9"/>
            <p:cNvSpPr/>
            <p:nvPr/>
          </p:nvSpPr>
          <p:spPr>
            <a:xfrm>
              <a:off x="3799674" y="4548690"/>
              <a:ext cx="45122" cy="84473"/>
            </a:xfrm>
            <a:custGeom>
              <a:avLst/>
              <a:gdLst/>
              <a:ahLst/>
              <a:cxnLst/>
              <a:rect l="l" t="t" r="r" b="b"/>
              <a:pathLst>
                <a:path w="1298" h="2430" extrusionOk="0">
                  <a:moveTo>
                    <a:pt x="84" y="120"/>
                  </a:moveTo>
                  <a:cubicBezTo>
                    <a:pt x="107" y="72"/>
                    <a:pt x="155" y="24"/>
                    <a:pt x="203" y="1"/>
                  </a:cubicBezTo>
                  <a:cubicBezTo>
                    <a:pt x="572" y="739"/>
                    <a:pt x="929" y="1477"/>
                    <a:pt x="1298" y="2215"/>
                  </a:cubicBezTo>
                  <a:cubicBezTo>
                    <a:pt x="1250" y="2429"/>
                    <a:pt x="1119" y="2334"/>
                    <a:pt x="1060" y="2263"/>
                  </a:cubicBezTo>
                  <a:cubicBezTo>
                    <a:pt x="595" y="1656"/>
                    <a:pt x="238" y="977"/>
                    <a:pt x="24" y="251"/>
                  </a:cubicBezTo>
                  <a:cubicBezTo>
                    <a:pt x="0" y="203"/>
                    <a:pt x="36" y="143"/>
                    <a:pt x="84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9"/>
            <p:cNvSpPr/>
            <p:nvPr/>
          </p:nvSpPr>
          <p:spPr>
            <a:xfrm>
              <a:off x="3789315" y="4550776"/>
              <a:ext cx="63789" cy="96049"/>
            </a:xfrm>
            <a:custGeom>
              <a:avLst/>
              <a:gdLst/>
              <a:ahLst/>
              <a:cxnLst/>
              <a:rect l="l" t="t" r="r" b="b"/>
              <a:pathLst>
                <a:path w="1835" h="2763" extrusionOk="0">
                  <a:moveTo>
                    <a:pt x="382" y="60"/>
                  </a:moveTo>
                  <a:cubicBezTo>
                    <a:pt x="715" y="786"/>
                    <a:pt x="929" y="1607"/>
                    <a:pt x="1584" y="2155"/>
                  </a:cubicBezTo>
                  <a:cubicBezTo>
                    <a:pt x="1739" y="2334"/>
                    <a:pt x="1834" y="2524"/>
                    <a:pt x="1691" y="2762"/>
                  </a:cubicBezTo>
                  <a:cubicBezTo>
                    <a:pt x="1251" y="2584"/>
                    <a:pt x="1132" y="2143"/>
                    <a:pt x="893" y="1798"/>
                  </a:cubicBezTo>
                  <a:cubicBezTo>
                    <a:pt x="691" y="1488"/>
                    <a:pt x="584" y="1119"/>
                    <a:pt x="358" y="822"/>
                  </a:cubicBezTo>
                  <a:cubicBezTo>
                    <a:pt x="322" y="774"/>
                    <a:pt x="286" y="726"/>
                    <a:pt x="262" y="679"/>
                  </a:cubicBezTo>
                  <a:cubicBezTo>
                    <a:pt x="239" y="643"/>
                    <a:pt x="262" y="584"/>
                    <a:pt x="262" y="536"/>
                  </a:cubicBezTo>
                  <a:cubicBezTo>
                    <a:pt x="227" y="560"/>
                    <a:pt x="179" y="607"/>
                    <a:pt x="143" y="607"/>
                  </a:cubicBezTo>
                  <a:cubicBezTo>
                    <a:pt x="120" y="607"/>
                    <a:pt x="108" y="595"/>
                    <a:pt x="84" y="595"/>
                  </a:cubicBezTo>
                  <a:cubicBezTo>
                    <a:pt x="48" y="560"/>
                    <a:pt x="36" y="536"/>
                    <a:pt x="24" y="500"/>
                  </a:cubicBezTo>
                  <a:cubicBezTo>
                    <a:pt x="1" y="441"/>
                    <a:pt x="24" y="381"/>
                    <a:pt x="36" y="322"/>
                  </a:cubicBezTo>
                  <a:cubicBezTo>
                    <a:pt x="60" y="250"/>
                    <a:pt x="108" y="179"/>
                    <a:pt x="167" y="119"/>
                  </a:cubicBezTo>
                  <a:cubicBezTo>
                    <a:pt x="215" y="60"/>
                    <a:pt x="274" y="0"/>
                    <a:pt x="382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9"/>
            <p:cNvSpPr/>
            <p:nvPr/>
          </p:nvSpPr>
          <p:spPr>
            <a:xfrm>
              <a:off x="3710270" y="4573509"/>
              <a:ext cx="30661" cy="79119"/>
            </a:xfrm>
            <a:custGeom>
              <a:avLst/>
              <a:gdLst/>
              <a:ahLst/>
              <a:cxnLst/>
              <a:rect l="l" t="t" r="r" b="b"/>
              <a:pathLst>
                <a:path w="882" h="2276" extrusionOk="0">
                  <a:moveTo>
                    <a:pt x="155" y="1"/>
                  </a:moveTo>
                  <a:lnTo>
                    <a:pt x="239" y="1"/>
                  </a:lnTo>
                  <a:cubicBezTo>
                    <a:pt x="370" y="84"/>
                    <a:pt x="429" y="227"/>
                    <a:pt x="465" y="370"/>
                  </a:cubicBezTo>
                  <a:cubicBezTo>
                    <a:pt x="548" y="882"/>
                    <a:pt x="667" y="1370"/>
                    <a:pt x="786" y="1858"/>
                  </a:cubicBezTo>
                  <a:cubicBezTo>
                    <a:pt x="822" y="1989"/>
                    <a:pt x="881" y="2156"/>
                    <a:pt x="751" y="2275"/>
                  </a:cubicBezTo>
                  <a:lnTo>
                    <a:pt x="453" y="2275"/>
                  </a:lnTo>
                  <a:cubicBezTo>
                    <a:pt x="215" y="1549"/>
                    <a:pt x="0" y="799"/>
                    <a:pt x="1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9"/>
            <p:cNvSpPr/>
            <p:nvPr/>
          </p:nvSpPr>
          <p:spPr>
            <a:xfrm>
              <a:off x="3799257" y="4573509"/>
              <a:ext cx="48042" cy="80753"/>
            </a:xfrm>
            <a:custGeom>
              <a:avLst/>
              <a:gdLst/>
              <a:ahLst/>
              <a:cxnLst/>
              <a:rect l="l" t="t" r="r" b="b"/>
              <a:pathLst>
                <a:path w="1382" h="2323" extrusionOk="0">
                  <a:moveTo>
                    <a:pt x="72" y="1"/>
                  </a:moveTo>
                  <a:cubicBezTo>
                    <a:pt x="512" y="703"/>
                    <a:pt x="953" y="1394"/>
                    <a:pt x="1381" y="2108"/>
                  </a:cubicBezTo>
                  <a:cubicBezTo>
                    <a:pt x="1310" y="2168"/>
                    <a:pt x="1239" y="2227"/>
                    <a:pt x="1179" y="2311"/>
                  </a:cubicBezTo>
                  <a:cubicBezTo>
                    <a:pt x="1131" y="2323"/>
                    <a:pt x="1072" y="2323"/>
                    <a:pt x="1048" y="2275"/>
                  </a:cubicBezTo>
                  <a:cubicBezTo>
                    <a:pt x="548" y="1632"/>
                    <a:pt x="238" y="906"/>
                    <a:pt x="12" y="132"/>
                  </a:cubicBezTo>
                  <a:cubicBezTo>
                    <a:pt x="0" y="84"/>
                    <a:pt x="48" y="49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9"/>
            <p:cNvSpPr/>
            <p:nvPr/>
          </p:nvSpPr>
          <p:spPr>
            <a:xfrm>
              <a:off x="3670956" y="4563186"/>
              <a:ext cx="13696" cy="89826"/>
            </a:xfrm>
            <a:custGeom>
              <a:avLst/>
              <a:gdLst/>
              <a:ahLst/>
              <a:cxnLst/>
              <a:rect l="l" t="t" r="r" b="b"/>
              <a:pathLst>
                <a:path w="394" h="2584" extrusionOk="0">
                  <a:moveTo>
                    <a:pt x="96" y="2584"/>
                  </a:moveTo>
                  <a:cubicBezTo>
                    <a:pt x="298" y="1715"/>
                    <a:pt x="36" y="858"/>
                    <a:pt x="0" y="0"/>
                  </a:cubicBezTo>
                  <a:lnTo>
                    <a:pt x="393" y="0"/>
                  </a:lnTo>
                  <a:lnTo>
                    <a:pt x="369" y="12"/>
                  </a:lnTo>
                  <a:cubicBezTo>
                    <a:pt x="286" y="679"/>
                    <a:pt x="358" y="1370"/>
                    <a:pt x="334" y="2036"/>
                  </a:cubicBezTo>
                  <a:cubicBezTo>
                    <a:pt x="310" y="2215"/>
                    <a:pt x="369" y="2405"/>
                    <a:pt x="286" y="2572"/>
                  </a:cubicBezTo>
                  <a:cubicBezTo>
                    <a:pt x="227" y="2584"/>
                    <a:pt x="167" y="2584"/>
                    <a:pt x="96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9"/>
            <p:cNvSpPr/>
            <p:nvPr/>
          </p:nvSpPr>
          <p:spPr>
            <a:xfrm>
              <a:off x="3718543" y="4556963"/>
              <a:ext cx="26524" cy="96049"/>
            </a:xfrm>
            <a:custGeom>
              <a:avLst/>
              <a:gdLst/>
              <a:ahLst/>
              <a:cxnLst/>
              <a:rect l="l" t="t" r="r" b="b"/>
              <a:pathLst>
                <a:path w="763" h="2763" extrusionOk="0">
                  <a:moveTo>
                    <a:pt x="513" y="2763"/>
                  </a:moveTo>
                  <a:cubicBezTo>
                    <a:pt x="346" y="2013"/>
                    <a:pt x="179" y="1251"/>
                    <a:pt x="1" y="489"/>
                  </a:cubicBezTo>
                  <a:lnTo>
                    <a:pt x="1" y="191"/>
                  </a:lnTo>
                  <a:cubicBezTo>
                    <a:pt x="36" y="144"/>
                    <a:pt x="60" y="144"/>
                    <a:pt x="108" y="179"/>
                  </a:cubicBezTo>
                  <a:lnTo>
                    <a:pt x="108" y="191"/>
                  </a:lnTo>
                  <a:cubicBezTo>
                    <a:pt x="155" y="227"/>
                    <a:pt x="155" y="263"/>
                    <a:pt x="155" y="310"/>
                  </a:cubicBezTo>
                  <a:cubicBezTo>
                    <a:pt x="155" y="263"/>
                    <a:pt x="155" y="227"/>
                    <a:pt x="191" y="191"/>
                  </a:cubicBezTo>
                  <a:cubicBezTo>
                    <a:pt x="203" y="132"/>
                    <a:pt x="239" y="60"/>
                    <a:pt x="251" y="1"/>
                  </a:cubicBezTo>
                  <a:lnTo>
                    <a:pt x="298" y="179"/>
                  </a:lnTo>
                  <a:cubicBezTo>
                    <a:pt x="334" y="227"/>
                    <a:pt x="358" y="263"/>
                    <a:pt x="370" y="310"/>
                  </a:cubicBezTo>
                  <a:cubicBezTo>
                    <a:pt x="393" y="382"/>
                    <a:pt x="393" y="477"/>
                    <a:pt x="370" y="548"/>
                  </a:cubicBezTo>
                  <a:cubicBezTo>
                    <a:pt x="346" y="1096"/>
                    <a:pt x="572" y="1620"/>
                    <a:pt x="655" y="2156"/>
                  </a:cubicBezTo>
                  <a:cubicBezTo>
                    <a:pt x="703" y="2382"/>
                    <a:pt x="763" y="2572"/>
                    <a:pt x="584" y="27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9"/>
            <p:cNvSpPr/>
            <p:nvPr/>
          </p:nvSpPr>
          <p:spPr>
            <a:xfrm>
              <a:off x="3643217" y="4567322"/>
              <a:ext cx="11228" cy="85690"/>
            </a:xfrm>
            <a:custGeom>
              <a:avLst/>
              <a:gdLst/>
              <a:ahLst/>
              <a:cxnLst/>
              <a:rect l="l" t="t" r="r" b="b"/>
              <a:pathLst>
                <a:path w="323" h="2465" extrusionOk="0">
                  <a:moveTo>
                    <a:pt x="1" y="2465"/>
                  </a:moveTo>
                  <a:cubicBezTo>
                    <a:pt x="60" y="1655"/>
                    <a:pt x="96" y="834"/>
                    <a:pt x="155" y="0"/>
                  </a:cubicBezTo>
                  <a:cubicBezTo>
                    <a:pt x="215" y="0"/>
                    <a:pt x="274" y="0"/>
                    <a:pt x="322" y="12"/>
                  </a:cubicBezTo>
                  <a:lnTo>
                    <a:pt x="191" y="24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9"/>
            <p:cNvSpPr/>
            <p:nvPr/>
          </p:nvSpPr>
          <p:spPr>
            <a:xfrm>
              <a:off x="3660180" y="4570207"/>
              <a:ext cx="12445" cy="83639"/>
            </a:xfrm>
            <a:custGeom>
              <a:avLst/>
              <a:gdLst/>
              <a:ahLst/>
              <a:cxnLst/>
              <a:rect l="l" t="t" r="r" b="b"/>
              <a:pathLst>
                <a:path w="358" h="2406" extrusionOk="0">
                  <a:moveTo>
                    <a:pt x="1" y="2382"/>
                  </a:moveTo>
                  <a:cubicBezTo>
                    <a:pt x="48" y="1632"/>
                    <a:pt x="84" y="882"/>
                    <a:pt x="144" y="1"/>
                  </a:cubicBezTo>
                  <a:cubicBezTo>
                    <a:pt x="346" y="882"/>
                    <a:pt x="358" y="1644"/>
                    <a:pt x="191" y="2406"/>
                  </a:cubicBezTo>
                  <a:cubicBezTo>
                    <a:pt x="132" y="2382"/>
                    <a:pt x="72" y="2382"/>
                    <a:pt x="1" y="23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9"/>
            <p:cNvSpPr/>
            <p:nvPr/>
          </p:nvSpPr>
          <p:spPr>
            <a:xfrm>
              <a:off x="3722262" y="4573927"/>
              <a:ext cx="33163" cy="79085"/>
            </a:xfrm>
            <a:custGeom>
              <a:avLst/>
              <a:gdLst/>
              <a:ahLst/>
              <a:cxnLst/>
              <a:rect l="l" t="t" r="r" b="b"/>
              <a:pathLst>
                <a:path w="954" h="2275" extrusionOk="0">
                  <a:moveTo>
                    <a:pt x="501" y="2275"/>
                  </a:moveTo>
                  <a:cubicBezTo>
                    <a:pt x="548" y="1501"/>
                    <a:pt x="1" y="811"/>
                    <a:pt x="203" y="1"/>
                  </a:cubicBezTo>
                  <a:cubicBezTo>
                    <a:pt x="382" y="108"/>
                    <a:pt x="406" y="299"/>
                    <a:pt x="429" y="477"/>
                  </a:cubicBezTo>
                  <a:cubicBezTo>
                    <a:pt x="560" y="1025"/>
                    <a:pt x="727" y="1549"/>
                    <a:pt x="941" y="2073"/>
                  </a:cubicBezTo>
                  <a:cubicBezTo>
                    <a:pt x="941" y="2096"/>
                    <a:pt x="953" y="2120"/>
                    <a:pt x="953" y="2144"/>
                  </a:cubicBezTo>
                  <a:cubicBezTo>
                    <a:pt x="953" y="2204"/>
                    <a:pt x="941" y="2251"/>
                    <a:pt x="906" y="2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9"/>
            <p:cNvSpPr/>
            <p:nvPr/>
          </p:nvSpPr>
          <p:spPr>
            <a:xfrm>
              <a:off x="3729319" y="4563186"/>
              <a:ext cx="34380" cy="90661"/>
            </a:xfrm>
            <a:custGeom>
              <a:avLst/>
              <a:gdLst/>
              <a:ahLst/>
              <a:cxnLst/>
              <a:rect l="l" t="t" r="r" b="b"/>
              <a:pathLst>
                <a:path w="989" h="2608" extrusionOk="0">
                  <a:moveTo>
                    <a:pt x="0" y="107"/>
                  </a:moveTo>
                  <a:lnTo>
                    <a:pt x="0" y="0"/>
                  </a:lnTo>
                  <a:lnTo>
                    <a:pt x="203" y="0"/>
                  </a:lnTo>
                  <a:cubicBezTo>
                    <a:pt x="226" y="12"/>
                    <a:pt x="226" y="36"/>
                    <a:pt x="226" y="60"/>
                  </a:cubicBezTo>
                  <a:cubicBezTo>
                    <a:pt x="226" y="84"/>
                    <a:pt x="214" y="84"/>
                    <a:pt x="203" y="84"/>
                  </a:cubicBezTo>
                  <a:cubicBezTo>
                    <a:pt x="464" y="917"/>
                    <a:pt x="714" y="1751"/>
                    <a:pt x="988" y="2608"/>
                  </a:cubicBezTo>
                  <a:cubicBezTo>
                    <a:pt x="929" y="2584"/>
                    <a:pt x="857" y="2584"/>
                    <a:pt x="798" y="2572"/>
                  </a:cubicBezTo>
                  <a:cubicBezTo>
                    <a:pt x="762" y="2536"/>
                    <a:pt x="714" y="2513"/>
                    <a:pt x="691" y="2465"/>
                  </a:cubicBezTo>
                  <a:lnTo>
                    <a:pt x="691" y="2465"/>
                  </a:lnTo>
                  <a:cubicBezTo>
                    <a:pt x="357" y="1727"/>
                    <a:pt x="214" y="905"/>
                    <a:pt x="0" y="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9"/>
            <p:cNvSpPr/>
            <p:nvPr/>
          </p:nvSpPr>
          <p:spPr>
            <a:xfrm>
              <a:off x="3591911" y="4559466"/>
              <a:ext cx="28575" cy="93164"/>
            </a:xfrm>
            <a:custGeom>
              <a:avLst/>
              <a:gdLst/>
              <a:ahLst/>
              <a:cxnLst/>
              <a:rect l="l" t="t" r="r" b="b"/>
              <a:pathLst>
                <a:path w="822" h="2680" extrusionOk="0">
                  <a:moveTo>
                    <a:pt x="667" y="0"/>
                  </a:moveTo>
                  <a:cubicBezTo>
                    <a:pt x="822" y="941"/>
                    <a:pt x="381" y="1786"/>
                    <a:pt x="262" y="2679"/>
                  </a:cubicBezTo>
                  <a:lnTo>
                    <a:pt x="155" y="2679"/>
                  </a:lnTo>
                  <a:cubicBezTo>
                    <a:pt x="95" y="2631"/>
                    <a:pt x="0" y="2608"/>
                    <a:pt x="60" y="2489"/>
                  </a:cubicBezTo>
                  <a:cubicBezTo>
                    <a:pt x="262" y="1667"/>
                    <a:pt x="476" y="834"/>
                    <a:pt x="6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9"/>
            <p:cNvSpPr/>
            <p:nvPr/>
          </p:nvSpPr>
          <p:spPr>
            <a:xfrm>
              <a:off x="3795120" y="4566071"/>
              <a:ext cx="45122" cy="89027"/>
            </a:xfrm>
            <a:custGeom>
              <a:avLst/>
              <a:gdLst/>
              <a:ahLst/>
              <a:cxnLst/>
              <a:rect l="l" t="t" r="r" b="b"/>
              <a:pathLst>
                <a:path w="1298" h="2561" extrusionOk="0">
                  <a:moveTo>
                    <a:pt x="191" y="215"/>
                  </a:moveTo>
                  <a:cubicBezTo>
                    <a:pt x="572" y="977"/>
                    <a:pt x="929" y="1751"/>
                    <a:pt x="1298" y="2501"/>
                  </a:cubicBezTo>
                  <a:cubicBezTo>
                    <a:pt x="1238" y="2525"/>
                    <a:pt x="1167" y="2549"/>
                    <a:pt x="1107" y="2561"/>
                  </a:cubicBezTo>
                  <a:cubicBezTo>
                    <a:pt x="1107" y="2537"/>
                    <a:pt x="1107" y="2525"/>
                    <a:pt x="1084" y="2489"/>
                  </a:cubicBezTo>
                  <a:cubicBezTo>
                    <a:pt x="572" y="1763"/>
                    <a:pt x="36" y="1060"/>
                    <a:pt x="0" y="108"/>
                  </a:cubicBezTo>
                  <a:lnTo>
                    <a:pt x="107" y="1"/>
                  </a:lnTo>
                  <a:cubicBezTo>
                    <a:pt x="131" y="24"/>
                    <a:pt x="131" y="48"/>
                    <a:pt x="131" y="60"/>
                  </a:cubicBezTo>
                  <a:cubicBezTo>
                    <a:pt x="119" y="84"/>
                    <a:pt x="119" y="96"/>
                    <a:pt x="107" y="96"/>
                  </a:cubicBezTo>
                  <a:cubicBezTo>
                    <a:pt x="131" y="144"/>
                    <a:pt x="167" y="179"/>
                    <a:pt x="191" y="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9"/>
            <p:cNvSpPr/>
            <p:nvPr/>
          </p:nvSpPr>
          <p:spPr>
            <a:xfrm>
              <a:off x="3691221" y="4569373"/>
              <a:ext cx="3754" cy="83639"/>
            </a:xfrm>
            <a:custGeom>
              <a:avLst/>
              <a:gdLst/>
              <a:ahLst/>
              <a:cxnLst/>
              <a:rect l="l" t="t" r="r" b="b"/>
              <a:pathLst>
                <a:path w="108" h="2406" extrusionOk="0">
                  <a:moveTo>
                    <a:pt x="1" y="2406"/>
                  </a:moveTo>
                  <a:lnTo>
                    <a:pt x="1" y="13"/>
                  </a:lnTo>
                  <a:cubicBezTo>
                    <a:pt x="25" y="13"/>
                    <a:pt x="72" y="13"/>
                    <a:pt x="108" y="1"/>
                  </a:cubicBezTo>
                  <a:lnTo>
                    <a:pt x="108" y="2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9"/>
            <p:cNvSpPr/>
            <p:nvPr/>
          </p:nvSpPr>
          <p:spPr>
            <a:xfrm>
              <a:off x="3705299" y="4565236"/>
              <a:ext cx="20718" cy="87775"/>
            </a:xfrm>
            <a:custGeom>
              <a:avLst/>
              <a:gdLst/>
              <a:ahLst/>
              <a:cxnLst/>
              <a:rect l="l" t="t" r="r" b="b"/>
              <a:pathLst>
                <a:path w="596" h="2525" extrusionOk="0">
                  <a:moveTo>
                    <a:pt x="298" y="239"/>
                  </a:moveTo>
                  <a:cubicBezTo>
                    <a:pt x="393" y="1001"/>
                    <a:pt x="489" y="1751"/>
                    <a:pt x="596" y="2525"/>
                  </a:cubicBezTo>
                  <a:lnTo>
                    <a:pt x="489" y="2525"/>
                  </a:lnTo>
                  <a:cubicBezTo>
                    <a:pt x="358" y="1811"/>
                    <a:pt x="215" y="1120"/>
                    <a:pt x="96" y="406"/>
                  </a:cubicBezTo>
                  <a:cubicBezTo>
                    <a:pt x="84" y="322"/>
                    <a:pt x="1" y="1"/>
                    <a:pt x="298" y="2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9"/>
            <p:cNvSpPr/>
            <p:nvPr/>
          </p:nvSpPr>
          <p:spPr>
            <a:xfrm>
              <a:off x="3701163" y="4568991"/>
              <a:ext cx="10811" cy="84021"/>
            </a:xfrm>
            <a:custGeom>
              <a:avLst/>
              <a:gdLst/>
              <a:ahLst/>
              <a:cxnLst/>
              <a:rect l="l" t="t" r="r" b="b"/>
              <a:pathLst>
                <a:path w="311" h="2417" extrusionOk="0">
                  <a:moveTo>
                    <a:pt x="120" y="2417"/>
                  </a:moveTo>
                  <a:cubicBezTo>
                    <a:pt x="72" y="1619"/>
                    <a:pt x="36" y="810"/>
                    <a:pt x="0" y="12"/>
                  </a:cubicBezTo>
                  <a:cubicBezTo>
                    <a:pt x="24" y="12"/>
                    <a:pt x="60" y="12"/>
                    <a:pt x="84" y="0"/>
                  </a:cubicBezTo>
                  <a:lnTo>
                    <a:pt x="310" y="2405"/>
                  </a:lnTo>
                  <a:cubicBezTo>
                    <a:pt x="251" y="2417"/>
                    <a:pt x="191" y="2417"/>
                    <a:pt x="120" y="2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9"/>
            <p:cNvSpPr/>
            <p:nvPr/>
          </p:nvSpPr>
          <p:spPr>
            <a:xfrm>
              <a:off x="3680897" y="4563603"/>
              <a:ext cx="3337" cy="89409"/>
            </a:xfrm>
            <a:custGeom>
              <a:avLst/>
              <a:gdLst/>
              <a:ahLst/>
              <a:cxnLst/>
              <a:rect l="l" t="t" r="r" b="b"/>
              <a:pathLst>
                <a:path w="96" h="2572" extrusionOk="0">
                  <a:moveTo>
                    <a:pt x="0" y="2572"/>
                  </a:moveTo>
                  <a:cubicBezTo>
                    <a:pt x="24" y="1715"/>
                    <a:pt x="60" y="869"/>
                    <a:pt x="83" y="0"/>
                  </a:cubicBezTo>
                  <a:cubicBezTo>
                    <a:pt x="83" y="846"/>
                    <a:pt x="95" y="1715"/>
                    <a:pt x="95" y="2560"/>
                  </a:cubicBezTo>
                  <a:cubicBezTo>
                    <a:pt x="72" y="2572"/>
                    <a:pt x="48" y="2572"/>
                    <a:pt x="0" y="25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9"/>
            <p:cNvSpPr/>
            <p:nvPr/>
          </p:nvSpPr>
          <p:spPr>
            <a:xfrm>
              <a:off x="3656878" y="3355501"/>
              <a:ext cx="16582" cy="7092"/>
            </a:xfrm>
            <a:custGeom>
              <a:avLst/>
              <a:gdLst/>
              <a:ahLst/>
              <a:cxnLst/>
              <a:rect l="l" t="t" r="r" b="b"/>
              <a:pathLst>
                <a:path w="477" h="204" extrusionOk="0">
                  <a:moveTo>
                    <a:pt x="215" y="203"/>
                  </a:moveTo>
                  <a:cubicBezTo>
                    <a:pt x="143" y="203"/>
                    <a:pt x="60" y="180"/>
                    <a:pt x="1" y="180"/>
                  </a:cubicBezTo>
                  <a:cubicBezTo>
                    <a:pt x="167" y="72"/>
                    <a:pt x="334" y="1"/>
                    <a:pt x="477" y="2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9"/>
            <p:cNvSpPr/>
            <p:nvPr/>
          </p:nvSpPr>
          <p:spPr>
            <a:xfrm>
              <a:off x="3584055" y="4646367"/>
              <a:ext cx="14079" cy="6640"/>
            </a:xfrm>
            <a:custGeom>
              <a:avLst/>
              <a:gdLst/>
              <a:ahLst/>
              <a:cxnLst/>
              <a:rect l="l" t="t" r="r" b="b"/>
              <a:pathLst>
                <a:path w="405" h="191" extrusionOk="0">
                  <a:moveTo>
                    <a:pt x="298" y="0"/>
                  </a:moveTo>
                  <a:cubicBezTo>
                    <a:pt x="333" y="60"/>
                    <a:pt x="357" y="131"/>
                    <a:pt x="405" y="191"/>
                  </a:cubicBezTo>
                  <a:cubicBezTo>
                    <a:pt x="333" y="191"/>
                    <a:pt x="262" y="179"/>
                    <a:pt x="191" y="179"/>
                  </a:cubicBezTo>
                  <a:cubicBezTo>
                    <a:pt x="131" y="120"/>
                    <a:pt x="60" y="6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9"/>
            <p:cNvSpPr/>
            <p:nvPr/>
          </p:nvSpPr>
          <p:spPr>
            <a:xfrm>
              <a:off x="3753720" y="4649670"/>
              <a:ext cx="3754" cy="3337"/>
            </a:xfrm>
            <a:custGeom>
              <a:avLst/>
              <a:gdLst/>
              <a:ahLst/>
              <a:cxnLst/>
              <a:rect l="l" t="t" r="r" b="b"/>
              <a:pathLst>
                <a:path w="108" h="96" extrusionOk="0">
                  <a:moveTo>
                    <a:pt x="1" y="1"/>
                  </a:moveTo>
                  <a:lnTo>
                    <a:pt x="108" y="96"/>
                  </a:lnTo>
                  <a:lnTo>
                    <a:pt x="60" y="96"/>
                  </a:lnTo>
                  <a:lnTo>
                    <a:pt x="12" y="96"/>
                  </a:lnTo>
                  <a:cubicBezTo>
                    <a:pt x="1" y="72"/>
                    <a:pt x="1" y="3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9"/>
            <p:cNvSpPr/>
            <p:nvPr/>
          </p:nvSpPr>
          <p:spPr>
            <a:xfrm>
              <a:off x="3802559" y="4542503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72" y="83"/>
                  </a:moveTo>
                  <a:cubicBezTo>
                    <a:pt x="36" y="60"/>
                    <a:pt x="12" y="24"/>
                    <a:pt x="1" y="0"/>
                  </a:cubicBezTo>
                  <a:cubicBezTo>
                    <a:pt x="12" y="24"/>
                    <a:pt x="36" y="60"/>
                    <a:pt x="72" y="83"/>
                  </a:cubicBez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9"/>
            <p:cNvSpPr/>
            <p:nvPr/>
          </p:nvSpPr>
          <p:spPr>
            <a:xfrm>
              <a:off x="3798839" y="4539166"/>
              <a:ext cx="2920" cy="3337"/>
            </a:xfrm>
            <a:custGeom>
              <a:avLst/>
              <a:gdLst/>
              <a:ahLst/>
              <a:cxnLst/>
              <a:rect l="l" t="t" r="r" b="b"/>
              <a:pathLst>
                <a:path w="84" h="96" extrusionOk="0">
                  <a:moveTo>
                    <a:pt x="84" y="96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9"/>
            <p:cNvSpPr/>
            <p:nvPr/>
          </p:nvSpPr>
          <p:spPr>
            <a:xfrm>
              <a:off x="3795537" y="4536281"/>
              <a:ext cx="2920" cy="2503"/>
            </a:xfrm>
            <a:custGeom>
              <a:avLst/>
              <a:gdLst/>
              <a:ahLst/>
              <a:cxnLst/>
              <a:rect l="l" t="t" r="r" b="b"/>
              <a:pathLst>
                <a:path w="84" h="72" extrusionOk="0">
                  <a:moveTo>
                    <a:pt x="0" y="72"/>
                  </a:moveTo>
                  <a:cubicBezTo>
                    <a:pt x="0" y="48"/>
                    <a:pt x="0" y="24"/>
                    <a:pt x="24" y="0"/>
                  </a:cubicBezTo>
                  <a:cubicBezTo>
                    <a:pt x="36" y="24"/>
                    <a:pt x="60" y="48"/>
                    <a:pt x="83" y="72"/>
                  </a:cubicBezTo>
                  <a:lnTo>
                    <a:pt x="36" y="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9"/>
            <p:cNvSpPr/>
            <p:nvPr/>
          </p:nvSpPr>
          <p:spPr>
            <a:xfrm>
              <a:off x="3522355" y="4539166"/>
              <a:ext cx="70429" cy="9977"/>
            </a:xfrm>
            <a:custGeom>
              <a:avLst/>
              <a:gdLst/>
              <a:ahLst/>
              <a:cxnLst/>
              <a:rect l="l" t="t" r="r" b="b"/>
              <a:pathLst>
                <a:path w="2026" h="287" extrusionOk="0">
                  <a:moveTo>
                    <a:pt x="1585" y="179"/>
                  </a:moveTo>
                  <a:cubicBezTo>
                    <a:pt x="1549" y="179"/>
                    <a:pt x="1513" y="203"/>
                    <a:pt x="1477" y="203"/>
                  </a:cubicBezTo>
                  <a:cubicBezTo>
                    <a:pt x="989" y="156"/>
                    <a:pt x="465" y="287"/>
                    <a:pt x="1" y="25"/>
                  </a:cubicBezTo>
                  <a:cubicBezTo>
                    <a:pt x="656" y="25"/>
                    <a:pt x="1334" y="1"/>
                    <a:pt x="1977" y="1"/>
                  </a:cubicBezTo>
                  <a:cubicBezTo>
                    <a:pt x="2013" y="36"/>
                    <a:pt x="2025" y="48"/>
                    <a:pt x="2013" y="60"/>
                  </a:cubicBezTo>
                  <a:lnTo>
                    <a:pt x="1977" y="96"/>
                  </a:lnTo>
                  <a:lnTo>
                    <a:pt x="1977" y="96"/>
                  </a:lnTo>
                  <a:cubicBezTo>
                    <a:pt x="1870" y="203"/>
                    <a:pt x="1704" y="96"/>
                    <a:pt x="1585" y="1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9"/>
            <p:cNvSpPr/>
            <p:nvPr/>
          </p:nvSpPr>
          <p:spPr>
            <a:xfrm>
              <a:off x="3590659" y="4539166"/>
              <a:ext cx="51761" cy="3337"/>
            </a:xfrm>
            <a:custGeom>
              <a:avLst/>
              <a:gdLst/>
              <a:ahLst/>
              <a:cxnLst/>
              <a:rect l="l" t="t" r="r" b="b"/>
              <a:pathLst>
                <a:path w="1489" h="96" extrusionOk="0">
                  <a:moveTo>
                    <a:pt x="1" y="96"/>
                  </a:moveTo>
                  <a:lnTo>
                    <a:pt x="1" y="1"/>
                  </a:lnTo>
                  <a:lnTo>
                    <a:pt x="1489" y="1"/>
                  </a:lnTo>
                  <a:cubicBezTo>
                    <a:pt x="1489" y="36"/>
                    <a:pt x="1489" y="60"/>
                    <a:pt x="1477" y="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9"/>
            <p:cNvSpPr/>
            <p:nvPr/>
          </p:nvSpPr>
          <p:spPr>
            <a:xfrm>
              <a:off x="3514916" y="4590924"/>
              <a:ext cx="31078" cy="57949"/>
            </a:xfrm>
            <a:custGeom>
              <a:avLst/>
              <a:gdLst/>
              <a:ahLst/>
              <a:cxnLst/>
              <a:rect l="l" t="t" r="r" b="b"/>
              <a:pathLst>
                <a:path w="894" h="1667" extrusionOk="0">
                  <a:moveTo>
                    <a:pt x="894" y="500"/>
                  </a:moveTo>
                  <a:cubicBezTo>
                    <a:pt x="596" y="833"/>
                    <a:pt x="846" y="1667"/>
                    <a:pt x="239" y="1595"/>
                  </a:cubicBezTo>
                  <a:cubicBezTo>
                    <a:pt x="1" y="1560"/>
                    <a:pt x="501" y="822"/>
                    <a:pt x="548" y="369"/>
                  </a:cubicBezTo>
                  <a:cubicBezTo>
                    <a:pt x="560" y="262"/>
                    <a:pt x="632" y="119"/>
                    <a:pt x="679" y="0"/>
                  </a:cubicBezTo>
                  <a:cubicBezTo>
                    <a:pt x="751" y="167"/>
                    <a:pt x="834" y="333"/>
                    <a:pt x="894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9"/>
            <p:cNvSpPr/>
            <p:nvPr/>
          </p:nvSpPr>
          <p:spPr>
            <a:xfrm>
              <a:off x="3507061" y="4590507"/>
              <a:ext cx="25272" cy="57567"/>
            </a:xfrm>
            <a:custGeom>
              <a:avLst/>
              <a:gdLst/>
              <a:ahLst/>
              <a:cxnLst/>
              <a:rect l="l" t="t" r="r" b="b"/>
              <a:pathLst>
                <a:path w="727" h="1656" extrusionOk="0">
                  <a:moveTo>
                    <a:pt x="727" y="12"/>
                  </a:moveTo>
                  <a:cubicBezTo>
                    <a:pt x="608" y="369"/>
                    <a:pt x="489" y="726"/>
                    <a:pt x="346" y="1072"/>
                  </a:cubicBezTo>
                  <a:cubicBezTo>
                    <a:pt x="250" y="1286"/>
                    <a:pt x="346" y="1596"/>
                    <a:pt x="0" y="1655"/>
                  </a:cubicBezTo>
                  <a:cubicBezTo>
                    <a:pt x="48" y="1429"/>
                    <a:pt x="60" y="1179"/>
                    <a:pt x="131" y="965"/>
                  </a:cubicBezTo>
                  <a:cubicBezTo>
                    <a:pt x="239" y="643"/>
                    <a:pt x="405" y="334"/>
                    <a:pt x="536" y="12"/>
                  </a:cubicBezTo>
                  <a:cubicBezTo>
                    <a:pt x="596" y="0"/>
                    <a:pt x="655" y="12"/>
                    <a:pt x="727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9"/>
            <p:cNvSpPr/>
            <p:nvPr/>
          </p:nvSpPr>
          <p:spPr>
            <a:xfrm>
              <a:off x="3577416" y="4556546"/>
              <a:ext cx="25272" cy="89444"/>
            </a:xfrm>
            <a:custGeom>
              <a:avLst/>
              <a:gdLst/>
              <a:ahLst/>
              <a:cxnLst/>
              <a:rect l="l" t="t" r="r" b="b"/>
              <a:pathLst>
                <a:path w="727" h="2573" extrusionOk="0">
                  <a:moveTo>
                    <a:pt x="191" y="2573"/>
                  </a:moveTo>
                  <a:lnTo>
                    <a:pt x="1" y="2573"/>
                  </a:lnTo>
                  <a:cubicBezTo>
                    <a:pt x="227" y="1763"/>
                    <a:pt x="429" y="965"/>
                    <a:pt x="679" y="1"/>
                  </a:cubicBezTo>
                  <a:cubicBezTo>
                    <a:pt x="727" y="1013"/>
                    <a:pt x="346" y="1787"/>
                    <a:pt x="191" y="25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9"/>
            <p:cNvSpPr/>
            <p:nvPr/>
          </p:nvSpPr>
          <p:spPr>
            <a:xfrm>
              <a:off x="3534799" y="4618629"/>
              <a:ext cx="24855" cy="33581"/>
            </a:xfrm>
            <a:custGeom>
              <a:avLst/>
              <a:gdLst/>
              <a:ahLst/>
              <a:cxnLst/>
              <a:rect l="l" t="t" r="r" b="b"/>
              <a:pathLst>
                <a:path w="715" h="966" extrusionOk="0">
                  <a:moveTo>
                    <a:pt x="715" y="1"/>
                  </a:moveTo>
                  <a:cubicBezTo>
                    <a:pt x="703" y="36"/>
                    <a:pt x="715" y="96"/>
                    <a:pt x="691" y="144"/>
                  </a:cubicBezTo>
                  <a:cubicBezTo>
                    <a:pt x="524" y="382"/>
                    <a:pt x="679" y="965"/>
                    <a:pt x="286" y="834"/>
                  </a:cubicBezTo>
                  <a:cubicBezTo>
                    <a:pt x="0" y="739"/>
                    <a:pt x="345" y="298"/>
                    <a:pt x="4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9"/>
            <p:cNvSpPr/>
            <p:nvPr/>
          </p:nvSpPr>
          <p:spPr>
            <a:xfrm>
              <a:off x="3559201" y="4569790"/>
              <a:ext cx="18667" cy="48876"/>
            </a:xfrm>
            <a:custGeom>
              <a:avLst/>
              <a:gdLst/>
              <a:ahLst/>
              <a:cxnLst/>
              <a:rect l="l" t="t" r="r" b="b"/>
              <a:pathLst>
                <a:path w="537" h="1406" extrusionOk="0">
                  <a:moveTo>
                    <a:pt x="215" y="1406"/>
                  </a:moveTo>
                  <a:lnTo>
                    <a:pt x="1" y="1406"/>
                  </a:lnTo>
                  <a:cubicBezTo>
                    <a:pt x="132" y="941"/>
                    <a:pt x="286" y="477"/>
                    <a:pt x="417" y="1"/>
                  </a:cubicBezTo>
                  <a:cubicBezTo>
                    <a:pt x="465" y="13"/>
                    <a:pt x="489" y="13"/>
                    <a:pt x="536" y="37"/>
                  </a:cubicBezTo>
                  <a:cubicBezTo>
                    <a:pt x="429" y="489"/>
                    <a:pt x="334" y="953"/>
                    <a:pt x="215" y="14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9"/>
            <p:cNvSpPr/>
            <p:nvPr/>
          </p:nvSpPr>
          <p:spPr>
            <a:xfrm>
              <a:off x="3545540" y="4562768"/>
              <a:ext cx="17416" cy="45574"/>
            </a:xfrm>
            <a:custGeom>
              <a:avLst/>
              <a:gdLst/>
              <a:ahLst/>
              <a:cxnLst/>
              <a:rect l="l" t="t" r="r" b="b"/>
              <a:pathLst>
                <a:path w="501" h="1311" extrusionOk="0">
                  <a:moveTo>
                    <a:pt x="108" y="1310"/>
                  </a:moveTo>
                  <a:lnTo>
                    <a:pt x="1" y="1310"/>
                  </a:lnTo>
                  <a:cubicBezTo>
                    <a:pt x="120" y="870"/>
                    <a:pt x="239" y="429"/>
                    <a:pt x="370" y="0"/>
                  </a:cubicBezTo>
                  <a:lnTo>
                    <a:pt x="501" y="36"/>
                  </a:lnTo>
                  <a:cubicBezTo>
                    <a:pt x="382" y="453"/>
                    <a:pt x="251" y="893"/>
                    <a:pt x="108" y="13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9"/>
            <p:cNvSpPr/>
            <p:nvPr/>
          </p:nvSpPr>
          <p:spPr>
            <a:xfrm>
              <a:off x="3566258" y="4586753"/>
              <a:ext cx="17798" cy="42271"/>
            </a:xfrm>
            <a:custGeom>
              <a:avLst/>
              <a:gdLst/>
              <a:ahLst/>
              <a:cxnLst/>
              <a:rect l="l" t="t" r="r" b="b"/>
              <a:pathLst>
                <a:path w="512" h="1216" extrusionOk="0">
                  <a:moveTo>
                    <a:pt x="107" y="1215"/>
                  </a:moveTo>
                  <a:cubicBezTo>
                    <a:pt x="83" y="1132"/>
                    <a:pt x="36" y="1073"/>
                    <a:pt x="0" y="1001"/>
                  </a:cubicBezTo>
                  <a:cubicBezTo>
                    <a:pt x="143" y="680"/>
                    <a:pt x="286" y="334"/>
                    <a:pt x="417" y="1"/>
                  </a:cubicBezTo>
                  <a:cubicBezTo>
                    <a:pt x="452" y="25"/>
                    <a:pt x="476" y="25"/>
                    <a:pt x="512" y="37"/>
                  </a:cubicBezTo>
                  <a:cubicBezTo>
                    <a:pt x="393" y="442"/>
                    <a:pt x="262" y="823"/>
                    <a:pt x="107" y="12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9"/>
            <p:cNvSpPr/>
            <p:nvPr/>
          </p:nvSpPr>
          <p:spPr>
            <a:xfrm>
              <a:off x="3532297" y="4556963"/>
              <a:ext cx="16999" cy="33998"/>
            </a:xfrm>
            <a:custGeom>
              <a:avLst/>
              <a:gdLst/>
              <a:ahLst/>
              <a:cxnLst/>
              <a:rect l="l" t="t" r="r" b="b"/>
              <a:pathLst>
                <a:path w="489" h="978" extrusionOk="0">
                  <a:moveTo>
                    <a:pt x="191" y="977"/>
                  </a:moveTo>
                  <a:lnTo>
                    <a:pt x="1" y="977"/>
                  </a:lnTo>
                  <a:cubicBezTo>
                    <a:pt x="132" y="656"/>
                    <a:pt x="263" y="322"/>
                    <a:pt x="417" y="1"/>
                  </a:cubicBezTo>
                  <a:cubicBezTo>
                    <a:pt x="453" y="1"/>
                    <a:pt x="465" y="13"/>
                    <a:pt x="489" y="13"/>
                  </a:cubicBezTo>
                  <a:cubicBezTo>
                    <a:pt x="394" y="322"/>
                    <a:pt x="286" y="656"/>
                    <a:pt x="191" y="9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9"/>
            <p:cNvSpPr/>
            <p:nvPr/>
          </p:nvSpPr>
          <p:spPr>
            <a:xfrm>
              <a:off x="3565840" y="4639346"/>
              <a:ext cx="4971" cy="10359"/>
            </a:xfrm>
            <a:custGeom>
              <a:avLst/>
              <a:gdLst/>
              <a:ahLst/>
              <a:cxnLst/>
              <a:rect l="l" t="t" r="r" b="b"/>
              <a:pathLst>
                <a:path w="143" h="298" extrusionOk="0">
                  <a:moveTo>
                    <a:pt x="143" y="298"/>
                  </a:moveTo>
                  <a:cubicBezTo>
                    <a:pt x="0" y="202"/>
                    <a:pt x="24" y="95"/>
                    <a:pt x="143" y="0"/>
                  </a:cubicBezTo>
                  <a:cubicBezTo>
                    <a:pt x="119" y="95"/>
                    <a:pt x="119" y="202"/>
                    <a:pt x="143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9"/>
            <p:cNvSpPr/>
            <p:nvPr/>
          </p:nvSpPr>
          <p:spPr>
            <a:xfrm>
              <a:off x="3741728" y="4566905"/>
              <a:ext cx="40603" cy="85724"/>
            </a:xfrm>
            <a:custGeom>
              <a:avLst/>
              <a:gdLst/>
              <a:ahLst/>
              <a:cxnLst/>
              <a:rect l="l" t="t" r="r" b="b"/>
              <a:pathLst>
                <a:path w="1168" h="2466" extrusionOk="0">
                  <a:moveTo>
                    <a:pt x="750" y="1286"/>
                  </a:moveTo>
                  <a:cubicBezTo>
                    <a:pt x="750" y="1703"/>
                    <a:pt x="1167" y="2025"/>
                    <a:pt x="1000" y="2465"/>
                  </a:cubicBezTo>
                  <a:cubicBezTo>
                    <a:pt x="560" y="2239"/>
                    <a:pt x="572" y="1751"/>
                    <a:pt x="405" y="1382"/>
                  </a:cubicBezTo>
                  <a:cubicBezTo>
                    <a:pt x="227" y="977"/>
                    <a:pt x="155" y="536"/>
                    <a:pt x="48" y="96"/>
                  </a:cubicBezTo>
                  <a:cubicBezTo>
                    <a:pt x="24" y="72"/>
                    <a:pt x="0" y="60"/>
                    <a:pt x="24" y="24"/>
                  </a:cubicBezTo>
                  <a:lnTo>
                    <a:pt x="48" y="0"/>
                  </a:lnTo>
                  <a:cubicBezTo>
                    <a:pt x="179" y="191"/>
                    <a:pt x="322" y="393"/>
                    <a:pt x="453" y="608"/>
                  </a:cubicBezTo>
                  <a:cubicBezTo>
                    <a:pt x="465" y="620"/>
                    <a:pt x="500" y="620"/>
                    <a:pt x="512" y="632"/>
                  </a:cubicBezTo>
                  <a:cubicBezTo>
                    <a:pt x="572" y="679"/>
                    <a:pt x="619" y="727"/>
                    <a:pt x="655" y="786"/>
                  </a:cubicBezTo>
                  <a:cubicBezTo>
                    <a:pt x="738" y="929"/>
                    <a:pt x="858" y="1096"/>
                    <a:pt x="750" y="1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9"/>
            <p:cNvSpPr/>
            <p:nvPr/>
          </p:nvSpPr>
          <p:spPr>
            <a:xfrm>
              <a:off x="3740894" y="4542885"/>
              <a:ext cx="45574" cy="82005"/>
            </a:xfrm>
            <a:custGeom>
              <a:avLst/>
              <a:gdLst/>
              <a:ahLst/>
              <a:cxnLst/>
              <a:rect l="l" t="t" r="r" b="b"/>
              <a:pathLst>
                <a:path w="1311" h="2359" extrusionOk="0">
                  <a:moveTo>
                    <a:pt x="774" y="1977"/>
                  </a:moveTo>
                  <a:cubicBezTo>
                    <a:pt x="703" y="1823"/>
                    <a:pt x="643" y="1644"/>
                    <a:pt x="560" y="1477"/>
                  </a:cubicBezTo>
                  <a:cubicBezTo>
                    <a:pt x="501" y="1430"/>
                    <a:pt x="536" y="1323"/>
                    <a:pt x="453" y="1287"/>
                  </a:cubicBezTo>
                  <a:lnTo>
                    <a:pt x="453" y="1287"/>
                  </a:lnTo>
                  <a:cubicBezTo>
                    <a:pt x="572" y="989"/>
                    <a:pt x="0" y="691"/>
                    <a:pt x="453" y="394"/>
                  </a:cubicBezTo>
                  <a:lnTo>
                    <a:pt x="501" y="477"/>
                  </a:lnTo>
                  <a:lnTo>
                    <a:pt x="489" y="525"/>
                  </a:lnTo>
                  <a:lnTo>
                    <a:pt x="501" y="477"/>
                  </a:lnTo>
                  <a:cubicBezTo>
                    <a:pt x="489" y="453"/>
                    <a:pt x="477" y="418"/>
                    <a:pt x="453" y="406"/>
                  </a:cubicBezTo>
                  <a:lnTo>
                    <a:pt x="548" y="1"/>
                  </a:lnTo>
                  <a:cubicBezTo>
                    <a:pt x="620" y="49"/>
                    <a:pt x="596" y="156"/>
                    <a:pt x="655" y="191"/>
                  </a:cubicBezTo>
                  <a:lnTo>
                    <a:pt x="655" y="287"/>
                  </a:lnTo>
                  <a:cubicBezTo>
                    <a:pt x="1072" y="870"/>
                    <a:pt x="1251" y="1525"/>
                    <a:pt x="1310" y="2215"/>
                  </a:cubicBezTo>
                  <a:cubicBezTo>
                    <a:pt x="1191" y="2358"/>
                    <a:pt x="1120" y="2275"/>
                    <a:pt x="1048" y="2156"/>
                  </a:cubicBezTo>
                  <a:cubicBezTo>
                    <a:pt x="989" y="2013"/>
                    <a:pt x="965" y="1846"/>
                    <a:pt x="905" y="1715"/>
                  </a:cubicBezTo>
                  <a:cubicBezTo>
                    <a:pt x="893" y="1834"/>
                    <a:pt x="1084" y="1954"/>
                    <a:pt x="941" y="2085"/>
                  </a:cubicBezTo>
                  <a:cubicBezTo>
                    <a:pt x="893" y="2061"/>
                    <a:pt x="834" y="2013"/>
                    <a:pt x="774" y="19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9"/>
            <p:cNvSpPr/>
            <p:nvPr/>
          </p:nvSpPr>
          <p:spPr>
            <a:xfrm>
              <a:off x="3764079" y="4538332"/>
              <a:ext cx="41819" cy="115516"/>
            </a:xfrm>
            <a:custGeom>
              <a:avLst/>
              <a:gdLst/>
              <a:ahLst/>
              <a:cxnLst/>
              <a:rect l="l" t="t" r="r" b="b"/>
              <a:pathLst>
                <a:path w="1203" h="3323" extrusionOk="0">
                  <a:moveTo>
                    <a:pt x="596" y="2406"/>
                  </a:moveTo>
                  <a:cubicBezTo>
                    <a:pt x="405" y="1739"/>
                    <a:pt x="191" y="1084"/>
                    <a:pt x="0" y="418"/>
                  </a:cubicBezTo>
                  <a:cubicBezTo>
                    <a:pt x="191" y="60"/>
                    <a:pt x="405" y="1"/>
                    <a:pt x="596" y="418"/>
                  </a:cubicBezTo>
                  <a:lnTo>
                    <a:pt x="548" y="465"/>
                  </a:lnTo>
                  <a:cubicBezTo>
                    <a:pt x="310" y="799"/>
                    <a:pt x="536" y="1132"/>
                    <a:pt x="596" y="1454"/>
                  </a:cubicBezTo>
                  <a:cubicBezTo>
                    <a:pt x="667" y="1846"/>
                    <a:pt x="929" y="2192"/>
                    <a:pt x="893" y="2608"/>
                  </a:cubicBezTo>
                  <a:cubicBezTo>
                    <a:pt x="929" y="2847"/>
                    <a:pt x="1203" y="3049"/>
                    <a:pt x="977" y="3323"/>
                  </a:cubicBezTo>
                  <a:cubicBezTo>
                    <a:pt x="953" y="3323"/>
                    <a:pt x="917" y="3299"/>
                    <a:pt x="893" y="3299"/>
                  </a:cubicBezTo>
                  <a:cubicBezTo>
                    <a:pt x="750" y="3180"/>
                    <a:pt x="715" y="3001"/>
                    <a:pt x="655" y="2847"/>
                  </a:cubicBezTo>
                  <a:cubicBezTo>
                    <a:pt x="643" y="2799"/>
                    <a:pt x="631" y="2763"/>
                    <a:pt x="607" y="2727"/>
                  </a:cubicBezTo>
                  <a:cubicBezTo>
                    <a:pt x="596" y="2632"/>
                    <a:pt x="584" y="2561"/>
                    <a:pt x="584" y="2466"/>
                  </a:cubicBezTo>
                  <a:cubicBezTo>
                    <a:pt x="596" y="2454"/>
                    <a:pt x="596" y="2430"/>
                    <a:pt x="596" y="2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9"/>
            <p:cNvSpPr/>
            <p:nvPr/>
          </p:nvSpPr>
          <p:spPr>
            <a:xfrm>
              <a:off x="3715241" y="4551576"/>
              <a:ext cx="7474" cy="12063"/>
            </a:xfrm>
            <a:custGeom>
              <a:avLst/>
              <a:gdLst/>
              <a:ahLst/>
              <a:cxnLst/>
              <a:rect l="l" t="t" r="r" b="b"/>
              <a:pathLst>
                <a:path w="215" h="347" extrusionOk="0">
                  <a:moveTo>
                    <a:pt x="215" y="334"/>
                  </a:moveTo>
                  <a:cubicBezTo>
                    <a:pt x="191" y="334"/>
                    <a:pt x="143" y="346"/>
                    <a:pt x="107" y="346"/>
                  </a:cubicBezTo>
                  <a:cubicBezTo>
                    <a:pt x="84" y="346"/>
                    <a:pt x="36" y="346"/>
                    <a:pt x="0" y="334"/>
                  </a:cubicBezTo>
                  <a:cubicBezTo>
                    <a:pt x="36" y="227"/>
                    <a:pt x="84" y="108"/>
                    <a:pt x="107" y="1"/>
                  </a:cubicBezTo>
                  <a:cubicBezTo>
                    <a:pt x="143" y="108"/>
                    <a:pt x="191" y="227"/>
                    <a:pt x="215" y="3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9"/>
            <p:cNvSpPr/>
            <p:nvPr/>
          </p:nvSpPr>
          <p:spPr>
            <a:xfrm>
              <a:off x="3781042" y="4552827"/>
              <a:ext cx="13696" cy="17416"/>
            </a:xfrm>
            <a:custGeom>
              <a:avLst/>
              <a:gdLst/>
              <a:ahLst/>
              <a:cxnLst/>
              <a:rect l="l" t="t" r="r" b="b"/>
              <a:pathLst>
                <a:path w="394" h="501" extrusionOk="0">
                  <a:moveTo>
                    <a:pt x="322" y="298"/>
                  </a:moveTo>
                  <a:lnTo>
                    <a:pt x="322" y="501"/>
                  </a:lnTo>
                  <a:cubicBezTo>
                    <a:pt x="24" y="429"/>
                    <a:pt x="0" y="239"/>
                    <a:pt x="108" y="1"/>
                  </a:cubicBezTo>
                  <a:lnTo>
                    <a:pt x="108" y="1"/>
                  </a:lnTo>
                  <a:lnTo>
                    <a:pt x="191" y="1"/>
                  </a:lnTo>
                  <a:cubicBezTo>
                    <a:pt x="346" y="60"/>
                    <a:pt x="393" y="167"/>
                    <a:pt x="322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9"/>
            <p:cNvSpPr/>
            <p:nvPr/>
          </p:nvSpPr>
          <p:spPr>
            <a:xfrm>
              <a:off x="3733455" y="4551993"/>
              <a:ext cx="9942" cy="18250"/>
            </a:xfrm>
            <a:custGeom>
              <a:avLst/>
              <a:gdLst/>
              <a:ahLst/>
              <a:cxnLst/>
              <a:rect l="l" t="t" r="r" b="b"/>
              <a:pathLst>
                <a:path w="286" h="525" extrusionOk="0">
                  <a:moveTo>
                    <a:pt x="286" y="429"/>
                  </a:moveTo>
                  <a:lnTo>
                    <a:pt x="286" y="525"/>
                  </a:lnTo>
                  <a:cubicBezTo>
                    <a:pt x="226" y="501"/>
                    <a:pt x="155" y="465"/>
                    <a:pt x="95" y="429"/>
                  </a:cubicBezTo>
                  <a:lnTo>
                    <a:pt x="95" y="322"/>
                  </a:lnTo>
                  <a:cubicBezTo>
                    <a:pt x="143" y="299"/>
                    <a:pt x="0" y="1"/>
                    <a:pt x="214" y="251"/>
                  </a:cubicBezTo>
                  <a:cubicBezTo>
                    <a:pt x="238" y="287"/>
                    <a:pt x="262" y="370"/>
                    <a:pt x="286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9"/>
            <p:cNvSpPr/>
            <p:nvPr/>
          </p:nvSpPr>
          <p:spPr>
            <a:xfrm>
              <a:off x="3788481" y="4547022"/>
              <a:ext cx="8725" cy="16199"/>
            </a:xfrm>
            <a:custGeom>
              <a:avLst/>
              <a:gdLst/>
              <a:ahLst/>
              <a:cxnLst/>
              <a:rect l="l" t="t" r="r" b="b"/>
              <a:pathLst>
                <a:path w="251" h="466" extrusionOk="0">
                  <a:moveTo>
                    <a:pt x="108" y="465"/>
                  </a:moveTo>
                  <a:cubicBezTo>
                    <a:pt x="72" y="358"/>
                    <a:pt x="25" y="275"/>
                    <a:pt x="1" y="168"/>
                  </a:cubicBezTo>
                  <a:lnTo>
                    <a:pt x="1" y="72"/>
                  </a:lnTo>
                  <a:cubicBezTo>
                    <a:pt x="60" y="1"/>
                    <a:pt x="132" y="13"/>
                    <a:pt x="191" y="72"/>
                  </a:cubicBezTo>
                  <a:lnTo>
                    <a:pt x="191" y="72"/>
                  </a:lnTo>
                  <a:cubicBezTo>
                    <a:pt x="251" y="132"/>
                    <a:pt x="251" y="191"/>
                    <a:pt x="191" y="275"/>
                  </a:cubicBezTo>
                  <a:cubicBezTo>
                    <a:pt x="167" y="334"/>
                    <a:pt x="132" y="394"/>
                    <a:pt x="108" y="4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9"/>
            <p:cNvSpPr/>
            <p:nvPr/>
          </p:nvSpPr>
          <p:spPr>
            <a:xfrm>
              <a:off x="3577416" y="4542503"/>
              <a:ext cx="14114" cy="2920"/>
            </a:xfrm>
            <a:custGeom>
              <a:avLst/>
              <a:gdLst/>
              <a:ahLst/>
              <a:cxnLst/>
              <a:rect l="l" t="t" r="r" b="b"/>
              <a:pathLst>
                <a:path w="406" h="84" extrusionOk="0">
                  <a:moveTo>
                    <a:pt x="1" y="83"/>
                  </a:moveTo>
                  <a:lnTo>
                    <a:pt x="405" y="0"/>
                  </a:ln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9"/>
            <p:cNvSpPr/>
            <p:nvPr/>
          </p:nvSpPr>
          <p:spPr>
            <a:xfrm>
              <a:off x="3795120" y="4549108"/>
              <a:ext cx="7474" cy="6640"/>
            </a:xfrm>
            <a:custGeom>
              <a:avLst/>
              <a:gdLst/>
              <a:ahLst/>
              <a:cxnLst/>
              <a:rect l="l" t="t" r="r" b="b"/>
              <a:pathLst>
                <a:path w="215" h="191" extrusionOk="0">
                  <a:moveTo>
                    <a:pt x="0" y="191"/>
                  </a:moveTo>
                  <a:lnTo>
                    <a:pt x="0" y="1"/>
                  </a:lnTo>
                  <a:cubicBezTo>
                    <a:pt x="60" y="36"/>
                    <a:pt x="131" y="60"/>
                    <a:pt x="215" y="96"/>
                  </a:cubicBezTo>
                  <a:cubicBezTo>
                    <a:pt x="131" y="131"/>
                    <a:pt x="72" y="167"/>
                    <a:pt x="0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9"/>
            <p:cNvSpPr/>
            <p:nvPr/>
          </p:nvSpPr>
          <p:spPr>
            <a:xfrm>
              <a:off x="3722679" y="4563186"/>
              <a:ext cx="3337" cy="4171"/>
            </a:xfrm>
            <a:custGeom>
              <a:avLst/>
              <a:gdLst/>
              <a:ahLst/>
              <a:cxnLst/>
              <a:rect l="l" t="t" r="r" b="b"/>
              <a:pathLst>
                <a:path w="96" h="120" extrusionOk="0">
                  <a:moveTo>
                    <a:pt x="96" y="0"/>
                  </a:moveTo>
                  <a:cubicBezTo>
                    <a:pt x="72" y="48"/>
                    <a:pt x="60" y="72"/>
                    <a:pt x="48" y="119"/>
                  </a:cubicBezTo>
                  <a:cubicBezTo>
                    <a:pt x="36" y="72"/>
                    <a:pt x="13" y="48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9"/>
            <p:cNvSpPr/>
            <p:nvPr/>
          </p:nvSpPr>
          <p:spPr>
            <a:xfrm>
              <a:off x="3760360" y="4542885"/>
              <a:ext cx="3754" cy="6674"/>
            </a:xfrm>
            <a:custGeom>
              <a:avLst/>
              <a:gdLst/>
              <a:ahLst/>
              <a:cxnLst/>
              <a:rect l="l" t="t" r="r" b="b"/>
              <a:pathLst>
                <a:path w="108" h="192" extrusionOk="0">
                  <a:moveTo>
                    <a:pt x="107" y="191"/>
                  </a:moveTo>
                  <a:cubicBezTo>
                    <a:pt x="83" y="132"/>
                    <a:pt x="36" y="60"/>
                    <a:pt x="0" y="1"/>
                  </a:cubicBezTo>
                  <a:cubicBezTo>
                    <a:pt x="36" y="60"/>
                    <a:pt x="60" y="120"/>
                    <a:pt x="107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9"/>
            <p:cNvSpPr/>
            <p:nvPr/>
          </p:nvSpPr>
          <p:spPr>
            <a:xfrm>
              <a:off x="3788481" y="4546222"/>
              <a:ext cx="6674" cy="2920"/>
            </a:xfrm>
            <a:custGeom>
              <a:avLst/>
              <a:gdLst/>
              <a:ahLst/>
              <a:cxnLst/>
              <a:rect l="l" t="t" r="r" b="b"/>
              <a:pathLst>
                <a:path w="192" h="84" extrusionOk="0">
                  <a:moveTo>
                    <a:pt x="191" y="84"/>
                  </a:moveTo>
                  <a:lnTo>
                    <a:pt x="1" y="84"/>
                  </a:lnTo>
                  <a:cubicBezTo>
                    <a:pt x="60" y="0"/>
                    <a:pt x="120" y="0"/>
                    <a:pt x="19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9"/>
            <p:cNvSpPr/>
            <p:nvPr/>
          </p:nvSpPr>
          <p:spPr>
            <a:xfrm>
              <a:off x="3765713" y="4582234"/>
              <a:ext cx="29444" cy="70394"/>
            </a:xfrm>
            <a:custGeom>
              <a:avLst/>
              <a:gdLst/>
              <a:ahLst/>
              <a:cxnLst/>
              <a:rect l="l" t="t" r="r" b="b"/>
              <a:pathLst>
                <a:path w="847" h="2025" extrusionOk="0">
                  <a:moveTo>
                    <a:pt x="251" y="953"/>
                  </a:moveTo>
                  <a:cubicBezTo>
                    <a:pt x="191" y="714"/>
                    <a:pt x="132" y="488"/>
                    <a:pt x="1" y="0"/>
                  </a:cubicBezTo>
                  <a:cubicBezTo>
                    <a:pt x="263" y="536"/>
                    <a:pt x="406" y="833"/>
                    <a:pt x="549" y="1131"/>
                  </a:cubicBezTo>
                  <a:lnTo>
                    <a:pt x="549" y="1131"/>
                  </a:lnTo>
                  <a:cubicBezTo>
                    <a:pt x="632" y="1226"/>
                    <a:pt x="549" y="1357"/>
                    <a:pt x="656" y="1429"/>
                  </a:cubicBezTo>
                  <a:lnTo>
                    <a:pt x="656" y="1429"/>
                  </a:lnTo>
                  <a:cubicBezTo>
                    <a:pt x="668" y="1643"/>
                    <a:pt x="846" y="1798"/>
                    <a:pt x="763" y="2024"/>
                  </a:cubicBezTo>
                  <a:cubicBezTo>
                    <a:pt x="429" y="1762"/>
                    <a:pt x="429" y="1310"/>
                    <a:pt x="251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9"/>
            <p:cNvSpPr/>
            <p:nvPr/>
          </p:nvSpPr>
          <p:spPr>
            <a:xfrm>
              <a:off x="3788481" y="4632289"/>
              <a:ext cx="6674" cy="20718"/>
            </a:xfrm>
            <a:custGeom>
              <a:avLst/>
              <a:gdLst/>
              <a:ahLst/>
              <a:cxnLst/>
              <a:rect l="l" t="t" r="r" b="b"/>
              <a:pathLst>
                <a:path w="192" h="596" extrusionOk="0">
                  <a:moveTo>
                    <a:pt x="108" y="596"/>
                  </a:moveTo>
                  <a:cubicBezTo>
                    <a:pt x="72" y="405"/>
                    <a:pt x="25" y="203"/>
                    <a:pt x="1" y="1"/>
                  </a:cubicBezTo>
                  <a:cubicBezTo>
                    <a:pt x="60" y="203"/>
                    <a:pt x="132" y="405"/>
                    <a:pt x="191" y="596"/>
                  </a:cubicBezTo>
                  <a:lnTo>
                    <a:pt x="144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9"/>
            <p:cNvSpPr/>
            <p:nvPr/>
          </p:nvSpPr>
          <p:spPr>
            <a:xfrm>
              <a:off x="3772769" y="4549108"/>
              <a:ext cx="38100" cy="79919"/>
            </a:xfrm>
            <a:custGeom>
              <a:avLst/>
              <a:gdLst/>
              <a:ahLst/>
              <a:cxnLst/>
              <a:rect l="l" t="t" r="r" b="b"/>
              <a:pathLst>
                <a:path w="1096" h="2299" extrusionOk="0">
                  <a:moveTo>
                    <a:pt x="346" y="108"/>
                  </a:moveTo>
                  <a:cubicBezTo>
                    <a:pt x="417" y="274"/>
                    <a:pt x="477" y="429"/>
                    <a:pt x="560" y="608"/>
                  </a:cubicBezTo>
                  <a:lnTo>
                    <a:pt x="560" y="608"/>
                  </a:lnTo>
                  <a:cubicBezTo>
                    <a:pt x="691" y="941"/>
                    <a:pt x="798" y="1286"/>
                    <a:pt x="941" y="1596"/>
                  </a:cubicBezTo>
                  <a:cubicBezTo>
                    <a:pt x="1000" y="1715"/>
                    <a:pt x="1096" y="1858"/>
                    <a:pt x="977" y="2001"/>
                  </a:cubicBezTo>
                  <a:cubicBezTo>
                    <a:pt x="572" y="1655"/>
                    <a:pt x="679" y="1084"/>
                    <a:pt x="381" y="703"/>
                  </a:cubicBezTo>
                  <a:lnTo>
                    <a:pt x="381" y="703"/>
                  </a:lnTo>
                  <a:cubicBezTo>
                    <a:pt x="322" y="1263"/>
                    <a:pt x="834" y="1715"/>
                    <a:pt x="679" y="2298"/>
                  </a:cubicBezTo>
                  <a:lnTo>
                    <a:pt x="48" y="370"/>
                  </a:lnTo>
                  <a:cubicBezTo>
                    <a:pt x="24" y="251"/>
                    <a:pt x="24" y="120"/>
                    <a:pt x="0" y="1"/>
                  </a:cubicBezTo>
                  <a:cubicBezTo>
                    <a:pt x="107" y="36"/>
                    <a:pt x="226" y="72"/>
                    <a:pt x="346" y="1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9"/>
            <p:cNvSpPr/>
            <p:nvPr/>
          </p:nvSpPr>
          <p:spPr>
            <a:xfrm>
              <a:off x="3791401" y="4569790"/>
              <a:ext cx="41402" cy="83221"/>
            </a:xfrm>
            <a:custGeom>
              <a:avLst/>
              <a:gdLst/>
              <a:ahLst/>
              <a:cxnLst/>
              <a:rect l="l" t="t" r="r" b="b"/>
              <a:pathLst>
                <a:path w="1191" h="2394" extrusionOk="0">
                  <a:moveTo>
                    <a:pt x="405" y="1406"/>
                  </a:moveTo>
                  <a:cubicBezTo>
                    <a:pt x="274" y="941"/>
                    <a:pt x="143" y="477"/>
                    <a:pt x="0" y="1"/>
                  </a:cubicBezTo>
                  <a:cubicBezTo>
                    <a:pt x="36" y="1"/>
                    <a:pt x="60" y="1"/>
                    <a:pt x="107" y="13"/>
                  </a:cubicBezTo>
                  <a:cubicBezTo>
                    <a:pt x="464" y="810"/>
                    <a:pt x="833" y="1608"/>
                    <a:pt x="1191" y="2394"/>
                  </a:cubicBezTo>
                  <a:cubicBezTo>
                    <a:pt x="560" y="2370"/>
                    <a:pt x="750" y="1668"/>
                    <a:pt x="405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9"/>
            <p:cNvSpPr/>
            <p:nvPr/>
          </p:nvSpPr>
          <p:spPr>
            <a:xfrm>
              <a:off x="3802142" y="4628987"/>
              <a:ext cx="13696" cy="23639"/>
            </a:xfrm>
            <a:custGeom>
              <a:avLst/>
              <a:gdLst/>
              <a:ahLst/>
              <a:cxnLst/>
              <a:rect l="l" t="t" r="r" b="b"/>
              <a:pathLst>
                <a:path w="394" h="680" extrusionOk="0">
                  <a:moveTo>
                    <a:pt x="96" y="0"/>
                  </a:moveTo>
                  <a:cubicBezTo>
                    <a:pt x="203" y="203"/>
                    <a:pt x="286" y="417"/>
                    <a:pt x="394" y="620"/>
                  </a:cubicBezTo>
                  <a:cubicBezTo>
                    <a:pt x="346" y="631"/>
                    <a:pt x="310" y="667"/>
                    <a:pt x="263" y="679"/>
                  </a:cubicBezTo>
                  <a:cubicBezTo>
                    <a:pt x="167" y="477"/>
                    <a:pt x="84" y="262"/>
                    <a:pt x="1" y="60"/>
                  </a:cubicBezTo>
                  <a:cubicBezTo>
                    <a:pt x="24" y="24"/>
                    <a:pt x="72" y="12"/>
                    <a:pt x="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9"/>
            <p:cNvSpPr/>
            <p:nvPr/>
          </p:nvSpPr>
          <p:spPr>
            <a:xfrm>
              <a:off x="3798839" y="4566905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0" y="84"/>
                  </a:moveTo>
                  <a:lnTo>
                    <a:pt x="0" y="0"/>
                  </a:lnTo>
                  <a:lnTo>
                    <a:pt x="72" y="0"/>
                  </a:lnTo>
                  <a:cubicBezTo>
                    <a:pt x="48" y="24"/>
                    <a:pt x="24" y="60"/>
                    <a:pt x="0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9"/>
            <p:cNvSpPr/>
            <p:nvPr/>
          </p:nvSpPr>
          <p:spPr>
            <a:xfrm>
              <a:off x="3729319" y="4566905"/>
              <a:ext cx="24438" cy="83221"/>
            </a:xfrm>
            <a:custGeom>
              <a:avLst/>
              <a:gdLst/>
              <a:ahLst/>
              <a:cxnLst/>
              <a:rect l="l" t="t" r="r" b="b"/>
              <a:pathLst>
                <a:path w="703" h="2394" extrusionOk="0">
                  <a:moveTo>
                    <a:pt x="0" y="0"/>
                  </a:moveTo>
                  <a:cubicBezTo>
                    <a:pt x="238" y="798"/>
                    <a:pt x="464" y="1584"/>
                    <a:pt x="703" y="2394"/>
                  </a:cubicBezTo>
                  <a:cubicBezTo>
                    <a:pt x="274" y="1727"/>
                    <a:pt x="179" y="953"/>
                    <a:pt x="0" y="2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9"/>
            <p:cNvSpPr/>
            <p:nvPr/>
          </p:nvSpPr>
          <p:spPr>
            <a:xfrm>
              <a:off x="3757023" y="4587587"/>
              <a:ext cx="3372" cy="6674"/>
            </a:xfrm>
            <a:custGeom>
              <a:avLst/>
              <a:gdLst/>
              <a:ahLst/>
              <a:cxnLst/>
              <a:rect l="l" t="t" r="r" b="b"/>
              <a:pathLst>
                <a:path w="97" h="192" extrusionOk="0">
                  <a:moveTo>
                    <a:pt x="1" y="1"/>
                  </a:moveTo>
                  <a:cubicBezTo>
                    <a:pt x="25" y="60"/>
                    <a:pt x="60" y="132"/>
                    <a:pt x="96" y="191"/>
                  </a:cubicBezTo>
                  <a:cubicBezTo>
                    <a:pt x="72" y="132"/>
                    <a:pt x="37" y="6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9"/>
            <p:cNvSpPr/>
            <p:nvPr/>
          </p:nvSpPr>
          <p:spPr>
            <a:xfrm>
              <a:off x="3757023" y="4556546"/>
              <a:ext cx="3372" cy="10394"/>
            </a:xfrm>
            <a:custGeom>
              <a:avLst/>
              <a:gdLst/>
              <a:ahLst/>
              <a:cxnLst/>
              <a:rect l="l" t="t" r="r" b="b"/>
              <a:pathLst>
                <a:path w="97" h="299" extrusionOk="0">
                  <a:moveTo>
                    <a:pt x="96" y="298"/>
                  </a:moveTo>
                  <a:cubicBezTo>
                    <a:pt x="72" y="191"/>
                    <a:pt x="37" y="96"/>
                    <a:pt x="1" y="1"/>
                  </a:cubicBezTo>
                  <a:lnTo>
                    <a:pt x="1" y="1"/>
                  </a:lnTo>
                  <a:cubicBezTo>
                    <a:pt x="37" y="96"/>
                    <a:pt x="72" y="191"/>
                    <a:pt x="96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9"/>
            <p:cNvSpPr/>
            <p:nvPr/>
          </p:nvSpPr>
          <p:spPr>
            <a:xfrm>
              <a:off x="3760360" y="4566905"/>
              <a:ext cx="2086" cy="3337"/>
            </a:xfrm>
            <a:custGeom>
              <a:avLst/>
              <a:gdLst/>
              <a:ahLst/>
              <a:cxnLst/>
              <a:rect l="l" t="t" r="r" b="b"/>
              <a:pathLst>
                <a:path w="60" h="96" extrusionOk="0">
                  <a:moveTo>
                    <a:pt x="0" y="0"/>
                  </a:moveTo>
                  <a:cubicBezTo>
                    <a:pt x="24" y="24"/>
                    <a:pt x="48" y="36"/>
                    <a:pt x="60" y="72"/>
                  </a:cubicBezTo>
                  <a:cubicBezTo>
                    <a:pt x="48" y="84"/>
                    <a:pt x="36" y="84"/>
                    <a:pt x="24" y="96"/>
                  </a:cubicBezTo>
                  <a:cubicBezTo>
                    <a:pt x="24" y="60"/>
                    <a:pt x="24" y="2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9"/>
            <p:cNvSpPr/>
            <p:nvPr/>
          </p:nvSpPr>
          <p:spPr>
            <a:xfrm>
              <a:off x="3784761" y="4621966"/>
              <a:ext cx="3754" cy="10359"/>
            </a:xfrm>
            <a:custGeom>
              <a:avLst/>
              <a:gdLst/>
              <a:ahLst/>
              <a:cxnLst/>
              <a:rect l="l" t="t" r="r" b="b"/>
              <a:pathLst>
                <a:path w="108" h="298" extrusionOk="0">
                  <a:moveTo>
                    <a:pt x="108" y="298"/>
                  </a:moveTo>
                  <a:cubicBezTo>
                    <a:pt x="72" y="202"/>
                    <a:pt x="36" y="95"/>
                    <a:pt x="1" y="0"/>
                  </a:cubicBezTo>
                  <a:cubicBezTo>
                    <a:pt x="36" y="95"/>
                    <a:pt x="72" y="202"/>
                    <a:pt x="108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9"/>
            <p:cNvSpPr/>
            <p:nvPr/>
          </p:nvSpPr>
          <p:spPr>
            <a:xfrm>
              <a:off x="3782711" y="4569790"/>
              <a:ext cx="2086" cy="3754"/>
            </a:xfrm>
            <a:custGeom>
              <a:avLst/>
              <a:gdLst/>
              <a:ahLst/>
              <a:cxnLst/>
              <a:rect l="l" t="t" r="r" b="b"/>
              <a:pathLst>
                <a:path w="60" h="108" extrusionOk="0">
                  <a:moveTo>
                    <a:pt x="60" y="108"/>
                  </a:moveTo>
                  <a:cubicBezTo>
                    <a:pt x="48" y="72"/>
                    <a:pt x="12" y="60"/>
                    <a:pt x="0" y="37"/>
                  </a:cubicBezTo>
                  <a:cubicBezTo>
                    <a:pt x="12" y="13"/>
                    <a:pt x="36" y="13"/>
                    <a:pt x="48" y="1"/>
                  </a:cubicBezTo>
                  <a:cubicBezTo>
                    <a:pt x="48" y="48"/>
                    <a:pt x="60" y="72"/>
                    <a:pt x="60" y="1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9"/>
            <p:cNvSpPr/>
            <p:nvPr/>
          </p:nvSpPr>
          <p:spPr>
            <a:xfrm>
              <a:off x="3655294" y="3357563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●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○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■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●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○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■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●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○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■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64" r:id="rId4"/>
    <p:sldLayoutId id="214748367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4" name="Google Shape;1584;p33"/>
          <p:cNvGrpSpPr/>
          <p:nvPr/>
        </p:nvGrpSpPr>
        <p:grpSpPr>
          <a:xfrm rot="-1830704">
            <a:off x="-1688026" y="-2017111"/>
            <a:ext cx="3942635" cy="3846063"/>
            <a:chOff x="2210400" y="2101050"/>
            <a:chExt cx="3942750" cy="3846175"/>
          </a:xfrm>
        </p:grpSpPr>
        <p:sp>
          <p:nvSpPr>
            <p:cNvPr id="1585" name="Google Shape;1585;p33"/>
            <p:cNvSpPr/>
            <p:nvPr/>
          </p:nvSpPr>
          <p:spPr>
            <a:xfrm>
              <a:off x="4248750" y="34923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6" name="Google Shape;1586;p33"/>
            <p:cNvSpPr/>
            <p:nvPr/>
          </p:nvSpPr>
          <p:spPr>
            <a:xfrm>
              <a:off x="3886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/>
            <p:cNvSpPr/>
            <p:nvPr/>
          </p:nvSpPr>
          <p:spPr>
            <a:xfrm>
              <a:off x="2697175" y="2489100"/>
              <a:ext cx="2465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3"/>
            <p:cNvSpPr/>
            <p:nvPr/>
          </p:nvSpPr>
          <p:spPr>
            <a:xfrm>
              <a:off x="2759125" y="3888925"/>
              <a:ext cx="2341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3"/>
            <p:cNvSpPr/>
            <p:nvPr/>
          </p:nvSpPr>
          <p:spPr>
            <a:xfrm>
              <a:off x="2210400" y="3391456"/>
              <a:ext cx="1448700" cy="1566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شكل حر 2">
            <a:extLst>
              <a:ext uri="{FF2B5EF4-FFF2-40B4-BE49-F238E27FC236}">
                <a16:creationId xmlns:a16="http://schemas.microsoft.com/office/drawing/2014/main" id="{67794EA0-BDFB-4979-C257-F22F0A349EE5}"/>
              </a:ext>
            </a:extLst>
          </p:cNvPr>
          <p:cNvSpPr/>
          <p:nvPr/>
        </p:nvSpPr>
        <p:spPr>
          <a:xfrm rot="21306818">
            <a:off x="2108436" y="1301187"/>
            <a:ext cx="4901989" cy="1744584"/>
          </a:xfrm>
          <a:custGeom>
            <a:avLst/>
            <a:gdLst>
              <a:gd name="connsiteX0" fmla="*/ 122139 w 5740741"/>
              <a:gd name="connsiteY0" fmla="*/ 167552 h 1744584"/>
              <a:gd name="connsiteX1" fmla="*/ 949453 w 5740741"/>
              <a:gd name="connsiteY1" fmla="*/ 69580 h 1744584"/>
              <a:gd name="connsiteX2" fmla="*/ 2429910 w 5740741"/>
              <a:gd name="connsiteY2" fmla="*/ 200209 h 1744584"/>
              <a:gd name="connsiteX3" fmla="*/ 3420510 w 5740741"/>
              <a:gd name="connsiteY3" fmla="*/ 58695 h 1744584"/>
              <a:gd name="connsiteX4" fmla="*/ 4650596 w 5740741"/>
              <a:gd name="connsiteY4" fmla="*/ 15152 h 1744584"/>
              <a:gd name="connsiteX5" fmla="*/ 5597653 w 5740741"/>
              <a:gd name="connsiteY5" fmla="*/ 309066 h 1744584"/>
              <a:gd name="connsiteX6" fmla="*/ 5717396 w 5740741"/>
              <a:gd name="connsiteY6" fmla="*/ 1245237 h 1744584"/>
              <a:gd name="connsiteX7" fmla="*/ 5401710 w 5740741"/>
              <a:gd name="connsiteY7" fmla="*/ 1604466 h 1744584"/>
              <a:gd name="connsiteX8" fmla="*/ 4596168 w 5740741"/>
              <a:gd name="connsiteY8" fmla="*/ 1593580 h 1744584"/>
              <a:gd name="connsiteX9" fmla="*/ 3420510 w 5740741"/>
              <a:gd name="connsiteY9" fmla="*/ 1571809 h 1744584"/>
              <a:gd name="connsiteX10" fmla="*/ 2702053 w 5740741"/>
              <a:gd name="connsiteY10" fmla="*/ 1735095 h 1744584"/>
              <a:gd name="connsiteX11" fmla="*/ 1798539 w 5740741"/>
              <a:gd name="connsiteY11" fmla="*/ 1713323 h 1744584"/>
              <a:gd name="connsiteX12" fmla="*/ 1167168 w 5740741"/>
              <a:gd name="connsiteY12" fmla="*/ 1615352 h 1744584"/>
              <a:gd name="connsiteX13" fmla="*/ 644653 w 5740741"/>
              <a:gd name="connsiteY13" fmla="*/ 1680666 h 1744584"/>
              <a:gd name="connsiteX14" fmla="*/ 187453 w 5740741"/>
              <a:gd name="connsiteY14" fmla="*/ 1615352 h 1744584"/>
              <a:gd name="connsiteX15" fmla="*/ 2396 w 5740741"/>
              <a:gd name="connsiteY15" fmla="*/ 1288780 h 1744584"/>
              <a:gd name="connsiteX16" fmla="*/ 78596 w 5740741"/>
              <a:gd name="connsiteY16" fmla="*/ 766266 h 1744584"/>
              <a:gd name="connsiteX17" fmla="*/ 24168 w 5740741"/>
              <a:gd name="connsiteY17" fmla="*/ 428809 h 1744584"/>
              <a:gd name="connsiteX18" fmla="*/ 122139 w 5740741"/>
              <a:gd name="connsiteY18" fmla="*/ 167552 h 174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40741" h="1744584">
                <a:moveTo>
                  <a:pt x="122139" y="167552"/>
                </a:moveTo>
                <a:cubicBezTo>
                  <a:pt x="276353" y="107680"/>
                  <a:pt x="564825" y="64137"/>
                  <a:pt x="949453" y="69580"/>
                </a:cubicBezTo>
                <a:cubicBezTo>
                  <a:pt x="1334081" y="75023"/>
                  <a:pt x="2018067" y="202023"/>
                  <a:pt x="2429910" y="200209"/>
                </a:cubicBezTo>
                <a:cubicBezTo>
                  <a:pt x="2841753" y="198395"/>
                  <a:pt x="3050396" y="89538"/>
                  <a:pt x="3420510" y="58695"/>
                </a:cubicBezTo>
                <a:cubicBezTo>
                  <a:pt x="3790624" y="27852"/>
                  <a:pt x="4287739" y="-26576"/>
                  <a:pt x="4650596" y="15152"/>
                </a:cubicBezTo>
                <a:cubicBezTo>
                  <a:pt x="5013453" y="56880"/>
                  <a:pt x="5419853" y="104052"/>
                  <a:pt x="5597653" y="309066"/>
                </a:cubicBezTo>
                <a:cubicBezTo>
                  <a:pt x="5775453" y="514080"/>
                  <a:pt x="5750053" y="1029337"/>
                  <a:pt x="5717396" y="1245237"/>
                </a:cubicBezTo>
                <a:cubicBezTo>
                  <a:pt x="5684739" y="1461137"/>
                  <a:pt x="5588581" y="1546409"/>
                  <a:pt x="5401710" y="1604466"/>
                </a:cubicBezTo>
                <a:cubicBezTo>
                  <a:pt x="5214839" y="1662523"/>
                  <a:pt x="4596168" y="1593580"/>
                  <a:pt x="4596168" y="1593580"/>
                </a:cubicBezTo>
                <a:cubicBezTo>
                  <a:pt x="4265968" y="1588137"/>
                  <a:pt x="3736196" y="1548223"/>
                  <a:pt x="3420510" y="1571809"/>
                </a:cubicBezTo>
                <a:cubicBezTo>
                  <a:pt x="3104824" y="1595395"/>
                  <a:pt x="2972381" y="1711509"/>
                  <a:pt x="2702053" y="1735095"/>
                </a:cubicBezTo>
                <a:cubicBezTo>
                  <a:pt x="2431725" y="1758681"/>
                  <a:pt x="2054353" y="1733280"/>
                  <a:pt x="1798539" y="1713323"/>
                </a:cubicBezTo>
                <a:cubicBezTo>
                  <a:pt x="1542725" y="1693366"/>
                  <a:pt x="1359482" y="1620795"/>
                  <a:pt x="1167168" y="1615352"/>
                </a:cubicBezTo>
                <a:cubicBezTo>
                  <a:pt x="974854" y="1609909"/>
                  <a:pt x="807939" y="1680666"/>
                  <a:pt x="644653" y="1680666"/>
                </a:cubicBezTo>
                <a:cubicBezTo>
                  <a:pt x="481367" y="1680666"/>
                  <a:pt x="294496" y="1680666"/>
                  <a:pt x="187453" y="1615352"/>
                </a:cubicBezTo>
                <a:cubicBezTo>
                  <a:pt x="80410" y="1550038"/>
                  <a:pt x="20539" y="1430294"/>
                  <a:pt x="2396" y="1288780"/>
                </a:cubicBezTo>
                <a:cubicBezTo>
                  <a:pt x="-15747" y="1147266"/>
                  <a:pt x="74967" y="909594"/>
                  <a:pt x="78596" y="766266"/>
                </a:cubicBezTo>
                <a:cubicBezTo>
                  <a:pt x="82225" y="622938"/>
                  <a:pt x="16911" y="528595"/>
                  <a:pt x="24168" y="428809"/>
                </a:cubicBezTo>
                <a:cubicBezTo>
                  <a:pt x="31425" y="329023"/>
                  <a:pt x="-32075" y="227424"/>
                  <a:pt x="122139" y="167552"/>
                </a:cubicBezTo>
                <a:close/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596" name="Google Shape;1596;p33"/>
          <p:cNvGrpSpPr/>
          <p:nvPr/>
        </p:nvGrpSpPr>
        <p:grpSpPr>
          <a:xfrm rot="10800000">
            <a:off x="6127175" y="-2017098"/>
            <a:ext cx="4397650" cy="3455373"/>
            <a:chOff x="1506550" y="1212752"/>
            <a:chExt cx="4397650" cy="3455373"/>
          </a:xfrm>
        </p:grpSpPr>
        <p:sp>
          <p:nvSpPr>
            <p:cNvPr id="1597" name="Google Shape;1597;p33"/>
            <p:cNvSpPr/>
            <p:nvPr/>
          </p:nvSpPr>
          <p:spPr>
            <a:xfrm>
              <a:off x="3999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3"/>
            <p:cNvSpPr/>
            <p:nvPr/>
          </p:nvSpPr>
          <p:spPr>
            <a:xfrm>
              <a:off x="1506550" y="2101050"/>
              <a:ext cx="2665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3"/>
            <p:cNvSpPr/>
            <p:nvPr/>
          </p:nvSpPr>
          <p:spPr>
            <a:xfrm>
              <a:off x="2095388" y="15426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3"/>
            <p:cNvSpPr/>
            <p:nvPr/>
          </p:nvSpPr>
          <p:spPr>
            <a:xfrm>
              <a:off x="3111825" y="1212752"/>
              <a:ext cx="1861800" cy="18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3"/>
            <p:cNvSpPr/>
            <p:nvPr/>
          </p:nvSpPr>
          <p:spPr>
            <a:xfrm>
              <a:off x="2900775" y="26098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3"/>
            <p:cNvSpPr/>
            <p:nvPr/>
          </p:nvSpPr>
          <p:spPr>
            <a:xfrm>
              <a:off x="2695475" y="3791097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3" name="Google Shape;1603;p33"/>
          <p:cNvSpPr txBox="1">
            <a:spLocks noGrp="1"/>
          </p:cNvSpPr>
          <p:nvPr>
            <p:ph type="ctrTitle"/>
          </p:nvPr>
        </p:nvSpPr>
        <p:spPr>
          <a:xfrm>
            <a:off x="1622450" y="1328987"/>
            <a:ext cx="5451600" cy="17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1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rgbClr val="191919"/>
              </a:buClr>
              <a:buSzPts val="5200"/>
              <a:buFont typeface="Outfit"/>
              <a:buNone/>
            </a:pPr>
            <a:r>
              <a:rPr lang="en-US" sz="8800" dirty="0"/>
              <a:t>Chores</a:t>
            </a:r>
            <a:endParaRPr sz="8800" dirty="0"/>
          </a:p>
        </p:txBody>
      </p:sp>
      <p:grpSp>
        <p:nvGrpSpPr>
          <p:cNvPr id="1605" name="Google Shape;1605;p33"/>
          <p:cNvGrpSpPr/>
          <p:nvPr/>
        </p:nvGrpSpPr>
        <p:grpSpPr>
          <a:xfrm flipH="1">
            <a:off x="-942675" y="4036452"/>
            <a:ext cx="4397650" cy="3455373"/>
            <a:chOff x="1506550" y="1212752"/>
            <a:chExt cx="4397650" cy="3455373"/>
          </a:xfrm>
        </p:grpSpPr>
        <p:sp>
          <p:nvSpPr>
            <p:cNvPr id="1606" name="Google Shape;1606;p33"/>
            <p:cNvSpPr/>
            <p:nvPr/>
          </p:nvSpPr>
          <p:spPr>
            <a:xfrm>
              <a:off x="3999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3"/>
            <p:cNvSpPr/>
            <p:nvPr/>
          </p:nvSpPr>
          <p:spPr>
            <a:xfrm>
              <a:off x="1506550" y="2101050"/>
              <a:ext cx="2665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3"/>
            <p:cNvSpPr/>
            <p:nvPr/>
          </p:nvSpPr>
          <p:spPr>
            <a:xfrm>
              <a:off x="2095388" y="15426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3"/>
            <p:cNvSpPr/>
            <p:nvPr/>
          </p:nvSpPr>
          <p:spPr>
            <a:xfrm>
              <a:off x="3111825" y="1212752"/>
              <a:ext cx="1861800" cy="18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3"/>
            <p:cNvSpPr/>
            <p:nvPr/>
          </p:nvSpPr>
          <p:spPr>
            <a:xfrm>
              <a:off x="2900775" y="26098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3"/>
            <p:cNvSpPr/>
            <p:nvPr/>
          </p:nvSpPr>
          <p:spPr>
            <a:xfrm>
              <a:off x="2695475" y="3791097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3"/>
            <p:cNvSpPr/>
            <p:nvPr/>
          </p:nvSpPr>
          <p:spPr>
            <a:xfrm>
              <a:off x="5093850" y="1435210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3" name="Google Shape;1613;p33"/>
          <p:cNvGrpSpPr/>
          <p:nvPr/>
        </p:nvGrpSpPr>
        <p:grpSpPr>
          <a:xfrm rot="881588">
            <a:off x="1698128" y="4147366"/>
            <a:ext cx="1018055" cy="2388242"/>
            <a:chOff x="3611964" y="992759"/>
            <a:chExt cx="352040" cy="825847"/>
          </a:xfrm>
        </p:grpSpPr>
        <p:sp>
          <p:nvSpPr>
            <p:cNvPr id="1614" name="Google Shape;1614;p33"/>
            <p:cNvSpPr/>
            <p:nvPr/>
          </p:nvSpPr>
          <p:spPr>
            <a:xfrm>
              <a:off x="3612398" y="992759"/>
              <a:ext cx="351414" cy="825331"/>
            </a:xfrm>
            <a:custGeom>
              <a:avLst/>
              <a:gdLst/>
              <a:ahLst/>
              <a:cxnLst/>
              <a:rect l="l" t="t" r="r" b="b"/>
              <a:pathLst>
                <a:path w="10109" h="23742" extrusionOk="0">
                  <a:moveTo>
                    <a:pt x="214" y="15646"/>
                  </a:moveTo>
                  <a:cubicBezTo>
                    <a:pt x="476" y="17610"/>
                    <a:pt x="524" y="19598"/>
                    <a:pt x="679" y="21575"/>
                  </a:cubicBezTo>
                  <a:cubicBezTo>
                    <a:pt x="703" y="21968"/>
                    <a:pt x="750" y="22349"/>
                    <a:pt x="774" y="22754"/>
                  </a:cubicBezTo>
                  <a:cubicBezTo>
                    <a:pt x="869" y="22932"/>
                    <a:pt x="976" y="23075"/>
                    <a:pt x="1214" y="23063"/>
                  </a:cubicBezTo>
                  <a:cubicBezTo>
                    <a:pt x="1226" y="23480"/>
                    <a:pt x="1488" y="23623"/>
                    <a:pt x="1869" y="23635"/>
                  </a:cubicBezTo>
                  <a:cubicBezTo>
                    <a:pt x="2119" y="23658"/>
                    <a:pt x="2381" y="23742"/>
                    <a:pt x="2643" y="23718"/>
                  </a:cubicBezTo>
                  <a:cubicBezTo>
                    <a:pt x="4334" y="23658"/>
                    <a:pt x="6013" y="23587"/>
                    <a:pt x="7715" y="23516"/>
                  </a:cubicBezTo>
                  <a:cubicBezTo>
                    <a:pt x="8334" y="23480"/>
                    <a:pt x="8680" y="23158"/>
                    <a:pt x="8775" y="22551"/>
                  </a:cubicBezTo>
                  <a:cubicBezTo>
                    <a:pt x="8930" y="21396"/>
                    <a:pt x="9108" y="20253"/>
                    <a:pt x="9251" y="19110"/>
                  </a:cubicBezTo>
                  <a:cubicBezTo>
                    <a:pt x="9430" y="17586"/>
                    <a:pt x="9739" y="16074"/>
                    <a:pt x="9668" y="14574"/>
                  </a:cubicBezTo>
                  <a:cubicBezTo>
                    <a:pt x="9608" y="13562"/>
                    <a:pt x="8954" y="12574"/>
                    <a:pt x="8573" y="11574"/>
                  </a:cubicBezTo>
                  <a:cubicBezTo>
                    <a:pt x="8311" y="10859"/>
                    <a:pt x="8001" y="9966"/>
                    <a:pt x="8489" y="9430"/>
                  </a:cubicBezTo>
                  <a:cubicBezTo>
                    <a:pt x="10108" y="7585"/>
                    <a:pt x="8334" y="6037"/>
                    <a:pt x="8192" y="4370"/>
                  </a:cubicBezTo>
                  <a:cubicBezTo>
                    <a:pt x="8180" y="4251"/>
                    <a:pt x="7918" y="4156"/>
                    <a:pt x="7787" y="4049"/>
                  </a:cubicBezTo>
                  <a:cubicBezTo>
                    <a:pt x="7703" y="4013"/>
                    <a:pt x="7596" y="4013"/>
                    <a:pt x="7489" y="4013"/>
                  </a:cubicBezTo>
                  <a:cubicBezTo>
                    <a:pt x="7299" y="4001"/>
                    <a:pt x="7108" y="3977"/>
                    <a:pt x="6906" y="3954"/>
                  </a:cubicBezTo>
                  <a:cubicBezTo>
                    <a:pt x="6953" y="3704"/>
                    <a:pt x="6929" y="3501"/>
                    <a:pt x="6596" y="3501"/>
                  </a:cubicBezTo>
                  <a:lnTo>
                    <a:pt x="6596" y="3501"/>
                  </a:lnTo>
                  <a:lnTo>
                    <a:pt x="6596" y="3501"/>
                  </a:lnTo>
                  <a:cubicBezTo>
                    <a:pt x="6668" y="2751"/>
                    <a:pt x="6787" y="2013"/>
                    <a:pt x="6584" y="1275"/>
                  </a:cubicBezTo>
                  <a:cubicBezTo>
                    <a:pt x="6394" y="1072"/>
                    <a:pt x="6167" y="1191"/>
                    <a:pt x="5941" y="1191"/>
                  </a:cubicBezTo>
                  <a:lnTo>
                    <a:pt x="5822" y="1191"/>
                  </a:lnTo>
                  <a:lnTo>
                    <a:pt x="5822" y="1191"/>
                  </a:lnTo>
                  <a:lnTo>
                    <a:pt x="5822" y="1191"/>
                  </a:lnTo>
                  <a:cubicBezTo>
                    <a:pt x="5715" y="1191"/>
                    <a:pt x="5620" y="1179"/>
                    <a:pt x="5525" y="1179"/>
                  </a:cubicBezTo>
                  <a:lnTo>
                    <a:pt x="5501" y="1203"/>
                  </a:lnTo>
                  <a:cubicBezTo>
                    <a:pt x="5501" y="1191"/>
                    <a:pt x="5477" y="1179"/>
                    <a:pt x="5477" y="1156"/>
                  </a:cubicBezTo>
                  <a:lnTo>
                    <a:pt x="5477" y="1156"/>
                  </a:lnTo>
                  <a:lnTo>
                    <a:pt x="5477" y="1156"/>
                  </a:lnTo>
                  <a:lnTo>
                    <a:pt x="5513" y="1144"/>
                  </a:lnTo>
                  <a:lnTo>
                    <a:pt x="5525" y="1179"/>
                  </a:lnTo>
                  <a:cubicBezTo>
                    <a:pt x="5227" y="787"/>
                    <a:pt x="6108" y="489"/>
                    <a:pt x="5632" y="84"/>
                  </a:cubicBezTo>
                  <a:cubicBezTo>
                    <a:pt x="5477" y="25"/>
                    <a:pt x="5346" y="48"/>
                    <a:pt x="5203" y="60"/>
                  </a:cubicBezTo>
                  <a:cubicBezTo>
                    <a:pt x="4965" y="48"/>
                    <a:pt x="4739" y="25"/>
                    <a:pt x="4501" y="13"/>
                  </a:cubicBezTo>
                  <a:cubicBezTo>
                    <a:pt x="4334" y="1"/>
                    <a:pt x="4167" y="48"/>
                    <a:pt x="4143" y="239"/>
                  </a:cubicBezTo>
                  <a:cubicBezTo>
                    <a:pt x="4108" y="465"/>
                    <a:pt x="4203" y="608"/>
                    <a:pt x="4453" y="608"/>
                  </a:cubicBezTo>
                  <a:cubicBezTo>
                    <a:pt x="4501" y="656"/>
                    <a:pt x="4548" y="703"/>
                    <a:pt x="4572" y="739"/>
                  </a:cubicBezTo>
                  <a:lnTo>
                    <a:pt x="4572" y="739"/>
                  </a:lnTo>
                  <a:lnTo>
                    <a:pt x="4572" y="739"/>
                  </a:lnTo>
                  <a:cubicBezTo>
                    <a:pt x="4608" y="1560"/>
                    <a:pt x="3739" y="882"/>
                    <a:pt x="3572" y="1358"/>
                  </a:cubicBezTo>
                  <a:cubicBezTo>
                    <a:pt x="3191" y="1858"/>
                    <a:pt x="3441" y="2442"/>
                    <a:pt x="3417" y="2989"/>
                  </a:cubicBezTo>
                  <a:lnTo>
                    <a:pt x="3417" y="2989"/>
                  </a:lnTo>
                  <a:lnTo>
                    <a:pt x="3417" y="2989"/>
                  </a:lnTo>
                  <a:lnTo>
                    <a:pt x="3370" y="3442"/>
                  </a:lnTo>
                  <a:cubicBezTo>
                    <a:pt x="3119" y="3537"/>
                    <a:pt x="3155" y="3763"/>
                    <a:pt x="3155" y="3977"/>
                  </a:cubicBezTo>
                  <a:cubicBezTo>
                    <a:pt x="2286" y="3894"/>
                    <a:pt x="1786" y="4287"/>
                    <a:pt x="1655" y="5168"/>
                  </a:cubicBezTo>
                  <a:cubicBezTo>
                    <a:pt x="1607" y="5478"/>
                    <a:pt x="1524" y="5823"/>
                    <a:pt x="1345" y="6061"/>
                  </a:cubicBezTo>
                  <a:cubicBezTo>
                    <a:pt x="500" y="7216"/>
                    <a:pt x="631" y="8287"/>
                    <a:pt x="1548" y="9323"/>
                  </a:cubicBezTo>
                  <a:cubicBezTo>
                    <a:pt x="1584" y="9407"/>
                    <a:pt x="1631" y="9478"/>
                    <a:pt x="1655" y="9550"/>
                  </a:cubicBezTo>
                  <a:cubicBezTo>
                    <a:pt x="1691" y="10276"/>
                    <a:pt x="1488" y="10966"/>
                    <a:pt x="1155" y="11609"/>
                  </a:cubicBezTo>
                  <a:cubicBezTo>
                    <a:pt x="476" y="12848"/>
                    <a:pt x="0" y="14110"/>
                    <a:pt x="214" y="15646"/>
                  </a:cubicBezTo>
                  <a:close/>
                  <a:moveTo>
                    <a:pt x="703" y="20944"/>
                  </a:moveTo>
                  <a:lnTo>
                    <a:pt x="703" y="20968"/>
                  </a:lnTo>
                  <a:cubicBezTo>
                    <a:pt x="714" y="21099"/>
                    <a:pt x="750" y="21241"/>
                    <a:pt x="714" y="21372"/>
                  </a:cubicBezTo>
                  <a:cubicBezTo>
                    <a:pt x="714" y="21349"/>
                    <a:pt x="714" y="21337"/>
                    <a:pt x="703" y="21313"/>
                  </a:cubicBezTo>
                  <a:cubicBezTo>
                    <a:pt x="703" y="21194"/>
                    <a:pt x="691" y="21075"/>
                    <a:pt x="691" y="20956"/>
                  </a:cubicBezTo>
                  <a:lnTo>
                    <a:pt x="691" y="20944"/>
                  </a:lnTo>
                  <a:cubicBezTo>
                    <a:pt x="691" y="20908"/>
                    <a:pt x="667" y="20896"/>
                    <a:pt x="643" y="20908"/>
                  </a:cubicBezTo>
                  <a:cubicBezTo>
                    <a:pt x="595" y="20956"/>
                    <a:pt x="679" y="20884"/>
                    <a:pt x="703" y="20944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3"/>
            <p:cNvSpPr/>
            <p:nvPr/>
          </p:nvSpPr>
          <p:spPr>
            <a:xfrm>
              <a:off x="3639498" y="1123111"/>
              <a:ext cx="278170" cy="677591"/>
            </a:xfrm>
            <a:custGeom>
              <a:avLst/>
              <a:gdLst/>
              <a:ahLst/>
              <a:cxnLst/>
              <a:rect l="l" t="t" r="r" b="b"/>
              <a:pathLst>
                <a:path w="8002" h="19492" extrusionOk="0">
                  <a:moveTo>
                    <a:pt x="882" y="5799"/>
                  </a:moveTo>
                  <a:cubicBezTo>
                    <a:pt x="846" y="5728"/>
                    <a:pt x="798" y="5644"/>
                    <a:pt x="774" y="5573"/>
                  </a:cubicBezTo>
                  <a:cubicBezTo>
                    <a:pt x="774" y="5299"/>
                    <a:pt x="1001" y="5335"/>
                    <a:pt x="1155" y="5299"/>
                  </a:cubicBezTo>
                  <a:cubicBezTo>
                    <a:pt x="1382" y="5263"/>
                    <a:pt x="1620" y="5299"/>
                    <a:pt x="1858" y="5263"/>
                  </a:cubicBezTo>
                  <a:cubicBezTo>
                    <a:pt x="834" y="5109"/>
                    <a:pt x="822" y="5109"/>
                    <a:pt x="727" y="4025"/>
                  </a:cubicBezTo>
                  <a:cubicBezTo>
                    <a:pt x="703" y="3727"/>
                    <a:pt x="703" y="3418"/>
                    <a:pt x="679" y="3120"/>
                  </a:cubicBezTo>
                  <a:cubicBezTo>
                    <a:pt x="655" y="2644"/>
                    <a:pt x="798" y="2477"/>
                    <a:pt x="1274" y="2406"/>
                  </a:cubicBezTo>
                  <a:cubicBezTo>
                    <a:pt x="1536" y="2370"/>
                    <a:pt x="1774" y="2358"/>
                    <a:pt x="2025" y="2322"/>
                  </a:cubicBezTo>
                  <a:cubicBezTo>
                    <a:pt x="2167" y="2311"/>
                    <a:pt x="2310" y="2322"/>
                    <a:pt x="2453" y="2346"/>
                  </a:cubicBezTo>
                  <a:cubicBezTo>
                    <a:pt x="2465" y="2311"/>
                    <a:pt x="2453" y="2311"/>
                    <a:pt x="2394" y="2311"/>
                  </a:cubicBezTo>
                  <a:cubicBezTo>
                    <a:pt x="1310" y="2239"/>
                    <a:pt x="1310" y="2180"/>
                    <a:pt x="1727" y="1179"/>
                  </a:cubicBezTo>
                  <a:cubicBezTo>
                    <a:pt x="2072" y="406"/>
                    <a:pt x="2548" y="1"/>
                    <a:pt x="3406" y="144"/>
                  </a:cubicBezTo>
                  <a:cubicBezTo>
                    <a:pt x="3644" y="179"/>
                    <a:pt x="3918" y="144"/>
                    <a:pt x="4156" y="144"/>
                  </a:cubicBezTo>
                  <a:cubicBezTo>
                    <a:pt x="4465" y="144"/>
                    <a:pt x="4763" y="120"/>
                    <a:pt x="5061" y="156"/>
                  </a:cubicBezTo>
                  <a:cubicBezTo>
                    <a:pt x="5227" y="179"/>
                    <a:pt x="5370" y="227"/>
                    <a:pt x="5537" y="239"/>
                  </a:cubicBezTo>
                  <a:cubicBezTo>
                    <a:pt x="6346" y="322"/>
                    <a:pt x="6799" y="775"/>
                    <a:pt x="6870" y="1608"/>
                  </a:cubicBezTo>
                  <a:cubicBezTo>
                    <a:pt x="6906" y="2001"/>
                    <a:pt x="6692" y="2180"/>
                    <a:pt x="6370" y="2251"/>
                  </a:cubicBezTo>
                  <a:cubicBezTo>
                    <a:pt x="5894" y="2358"/>
                    <a:pt x="5418" y="2406"/>
                    <a:pt x="4942" y="2477"/>
                  </a:cubicBezTo>
                  <a:cubicBezTo>
                    <a:pt x="5573" y="2418"/>
                    <a:pt x="6216" y="2501"/>
                    <a:pt x="6847" y="2596"/>
                  </a:cubicBezTo>
                  <a:cubicBezTo>
                    <a:pt x="7323" y="2668"/>
                    <a:pt x="7501" y="2882"/>
                    <a:pt x="7466" y="3370"/>
                  </a:cubicBezTo>
                  <a:cubicBezTo>
                    <a:pt x="7454" y="3787"/>
                    <a:pt x="7406" y="4192"/>
                    <a:pt x="7311" y="4585"/>
                  </a:cubicBezTo>
                  <a:cubicBezTo>
                    <a:pt x="7144" y="5180"/>
                    <a:pt x="6847" y="5418"/>
                    <a:pt x="6216" y="5406"/>
                  </a:cubicBezTo>
                  <a:cubicBezTo>
                    <a:pt x="5358" y="5382"/>
                    <a:pt x="4501" y="5406"/>
                    <a:pt x="3810" y="5394"/>
                  </a:cubicBezTo>
                  <a:cubicBezTo>
                    <a:pt x="4382" y="5394"/>
                    <a:pt x="5144" y="5382"/>
                    <a:pt x="5894" y="5394"/>
                  </a:cubicBezTo>
                  <a:cubicBezTo>
                    <a:pt x="6787" y="5418"/>
                    <a:pt x="6942" y="5597"/>
                    <a:pt x="6966" y="6478"/>
                  </a:cubicBezTo>
                  <a:cubicBezTo>
                    <a:pt x="6978" y="7228"/>
                    <a:pt x="7061" y="7942"/>
                    <a:pt x="7359" y="8621"/>
                  </a:cubicBezTo>
                  <a:cubicBezTo>
                    <a:pt x="7573" y="9109"/>
                    <a:pt x="7585" y="9633"/>
                    <a:pt x="7644" y="10145"/>
                  </a:cubicBezTo>
                  <a:cubicBezTo>
                    <a:pt x="7918" y="12943"/>
                    <a:pt x="8001" y="15741"/>
                    <a:pt x="7359" y="18503"/>
                  </a:cubicBezTo>
                  <a:cubicBezTo>
                    <a:pt x="7180" y="19289"/>
                    <a:pt x="7025" y="19467"/>
                    <a:pt x="6216" y="19467"/>
                  </a:cubicBezTo>
                  <a:cubicBezTo>
                    <a:pt x="4668" y="19491"/>
                    <a:pt x="3108" y="19467"/>
                    <a:pt x="1560" y="19467"/>
                  </a:cubicBezTo>
                  <a:cubicBezTo>
                    <a:pt x="1382" y="19467"/>
                    <a:pt x="1203" y="19467"/>
                    <a:pt x="1024" y="19408"/>
                  </a:cubicBezTo>
                  <a:cubicBezTo>
                    <a:pt x="965" y="19396"/>
                    <a:pt x="905" y="19372"/>
                    <a:pt x="858" y="19325"/>
                  </a:cubicBezTo>
                  <a:cubicBezTo>
                    <a:pt x="548" y="18717"/>
                    <a:pt x="596" y="18039"/>
                    <a:pt x="524" y="17384"/>
                  </a:cubicBezTo>
                  <a:cubicBezTo>
                    <a:pt x="298" y="15324"/>
                    <a:pt x="0" y="13252"/>
                    <a:pt x="24" y="11157"/>
                  </a:cubicBezTo>
                  <a:cubicBezTo>
                    <a:pt x="24" y="10514"/>
                    <a:pt x="131" y="9919"/>
                    <a:pt x="405" y="9335"/>
                  </a:cubicBezTo>
                  <a:cubicBezTo>
                    <a:pt x="846" y="8359"/>
                    <a:pt x="1215" y="7359"/>
                    <a:pt x="1096" y="6240"/>
                  </a:cubicBezTo>
                  <a:cubicBezTo>
                    <a:pt x="1084" y="6097"/>
                    <a:pt x="1096" y="5906"/>
                    <a:pt x="882" y="579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3"/>
            <p:cNvSpPr/>
            <p:nvPr/>
          </p:nvSpPr>
          <p:spPr>
            <a:xfrm>
              <a:off x="3666819" y="1125614"/>
              <a:ext cx="297185" cy="692052"/>
            </a:xfrm>
            <a:custGeom>
              <a:avLst/>
              <a:gdLst/>
              <a:ahLst/>
              <a:cxnLst/>
              <a:rect l="l" t="t" r="r" b="b"/>
              <a:pathLst>
                <a:path w="8549" h="19908" extrusionOk="0">
                  <a:moveTo>
                    <a:pt x="191" y="19253"/>
                  </a:moveTo>
                  <a:cubicBezTo>
                    <a:pt x="1989" y="19253"/>
                    <a:pt x="3810" y="19241"/>
                    <a:pt x="5608" y="19253"/>
                  </a:cubicBezTo>
                  <a:cubicBezTo>
                    <a:pt x="6049" y="19253"/>
                    <a:pt x="6251" y="19169"/>
                    <a:pt x="6346" y="18705"/>
                  </a:cubicBezTo>
                  <a:cubicBezTo>
                    <a:pt x="7025" y="15121"/>
                    <a:pt x="7204" y="11525"/>
                    <a:pt x="6168" y="7977"/>
                  </a:cubicBezTo>
                  <a:cubicBezTo>
                    <a:pt x="6025" y="7537"/>
                    <a:pt x="5953" y="7049"/>
                    <a:pt x="6013" y="6608"/>
                  </a:cubicBezTo>
                  <a:cubicBezTo>
                    <a:pt x="6168" y="5656"/>
                    <a:pt x="5632" y="5513"/>
                    <a:pt x="4894" y="5513"/>
                  </a:cubicBezTo>
                  <a:lnTo>
                    <a:pt x="1917" y="5513"/>
                  </a:lnTo>
                  <a:cubicBezTo>
                    <a:pt x="2120" y="5144"/>
                    <a:pt x="2370" y="5191"/>
                    <a:pt x="2572" y="5191"/>
                  </a:cubicBezTo>
                  <a:cubicBezTo>
                    <a:pt x="3453" y="5191"/>
                    <a:pt x="4334" y="5203"/>
                    <a:pt x="5215" y="5179"/>
                  </a:cubicBezTo>
                  <a:cubicBezTo>
                    <a:pt x="5572" y="5156"/>
                    <a:pt x="6013" y="5310"/>
                    <a:pt x="6203" y="4858"/>
                  </a:cubicBezTo>
                  <a:cubicBezTo>
                    <a:pt x="6477" y="4239"/>
                    <a:pt x="6680" y="3489"/>
                    <a:pt x="6430" y="2893"/>
                  </a:cubicBezTo>
                  <a:cubicBezTo>
                    <a:pt x="6251" y="2477"/>
                    <a:pt x="5525" y="2691"/>
                    <a:pt x="5049" y="2620"/>
                  </a:cubicBezTo>
                  <a:cubicBezTo>
                    <a:pt x="4513" y="2524"/>
                    <a:pt x="3977" y="2560"/>
                    <a:pt x="3429" y="2381"/>
                  </a:cubicBezTo>
                  <a:cubicBezTo>
                    <a:pt x="3977" y="2274"/>
                    <a:pt x="4537" y="2179"/>
                    <a:pt x="5096" y="2060"/>
                  </a:cubicBezTo>
                  <a:cubicBezTo>
                    <a:pt x="5406" y="1989"/>
                    <a:pt x="5989" y="2215"/>
                    <a:pt x="5906" y="1643"/>
                  </a:cubicBezTo>
                  <a:cubicBezTo>
                    <a:pt x="5834" y="1072"/>
                    <a:pt x="5775" y="298"/>
                    <a:pt x="4822" y="334"/>
                  </a:cubicBezTo>
                  <a:cubicBezTo>
                    <a:pt x="4644" y="334"/>
                    <a:pt x="4453" y="274"/>
                    <a:pt x="4263" y="238"/>
                  </a:cubicBezTo>
                  <a:cubicBezTo>
                    <a:pt x="4596" y="0"/>
                    <a:pt x="4953" y="0"/>
                    <a:pt x="5346" y="131"/>
                  </a:cubicBezTo>
                  <a:lnTo>
                    <a:pt x="5346" y="131"/>
                  </a:lnTo>
                  <a:cubicBezTo>
                    <a:pt x="5632" y="274"/>
                    <a:pt x="5930" y="131"/>
                    <a:pt x="6227" y="215"/>
                  </a:cubicBezTo>
                  <a:cubicBezTo>
                    <a:pt x="6358" y="322"/>
                    <a:pt x="6608" y="429"/>
                    <a:pt x="6620" y="548"/>
                  </a:cubicBezTo>
                  <a:cubicBezTo>
                    <a:pt x="6763" y="2215"/>
                    <a:pt x="8549" y="3763"/>
                    <a:pt x="6918" y="5608"/>
                  </a:cubicBezTo>
                  <a:cubicBezTo>
                    <a:pt x="6442" y="6156"/>
                    <a:pt x="6763" y="7049"/>
                    <a:pt x="7013" y="7751"/>
                  </a:cubicBezTo>
                  <a:cubicBezTo>
                    <a:pt x="7382" y="8751"/>
                    <a:pt x="8037" y="9728"/>
                    <a:pt x="8097" y="10740"/>
                  </a:cubicBezTo>
                  <a:cubicBezTo>
                    <a:pt x="8192" y="12240"/>
                    <a:pt x="7858" y="13776"/>
                    <a:pt x="7680" y="15276"/>
                  </a:cubicBezTo>
                  <a:cubicBezTo>
                    <a:pt x="7549" y="16431"/>
                    <a:pt x="7370" y="17574"/>
                    <a:pt x="7204" y="18717"/>
                  </a:cubicBezTo>
                  <a:cubicBezTo>
                    <a:pt x="7120" y="19324"/>
                    <a:pt x="6775" y="19657"/>
                    <a:pt x="6144" y="19681"/>
                  </a:cubicBezTo>
                  <a:cubicBezTo>
                    <a:pt x="4453" y="19765"/>
                    <a:pt x="2774" y="19836"/>
                    <a:pt x="1072" y="19896"/>
                  </a:cubicBezTo>
                  <a:cubicBezTo>
                    <a:pt x="822" y="19907"/>
                    <a:pt x="548" y="19836"/>
                    <a:pt x="298" y="19800"/>
                  </a:cubicBezTo>
                  <a:cubicBezTo>
                    <a:pt x="155" y="19645"/>
                    <a:pt x="0" y="19479"/>
                    <a:pt x="191" y="1925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3"/>
            <p:cNvSpPr/>
            <p:nvPr/>
          </p:nvSpPr>
          <p:spPr>
            <a:xfrm>
              <a:off x="3612176" y="1318465"/>
              <a:ext cx="74948" cy="481808"/>
            </a:xfrm>
            <a:custGeom>
              <a:avLst/>
              <a:gdLst/>
              <a:ahLst/>
              <a:cxnLst/>
              <a:rect l="l" t="t" r="r" b="b"/>
              <a:pathLst>
                <a:path w="2156" h="13860" extrusionOk="0">
                  <a:moveTo>
                    <a:pt x="1668" y="179"/>
                  </a:moveTo>
                  <a:cubicBezTo>
                    <a:pt x="2060" y="1"/>
                    <a:pt x="2060" y="262"/>
                    <a:pt x="2096" y="536"/>
                  </a:cubicBezTo>
                  <a:cubicBezTo>
                    <a:pt x="2156" y="1465"/>
                    <a:pt x="2060" y="2406"/>
                    <a:pt x="1620" y="3239"/>
                  </a:cubicBezTo>
                  <a:cubicBezTo>
                    <a:pt x="715" y="4930"/>
                    <a:pt x="989" y="6692"/>
                    <a:pt x="1167" y="8466"/>
                  </a:cubicBezTo>
                  <a:cubicBezTo>
                    <a:pt x="1346" y="10204"/>
                    <a:pt x="1489" y="11954"/>
                    <a:pt x="1644" y="13705"/>
                  </a:cubicBezTo>
                  <a:cubicBezTo>
                    <a:pt x="1501" y="13859"/>
                    <a:pt x="1370" y="13824"/>
                    <a:pt x="1203" y="13716"/>
                  </a:cubicBezTo>
                  <a:cubicBezTo>
                    <a:pt x="965" y="13740"/>
                    <a:pt x="870" y="13574"/>
                    <a:pt x="775" y="13407"/>
                  </a:cubicBezTo>
                  <a:cubicBezTo>
                    <a:pt x="834" y="12800"/>
                    <a:pt x="691" y="12204"/>
                    <a:pt x="715" y="11609"/>
                  </a:cubicBezTo>
                  <a:cubicBezTo>
                    <a:pt x="679" y="11538"/>
                    <a:pt x="608" y="11621"/>
                    <a:pt x="667" y="11585"/>
                  </a:cubicBezTo>
                  <a:cubicBezTo>
                    <a:pt x="691" y="11573"/>
                    <a:pt x="691" y="11585"/>
                    <a:pt x="715" y="11621"/>
                  </a:cubicBezTo>
                  <a:cubicBezTo>
                    <a:pt x="739" y="11823"/>
                    <a:pt x="786" y="12038"/>
                    <a:pt x="667" y="12228"/>
                  </a:cubicBezTo>
                  <a:cubicBezTo>
                    <a:pt x="513" y="10252"/>
                    <a:pt x="477" y="8263"/>
                    <a:pt x="203" y="6299"/>
                  </a:cubicBezTo>
                  <a:cubicBezTo>
                    <a:pt x="1" y="4775"/>
                    <a:pt x="477" y="3513"/>
                    <a:pt x="1144" y="2227"/>
                  </a:cubicBezTo>
                  <a:cubicBezTo>
                    <a:pt x="1501" y="1596"/>
                    <a:pt x="1691" y="905"/>
                    <a:pt x="1668" y="1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3"/>
            <p:cNvSpPr/>
            <p:nvPr/>
          </p:nvSpPr>
          <p:spPr>
            <a:xfrm>
              <a:off x="3627923" y="1118140"/>
              <a:ext cx="153998" cy="197069"/>
            </a:xfrm>
            <a:custGeom>
              <a:avLst/>
              <a:gdLst/>
              <a:ahLst/>
              <a:cxnLst/>
              <a:rect l="l" t="t" r="r" b="b"/>
              <a:pathLst>
                <a:path w="4430" h="5669" extrusionOk="0">
                  <a:moveTo>
                    <a:pt x="4429" y="465"/>
                  </a:moveTo>
                  <a:cubicBezTo>
                    <a:pt x="3501" y="477"/>
                    <a:pt x="2524" y="215"/>
                    <a:pt x="2119" y="1537"/>
                  </a:cubicBezTo>
                  <a:cubicBezTo>
                    <a:pt x="1905" y="2204"/>
                    <a:pt x="1905" y="2335"/>
                    <a:pt x="2608" y="2299"/>
                  </a:cubicBezTo>
                  <a:cubicBezTo>
                    <a:pt x="2858" y="2275"/>
                    <a:pt x="3358" y="2084"/>
                    <a:pt x="3334" y="2501"/>
                  </a:cubicBezTo>
                  <a:cubicBezTo>
                    <a:pt x="3322" y="2799"/>
                    <a:pt x="2834" y="2620"/>
                    <a:pt x="2548" y="2656"/>
                  </a:cubicBezTo>
                  <a:cubicBezTo>
                    <a:pt x="2072" y="2716"/>
                    <a:pt x="1286" y="2489"/>
                    <a:pt x="1179" y="2906"/>
                  </a:cubicBezTo>
                  <a:cubicBezTo>
                    <a:pt x="1036" y="3585"/>
                    <a:pt x="1250" y="4359"/>
                    <a:pt x="1405" y="5073"/>
                  </a:cubicBezTo>
                  <a:cubicBezTo>
                    <a:pt x="1417" y="5144"/>
                    <a:pt x="1953" y="5121"/>
                    <a:pt x="2250" y="5144"/>
                  </a:cubicBezTo>
                  <a:cubicBezTo>
                    <a:pt x="2441" y="5168"/>
                    <a:pt x="2715" y="5144"/>
                    <a:pt x="2715" y="5383"/>
                  </a:cubicBezTo>
                  <a:cubicBezTo>
                    <a:pt x="2715" y="5609"/>
                    <a:pt x="2441" y="5549"/>
                    <a:pt x="2286" y="5561"/>
                  </a:cubicBezTo>
                  <a:cubicBezTo>
                    <a:pt x="1881" y="5597"/>
                    <a:pt x="1476" y="5644"/>
                    <a:pt x="1072" y="5668"/>
                  </a:cubicBezTo>
                  <a:cubicBezTo>
                    <a:pt x="155" y="4632"/>
                    <a:pt x="0" y="3561"/>
                    <a:pt x="869" y="2394"/>
                  </a:cubicBezTo>
                  <a:cubicBezTo>
                    <a:pt x="1048" y="2144"/>
                    <a:pt x="1131" y="1799"/>
                    <a:pt x="1179" y="1501"/>
                  </a:cubicBezTo>
                  <a:cubicBezTo>
                    <a:pt x="1322" y="644"/>
                    <a:pt x="1810" y="239"/>
                    <a:pt x="2679" y="310"/>
                  </a:cubicBezTo>
                  <a:cubicBezTo>
                    <a:pt x="3024" y="1"/>
                    <a:pt x="3453" y="251"/>
                    <a:pt x="3822" y="108"/>
                  </a:cubicBezTo>
                  <a:cubicBezTo>
                    <a:pt x="4096" y="168"/>
                    <a:pt x="4370" y="120"/>
                    <a:pt x="4429" y="46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3"/>
            <p:cNvSpPr/>
            <p:nvPr/>
          </p:nvSpPr>
          <p:spPr>
            <a:xfrm>
              <a:off x="3739642" y="1033324"/>
              <a:ext cx="84890" cy="91078"/>
            </a:xfrm>
            <a:custGeom>
              <a:avLst/>
              <a:gdLst/>
              <a:ahLst/>
              <a:cxnLst/>
              <a:rect l="l" t="t" r="r" b="b"/>
              <a:pathLst>
                <a:path w="2442" h="2620" extrusionOk="0">
                  <a:moveTo>
                    <a:pt x="1870" y="0"/>
                  </a:moveTo>
                  <a:cubicBezTo>
                    <a:pt x="1965" y="0"/>
                    <a:pt x="2072" y="12"/>
                    <a:pt x="2168" y="12"/>
                  </a:cubicBezTo>
                  <a:cubicBezTo>
                    <a:pt x="2442" y="643"/>
                    <a:pt x="2299" y="1310"/>
                    <a:pt x="2311" y="1953"/>
                  </a:cubicBezTo>
                  <a:cubicBezTo>
                    <a:pt x="2311" y="2203"/>
                    <a:pt x="2132" y="2369"/>
                    <a:pt x="1870" y="2393"/>
                  </a:cubicBezTo>
                  <a:cubicBezTo>
                    <a:pt x="1537" y="2441"/>
                    <a:pt x="1215" y="2512"/>
                    <a:pt x="882" y="2619"/>
                  </a:cubicBezTo>
                  <a:cubicBezTo>
                    <a:pt x="798" y="2619"/>
                    <a:pt x="691" y="2619"/>
                    <a:pt x="596" y="2608"/>
                  </a:cubicBezTo>
                  <a:cubicBezTo>
                    <a:pt x="382" y="2596"/>
                    <a:pt x="239" y="2453"/>
                    <a:pt x="179" y="2262"/>
                  </a:cubicBezTo>
                  <a:cubicBezTo>
                    <a:pt x="1" y="1619"/>
                    <a:pt x="48" y="965"/>
                    <a:pt x="96" y="334"/>
                  </a:cubicBezTo>
                  <a:cubicBezTo>
                    <a:pt x="108" y="214"/>
                    <a:pt x="179" y="107"/>
                    <a:pt x="322" y="60"/>
                  </a:cubicBezTo>
                  <a:cubicBezTo>
                    <a:pt x="560" y="60"/>
                    <a:pt x="537" y="238"/>
                    <a:pt x="537" y="405"/>
                  </a:cubicBezTo>
                  <a:cubicBezTo>
                    <a:pt x="560" y="607"/>
                    <a:pt x="537" y="834"/>
                    <a:pt x="537" y="1012"/>
                  </a:cubicBezTo>
                  <a:cubicBezTo>
                    <a:pt x="572" y="726"/>
                    <a:pt x="465" y="405"/>
                    <a:pt x="620" y="107"/>
                  </a:cubicBezTo>
                  <a:cubicBezTo>
                    <a:pt x="656" y="72"/>
                    <a:pt x="703" y="72"/>
                    <a:pt x="763" y="95"/>
                  </a:cubicBezTo>
                  <a:cubicBezTo>
                    <a:pt x="989" y="512"/>
                    <a:pt x="798" y="953"/>
                    <a:pt x="870" y="1322"/>
                  </a:cubicBezTo>
                  <a:cubicBezTo>
                    <a:pt x="870" y="1072"/>
                    <a:pt x="858" y="750"/>
                    <a:pt x="882" y="429"/>
                  </a:cubicBezTo>
                  <a:cubicBezTo>
                    <a:pt x="882" y="345"/>
                    <a:pt x="918" y="238"/>
                    <a:pt x="1037" y="238"/>
                  </a:cubicBezTo>
                  <a:cubicBezTo>
                    <a:pt x="1132" y="238"/>
                    <a:pt x="1179" y="334"/>
                    <a:pt x="1179" y="417"/>
                  </a:cubicBezTo>
                  <a:cubicBezTo>
                    <a:pt x="1215" y="607"/>
                    <a:pt x="1191" y="786"/>
                    <a:pt x="1191" y="988"/>
                  </a:cubicBezTo>
                  <a:lnTo>
                    <a:pt x="1191" y="548"/>
                  </a:lnTo>
                  <a:cubicBezTo>
                    <a:pt x="1191" y="393"/>
                    <a:pt x="1191" y="191"/>
                    <a:pt x="1418" y="191"/>
                  </a:cubicBezTo>
                  <a:cubicBezTo>
                    <a:pt x="1632" y="191"/>
                    <a:pt x="1644" y="393"/>
                    <a:pt x="1668" y="548"/>
                  </a:cubicBezTo>
                  <a:cubicBezTo>
                    <a:pt x="1715" y="822"/>
                    <a:pt x="1691" y="1084"/>
                    <a:pt x="1751" y="1417"/>
                  </a:cubicBezTo>
                  <a:cubicBezTo>
                    <a:pt x="1822" y="929"/>
                    <a:pt x="1703" y="488"/>
                    <a:pt x="1811" y="72"/>
                  </a:cubicBezTo>
                  <a:cubicBezTo>
                    <a:pt x="1834" y="48"/>
                    <a:pt x="1846" y="36"/>
                    <a:pt x="18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3"/>
            <p:cNvSpPr/>
            <p:nvPr/>
          </p:nvSpPr>
          <p:spPr>
            <a:xfrm>
              <a:off x="3770266" y="1034541"/>
              <a:ext cx="78668" cy="99803"/>
            </a:xfrm>
            <a:custGeom>
              <a:avLst/>
              <a:gdLst/>
              <a:ahLst/>
              <a:cxnLst/>
              <a:rect l="l" t="t" r="r" b="b"/>
              <a:pathLst>
                <a:path w="2263" h="2871" extrusionOk="0">
                  <a:moveTo>
                    <a:pt x="1" y="2501"/>
                  </a:moveTo>
                  <a:cubicBezTo>
                    <a:pt x="13" y="2477"/>
                    <a:pt x="37" y="2465"/>
                    <a:pt x="48" y="2465"/>
                  </a:cubicBezTo>
                  <a:cubicBezTo>
                    <a:pt x="1656" y="2358"/>
                    <a:pt x="1370" y="1275"/>
                    <a:pt x="1227" y="251"/>
                  </a:cubicBezTo>
                  <a:cubicBezTo>
                    <a:pt x="1203" y="179"/>
                    <a:pt x="1263" y="84"/>
                    <a:pt x="1299" y="1"/>
                  </a:cubicBezTo>
                  <a:lnTo>
                    <a:pt x="1418" y="1"/>
                  </a:lnTo>
                  <a:cubicBezTo>
                    <a:pt x="1501" y="37"/>
                    <a:pt x="1620" y="13"/>
                    <a:pt x="1703" y="120"/>
                  </a:cubicBezTo>
                  <a:cubicBezTo>
                    <a:pt x="1787" y="418"/>
                    <a:pt x="1703" y="715"/>
                    <a:pt x="1739" y="965"/>
                  </a:cubicBezTo>
                  <a:cubicBezTo>
                    <a:pt x="1799" y="691"/>
                    <a:pt x="1608" y="322"/>
                    <a:pt x="1918" y="72"/>
                  </a:cubicBezTo>
                  <a:cubicBezTo>
                    <a:pt x="1965" y="37"/>
                    <a:pt x="2013" y="37"/>
                    <a:pt x="2061" y="84"/>
                  </a:cubicBezTo>
                  <a:cubicBezTo>
                    <a:pt x="2263" y="834"/>
                    <a:pt x="2144" y="1572"/>
                    <a:pt x="2073" y="2299"/>
                  </a:cubicBezTo>
                  <a:cubicBezTo>
                    <a:pt x="2037" y="2454"/>
                    <a:pt x="1942" y="2584"/>
                    <a:pt x="1799" y="2620"/>
                  </a:cubicBezTo>
                  <a:cubicBezTo>
                    <a:pt x="1191" y="2739"/>
                    <a:pt x="584" y="2870"/>
                    <a:pt x="1" y="25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3"/>
            <p:cNvSpPr/>
            <p:nvPr/>
          </p:nvSpPr>
          <p:spPr>
            <a:xfrm>
              <a:off x="3730118" y="1017995"/>
              <a:ext cx="49710" cy="110962"/>
            </a:xfrm>
            <a:custGeom>
              <a:avLst/>
              <a:gdLst/>
              <a:ahLst/>
              <a:cxnLst/>
              <a:rect l="l" t="t" r="r" b="b"/>
              <a:pathLst>
                <a:path w="1430" h="3192" extrusionOk="0">
                  <a:moveTo>
                    <a:pt x="739" y="560"/>
                  </a:moveTo>
                  <a:cubicBezTo>
                    <a:pt x="358" y="989"/>
                    <a:pt x="501" y="2715"/>
                    <a:pt x="965" y="3001"/>
                  </a:cubicBezTo>
                  <a:cubicBezTo>
                    <a:pt x="953" y="3037"/>
                    <a:pt x="930" y="3049"/>
                    <a:pt x="918" y="3072"/>
                  </a:cubicBezTo>
                  <a:cubicBezTo>
                    <a:pt x="537" y="3168"/>
                    <a:pt x="156" y="3191"/>
                    <a:pt x="1" y="2715"/>
                  </a:cubicBezTo>
                  <a:lnTo>
                    <a:pt x="37" y="2275"/>
                  </a:lnTo>
                  <a:cubicBezTo>
                    <a:pt x="180" y="1929"/>
                    <a:pt x="96" y="1572"/>
                    <a:pt x="120" y="1215"/>
                  </a:cubicBezTo>
                  <a:cubicBezTo>
                    <a:pt x="132" y="1025"/>
                    <a:pt x="132" y="834"/>
                    <a:pt x="203" y="632"/>
                  </a:cubicBezTo>
                  <a:cubicBezTo>
                    <a:pt x="382" y="179"/>
                    <a:pt x="1251" y="846"/>
                    <a:pt x="1203" y="24"/>
                  </a:cubicBezTo>
                  <a:cubicBezTo>
                    <a:pt x="1263" y="1"/>
                    <a:pt x="1311" y="13"/>
                    <a:pt x="1346" y="72"/>
                  </a:cubicBezTo>
                  <a:cubicBezTo>
                    <a:pt x="1406" y="179"/>
                    <a:pt x="1430" y="298"/>
                    <a:pt x="1394" y="417"/>
                  </a:cubicBezTo>
                  <a:cubicBezTo>
                    <a:pt x="1334" y="560"/>
                    <a:pt x="1263" y="679"/>
                    <a:pt x="1061" y="560"/>
                  </a:cubicBezTo>
                  <a:lnTo>
                    <a:pt x="965" y="560"/>
                  </a:lnTo>
                  <a:cubicBezTo>
                    <a:pt x="870" y="620"/>
                    <a:pt x="799" y="620"/>
                    <a:pt x="739" y="5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3"/>
            <p:cNvSpPr/>
            <p:nvPr/>
          </p:nvSpPr>
          <p:spPr>
            <a:xfrm>
              <a:off x="3761576" y="1114421"/>
              <a:ext cx="92746" cy="19919"/>
            </a:xfrm>
            <a:custGeom>
              <a:avLst/>
              <a:gdLst/>
              <a:ahLst/>
              <a:cxnLst/>
              <a:rect l="l" t="t" r="r" b="b"/>
              <a:pathLst>
                <a:path w="2668" h="573" extrusionOk="0">
                  <a:moveTo>
                    <a:pt x="251" y="203"/>
                  </a:moveTo>
                  <a:cubicBezTo>
                    <a:pt x="941" y="203"/>
                    <a:pt x="1656" y="394"/>
                    <a:pt x="2311" y="1"/>
                  </a:cubicBezTo>
                  <a:cubicBezTo>
                    <a:pt x="2632" y="1"/>
                    <a:pt x="2668" y="215"/>
                    <a:pt x="2620" y="465"/>
                  </a:cubicBezTo>
                  <a:cubicBezTo>
                    <a:pt x="2263" y="489"/>
                    <a:pt x="1882" y="537"/>
                    <a:pt x="1537" y="572"/>
                  </a:cubicBezTo>
                  <a:lnTo>
                    <a:pt x="572" y="572"/>
                  </a:lnTo>
                  <a:cubicBezTo>
                    <a:pt x="394" y="489"/>
                    <a:pt x="215" y="429"/>
                    <a:pt x="60" y="358"/>
                  </a:cubicBezTo>
                  <a:cubicBezTo>
                    <a:pt x="13" y="334"/>
                    <a:pt x="1" y="298"/>
                    <a:pt x="13" y="263"/>
                  </a:cubicBezTo>
                  <a:lnTo>
                    <a:pt x="48" y="227"/>
                  </a:lnTo>
                  <a:cubicBezTo>
                    <a:pt x="120" y="215"/>
                    <a:pt x="191" y="203"/>
                    <a:pt x="251" y="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3"/>
            <p:cNvSpPr/>
            <p:nvPr/>
          </p:nvSpPr>
          <p:spPr>
            <a:xfrm>
              <a:off x="3770683" y="993593"/>
              <a:ext cx="53847" cy="47207"/>
            </a:xfrm>
            <a:custGeom>
              <a:avLst/>
              <a:gdLst/>
              <a:ahLst/>
              <a:cxnLst/>
              <a:rect l="l" t="t" r="r" b="b"/>
              <a:pathLst>
                <a:path w="1549" h="1358" extrusionOk="0">
                  <a:moveTo>
                    <a:pt x="120" y="1024"/>
                  </a:moveTo>
                  <a:cubicBezTo>
                    <a:pt x="108" y="917"/>
                    <a:pt x="108" y="822"/>
                    <a:pt x="96" y="726"/>
                  </a:cubicBezTo>
                  <a:cubicBezTo>
                    <a:pt x="1" y="322"/>
                    <a:pt x="406" y="262"/>
                    <a:pt x="572" y="24"/>
                  </a:cubicBezTo>
                  <a:cubicBezTo>
                    <a:pt x="739" y="24"/>
                    <a:pt x="918" y="0"/>
                    <a:pt x="1072" y="60"/>
                  </a:cubicBezTo>
                  <a:cubicBezTo>
                    <a:pt x="1549" y="476"/>
                    <a:pt x="691" y="762"/>
                    <a:pt x="977" y="1143"/>
                  </a:cubicBezTo>
                  <a:lnTo>
                    <a:pt x="953" y="1119"/>
                  </a:lnTo>
                  <a:lnTo>
                    <a:pt x="929" y="1131"/>
                  </a:lnTo>
                  <a:cubicBezTo>
                    <a:pt x="632" y="1357"/>
                    <a:pt x="358" y="1322"/>
                    <a:pt x="120" y="1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3"/>
            <p:cNvSpPr/>
            <p:nvPr/>
          </p:nvSpPr>
          <p:spPr>
            <a:xfrm>
              <a:off x="3720211" y="1111953"/>
              <a:ext cx="43488" cy="18667"/>
            </a:xfrm>
            <a:custGeom>
              <a:avLst/>
              <a:gdLst/>
              <a:ahLst/>
              <a:cxnLst/>
              <a:rect l="l" t="t" r="r" b="b"/>
              <a:pathLst>
                <a:path w="1251" h="537" extrusionOk="0">
                  <a:moveTo>
                    <a:pt x="1203" y="334"/>
                  </a:moveTo>
                  <a:cubicBezTo>
                    <a:pt x="1215" y="357"/>
                    <a:pt x="1238" y="405"/>
                    <a:pt x="1250" y="429"/>
                  </a:cubicBezTo>
                  <a:cubicBezTo>
                    <a:pt x="846" y="465"/>
                    <a:pt x="465" y="512"/>
                    <a:pt x="60" y="536"/>
                  </a:cubicBezTo>
                  <a:cubicBezTo>
                    <a:pt x="48" y="334"/>
                    <a:pt x="0" y="107"/>
                    <a:pt x="262" y="0"/>
                  </a:cubicBezTo>
                  <a:cubicBezTo>
                    <a:pt x="536" y="227"/>
                    <a:pt x="857" y="310"/>
                    <a:pt x="1203" y="3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3"/>
            <p:cNvSpPr/>
            <p:nvPr/>
          </p:nvSpPr>
          <p:spPr>
            <a:xfrm>
              <a:off x="3722679" y="1039512"/>
              <a:ext cx="21136" cy="57150"/>
            </a:xfrm>
            <a:custGeom>
              <a:avLst/>
              <a:gdLst/>
              <a:ahLst/>
              <a:cxnLst/>
              <a:rect l="l" t="t" r="r" b="b"/>
              <a:pathLst>
                <a:path w="608" h="1644" extrusionOk="0">
                  <a:moveTo>
                    <a:pt x="405" y="1"/>
                  </a:moveTo>
                  <a:cubicBezTo>
                    <a:pt x="334" y="548"/>
                    <a:pt x="608" y="1120"/>
                    <a:pt x="239" y="1644"/>
                  </a:cubicBezTo>
                  <a:cubicBezTo>
                    <a:pt x="251" y="1084"/>
                    <a:pt x="1" y="525"/>
                    <a:pt x="405" y="1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3"/>
            <p:cNvSpPr/>
            <p:nvPr/>
          </p:nvSpPr>
          <p:spPr>
            <a:xfrm>
              <a:off x="3755389" y="993176"/>
              <a:ext cx="52596" cy="21136"/>
            </a:xfrm>
            <a:custGeom>
              <a:avLst/>
              <a:gdLst/>
              <a:ahLst/>
              <a:cxnLst/>
              <a:rect l="l" t="t" r="r" b="b"/>
              <a:pathLst>
                <a:path w="1513" h="608" extrusionOk="0">
                  <a:moveTo>
                    <a:pt x="1512" y="72"/>
                  </a:moveTo>
                  <a:cubicBezTo>
                    <a:pt x="1334" y="84"/>
                    <a:pt x="1179" y="95"/>
                    <a:pt x="1000" y="119"/>
                  </a:cubicBezTo>
                  <a:cubicBezTo>
                    <a:pt x="762" y="262"/>
                    <a:pt x="476" y="334"/>
                    <a:pt x="334" y="607"/>
                  </a:cubicBezTo>
                  <a:cubicBezTo>
                    <a:pt x="84" y="607"/>
                    <a:pt x="0" y="453"/>
                    <a:pt x="24" y="238"/>
                  </a:cubicBezTo>
                  <a:cubicBezTo>
                    <a:pt x="60" y="36"/>
                    <a:pt x="226" y="0"/>
                    <a:pt x="381" y="12"/>
                  </a:cubicBezTo>
                  <a:cubicBezTo>
                    <a:pt x="762" y="12"/>
                    <a:pt x="1131" y="36"/>
                    <a:pt x="1512" y="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3"/>
            <p:cNvSpPr/>
            <p:nvPr/>
          </p:nvSpPr>
          <p:spPr>
            <a:xfrm>
              <a:off x="3763662" y="994010"/>
              <a:ext cx="30661" cy="25272"/>
            </a:xfrm>
            <a:custGeom>
              <a:avLst/>
              <a:gdLst/>
              <a:ahLst/>
              <a:cxnLst/>
              <a:rect l="l" t="t" r="r" b="b"/>
              <a:pathLst>
                <a:path w="882" h="727" extrusionOk="0">
                  <a:moveTo>
                    <a:pt x="107" y="583"/>
                  </a:moveTo>
                  <a:cubicBezTo>
                    <a:pt x="0" y="0"/>
                    <a:pt x="381" y="48"/>
                    <a:pt x="762" y="83"/>
                  </a:cubicBezTo>
                  <a:cubicBezTo>
                    <a:pt x="881" y="488"/>
                    <a:pt x="358" y="452"/>
                    <a:pt x="298" y="726"/>
                  </a:cubicBezTo>
                  <a:cubicBezTo>
                    <a:pt x="286" y="726"/>
                    <a:pt x="250" y="714"/>
                    <a:pt x="227" y="726"/>
                  </a:cubicBezTo>
                  <a:cubicBezTo>
                    <a:pt x="179" y="667"/>
                    <a:pt x="131" y="631"/>
                    <a:pt x="107" y="5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3"/>
            <p:cNvSpPr/>
            <p:nvPr/>
          </p:nvSpPr>
          <p:spPr>
            <a:xfrm>
              <a:off x="3634944" y="1721583"/>
              <a:ext cx="16582" cy="62121"/>
            </a:xfrm>
            <a:custGeom>
              <a:avLst/>
              <a:gdLst/>
              <a:ahLst/>
              <a:cxnLst/>
              <a:rect l="l" t="t" r="r" b="b"/>
              <a:pathLst>
                <a:path w="477" h="1787" extrusionOk="0">
                  <a:moveTo>
                    <a:pt x="24" y="619"/>
                  </a:moveTo>
                  <a:cubicBezTo>
                    <a:pt x="36" y="417"/>
                    <a:pt x="36" y="203"/>
                    <a:pt x="60" y="0"/>
                  </a:cubicBezTo>
                  <a:cubicBezTo>
                    <a:pt x="0" y="595"/>
                    <a:pt x="477" y="1191"/>
                    <a:pt x="131" y="1786"/>
                  </a:cubicBezTo>
                  <a:cubicBezTo>
                    <a:pt x="96" y="1405"/>
                    <a:pt x="60" y="1024"/>
                    <a:pt x="24" y="619"/>
                  </a:cubicBezTo>
                  <a:close/>
                </a:path>
              </a:pathLst>
            </a:custGeom>
            <a:solidFill>
              <a:srgbClr val="E860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3"/>
            <p:cNvSpPr/>
            <p:nvPr/>
          </p:nvSpPr>
          <p:spPr>
            <a:xfrm>
              <a:off x="3654410" y="1794406"/>
              <a:ext cx="22769" cy="19502"/>
            </a:xfrm>
            <a:custGeom>
              <a:avLst/>
              <a:gdLst/>
              <a:ahLst/>
              <a:cxnLst/>
              <a:rect l="l" t="t" r="r" b="b"/>
              <a:pathLst>
                <a:path w="655" h="561" extrusionOk="0">
                  <a:moveTo>
                    <a:pt x="0" y="13"/>
                  </a:moveTo>
                  <a:cubicBezTo>
                    <a:pt x="155" y="13"/>
                    <a:pt x="298" y="1"/>
                    <a:pt x="453" y="1"/>
                  </a:cubicBezTo>
                  <a:cubicBezTo>
                    <a:pt x="488" y="1"/>
                    <a:pt x="524" y="13"/>
                    <a:pt x="572" y="13"/>
                  </a:cubicBezTo>
                  <a:cubicBezTo>
                    <a:pt x="595" y="191"/>
                    <a:pt x="631" y="382"/>
                    <a:pt x="655" y="560"/>
                  </a:cubicBezTo>
                  <a:cubicBezTo>
                    <a:pt x="286" y="560"/>
                    <a:pt x="12" y="429"/>
                    <a:pt x="0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3"/>
            <p:cNvSpPr/>
            <p:nvPr/>
          </p:nvSpPr>
          <p:spPr>
            <a:xfrm>
              <a:off x="3852648" y="1130167"/>
              <a:ext cx="30661" cy="7057"/>
            </a:xfrm>
            <a:custGeom>
              <a:avLst/>
              <a:gdLst/>
              <a:ahLst/>
              <a:cxnLst/>
              <a:rect l="l" t="t" r="r" b="b"/>
              <a:pathLst>
                <a:path w="882" h="203" extrusionOk="0">
                  <a:moveTo>
                    <a:pt x="881" y="84"/>
                  </a:moveTo>
                  <a:cubicBezTo>
                    <a:pt x="584" y="84"/>
                    <a:pt x="286" y="203"/>
                    <a:pt x="0" y="0"/>
                  </a:cubicBezTo>
                  <a:cubicBezTo>
                    <a:pt x="298" y="24"/>
                    <a:pt x="584" y="60"/>
                    <a:pt x="881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3"/>
            <p:cNvSpPr/>
            <p:nvPr/>
          </p:nvSpPr>
          <p:spPr>
            <a:xfrm>
              <a:off x="3819522" y="1030404"/>
              <a:ext cx="22387" cy="9560"/>
            </a:xfrm>
            <a:custGeom>
              <a:avLst/>
              <a:gdLst/>
              <a:ahLst/>
              <a:cxnLst/>
              <a:rect l="l" t="t" r="r" b="b"/>
              <a:pathLst>
                <a:path w="644" h="275" extrusionOk="0">
                  <a:moveTo>
                    <a:pt x="644" y="191"/>
                  </a:moveTo>
                  <a:cubicBezTo>
                    <a:pt x="596" y="191"/>
                    <a:pt x="560" y="203"/>
                    <a:pt x="525" y="203"/>
                  </a:cubicBezTo>
                  <a:cubicBezTo>
                    <a:pt x="417" y="275"/>
                    <a:pt x="310" y="275"/>
                    <a:pt x="203" y="203"/>
                  </a:cubicBezTo>
                  <a:cubicBezTo>
                    <a:pt x="132" y="179"/>
                    <a:pt x="60" y="144"/>
                    <a:pt x="1" y="120"/>
                  </a:cubicBezTo>
                  <a:cubicBezTo>
                    <a:pt x="203" y="96"/>
                    <a:pt x="441" y="1"/>
                    <a:pt x="644" y="1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3"/>
            <p:cNvSpPr/>
            <p:nvPr/>
          </p:nvSpPr>
          <p:spPr>
            <a:xfrm>
              <a:off x="3692055" y="1474088"/>
              <a:ext cx="194983" cy="272781"/>
            </a:xfrm>
            <a:custGeom>
              <a:avLst/>
              <a:gdLst/>
              <a:ahLst/>
              <a:cxnLst/>
              <a:rect l="l" t="t" r="r" b="b"/>
              <a:pathLst>
                <a:path w="5609" h="7847" extrusionOk="0">
                  <a:moveTo>
                    <a:pt x="441" y="6668"/>
                  </a:moveTo>
                  <a:cubicBezTo>
                    <a:pt x="358" y="5299"/>
                    <a:pt x="286" y="3929"/>
                    <a:pt x="215" y="2572"/>
                  </a:cubicBezTo>
                  <a:cubicBezTo>
                    <a:pt x="167" y="1858"/>
                    <a:pt x="143" y="1143"/>
                    <a:pt x="48" y="441"/>
                  </a:cubicBezTo>
                  <a:cubicBezTo>
                    <a:pt x="1" y="96"/>
                    <a:pt x="143" y="0"/>
                    <a:pt x="453" y="0"/>
                  </a:cubicBezTo>
                  <a:cubicBezTo>
                    <a:pt x="1989" y="0"/>
                    <a:pt x="3537" y="12"/>
                    <a:pt x="5061" y="0"/>
                  </a:cubicBezTo>
                  <a:cubicBezTo>
                    <a:pt x="5501" y="0"/>
                    <a:pt x="5608" y="179"/>
                    <a:pt x="5585" y="584"/>
                  </a:cubicBezTo>
                  <a:cubicBezTo>
                    <a:pt x="5418" y="2846"/>
                    <a:pt x="5287" y="5108"/>
                    <a:pt x="5132" y="7346"/>
                  </a:cubicBezTo>
                  <a:cubicBezTo>
                    <a:pt x="5108" y="7727"/>
                    <a:pt x="4918" y="7823"/>
                    <a:pt x="4573" y="7823"/>
                  </a:cubicBezTo>
                  <a:cubicBezTo>
                    <a:pt x="3346" y="7823"/>
                    <a:pt x="2144" y="7846"/>
                    <a:pt x="929" y="7846"/>
                  </a:cubicBezTo>
                  <a:cubicBezTo>
                    <a:pt x="608" y="7846"/>
                    <a:pt x="370" y="7787"/>
                    <a:pt x="429" y="7394"/>
                  </a:cubicBezTo>
                  <a:cubicBezTo>
                    <a:pt x="1667" y="7454"/>
                    <a:pt x="2906" y="7382"/>
                    <a:pt x="3906" y="7370"/>
                  </a:cubicBezTo>
                  <a:cubicBezTo>
                    <a:pt x="3215" y="7465"/>
                    <a:pt x="2298" y="7334"/>
                    <a:pt x="1370" y="7442"/>
                  </a:cubicBezTo>
                  <a:cubicBezTo>
                    <a:pt x="786" y="7513"/>
                    <a:pt x="596" y="7323"/>
                    <a:pt x="584" y="6727"/>
                  </a:cubicBezTo>
                  <a:lnTo>
                    <a:pt x="584" y="1417"/>
                  </a:lnTo>
                  <a:cubicBezTo>
                    <a:pt x="584" y="822"/>
                    <a:pt x="715" y="691"/>
                    <a:pt x="1310" y="691"/>
                  </a:cubicBezTo>
                  <a:cubicBezTo>
                    <a:pt x="2144" y="667"/>
                    <a:pt x="2989" y="691"/>
                    <a:pt x="3441" y="691"/>
                  </a:cubicBezTo>
                  <a:cubicBezTo>
                    <a:pt x="2965" y="703"/>
                    <a:pt x="2084" y="667"/>
                    <a:pt x="1203" y="691"/>
                  </a:cubicBezTo>
                  <a:cubicBezTo>
                    <a:pt x="632" y="691"/>
                    <a:pt x="596" y="715"/>
                    <a:pt x="596" y="1298"/>
                  </a:cubicBezTo>
                  <a:lnTo>
                    <a:pt x="596" y="6013"/>
                  </a:lnTo>
                  <a:cubicBezTo>
                    <a:pt x="596" y="6239"/>
                    <a:pt x="643" y="6489"/>
                    <a:pt x="441" y="66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3"/>
            <p:cNvSpPr/>
            <p:nvPr/>
          </p:nvSpPr>
          <p:spPr>
            <a:xfrm>
              <a:off x="3705716" y="1490634"/>
              <a:ext cx="153998" cy="248378"/>
            </a:xfrm>
            <a:custGeom>
              <a:avLst/>
              <a:gdLst/>
              <a:ahLst/>
              <a:cxnLst/>
              <a:rect l="l" t="t" r="r" b="b"/>
              <a:pathLst>
                <a:path w="4430" h="7145" extrusionOk="0">
                  <a:moveTo>
                    <a:pt x="48" y="6192"/>
                  </a:moveTo>
                  <a:cubicBezTo>
                    <a:pt x="48" y="4465"/>
                    <a:pt x="84" y="2727"/>
                    <a:pt x="24" y="1001"/>
                  </a:cubicBezTo>
                  <a:cubicBezTo>
                    <a:pt x="0" y="239"/>
                    <a:pt x="250" y="1"/>
                    <a:pt x="1001" y="48"/>
                  </a:cubicBezTo>
                  <a:cubicBezTo>
                    <a:pt x="2144" y="108"/>
                    <a:pt x="3287" y="60"/>
                    <a:pt x="4430" y="155"/>
                  </a:cubicBezTo>
                  <a:cubicBezTo>
                    <a:pt x="3275" y="453"/>
                    <a:pt x="2084" y="405"/>
                    <a:pt x="905" y="393"/>
                  </a:cubicBezTo>
                  <a:cubicBezTo>
                    <a:pt x="501" y="393"/>
                    <a:pt x="346" y="477"/>
                    <a:pt x="346" y="929"/>
                  </a:cubicBezTo>
                  <a:cubicBezTo>
                    <a:pt x="370" y="2727"/>
                    <a:pt x="358" y="4537"/>
                    <a:pt x="346" y="6347"/>
                  </a:cubicBezTo>
                  <a:cubicBezTo>
                    <a:pt x="346" y="6739"/>
                    <a:pt x="477" y="6858"/>
                    <a:pt x="858" y="6847"/>
                  </a:cubicBezTo>
                  <a:cubicBezTo>
                    <a:pt x="1965" y="6835"/>
                    <a:pt x="3060" y="6835"/>
                    <a:pt x="4180" y="6942"/>
                  </a:cubicBezTo>
                  <a:cubicBezTo>
                    <a:pt x="2941" y="7013"/>
                    <a:pt x="1727" y="7097"/>
                    <a:pt x="489" y="7144"/>
                  </a:cubicBezTo>
                  <a:cubicBezTo>
                    <a:pt x="346" y="7144"/>
                    <a:pt x="179" y="7013"/>
                    <a:pt x="24" y="6942"/>
                  </a:cubicBezTo>
                  <a:cubicBezTo>
                    <a:pt x="48" y="6680"/>
                    <a:pt x="48" y="6430"/>
                    <a:pt x="48" y="61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3"/>
            <p:cNvSpPr/>
            <p:nvPr/>
          </p:nvSpPr>
          <p:spPr>
            <a:xfrm>
              <a:off x="3767381" y="1029188"/>
              <a:ext cx="45991" cy="74948"/>
            </a:xfrm>
            <a:custGeom>
              <a:avLst/>
              <a:gdLst/>
              <a:ahLst/>
              <a:cxnLst/>
              <a:rect l="l" t="t" r="r" b="b"/>
              <a:pathLst>
                <a:path w="1323" h="2156" extrusionOk="0">
                  <a:moveTo>
                    <a:pt x="215" y="0"/>
                  </a:moveTo>
                  <a:cubicBezTo>
                    <a:pt x="489" y="36"/>
                    <a:pt x="751" y="72"/>
                    <a:pt x="1036" y="107"/>
                  </a:cubicBezTo>
                  <a:cubicBezTo>
                    <a:pt x="1322" y="750"/>
                    <a:pt x="1132" y="1381"/>
                    <a:pt x="1155" y="2131"/>
                  </a:cubicBezTo>
                  <a:cubicBezTo>
                    <a:pt x="560" y="1595"/>
                    <a:pt x="834" y="953"/>
                    <a:pt x="560" y="417"/>
                  </a:cubicBezTo>
                  <a:lnTo>
                    <a:pt x="560" y="1929"/>
                  </a:lnTo>
                  <a:lnTo>
                    <a:pt x="370" y="1929"/>
                  </a:lnTo>
                  <a:lnTo>
                    <a:pt x="370" y="464"/>
                  </a:lnTo>
                  <a:lnTo>
                    <a:pt x="203" y="464"/>
                  </a:lnTo>
                  <a:lnTo>
                    <a:pt x="203" y="2155"/>
                  </a:lnTo>
                  <a:lnTo>
                    <a:pt x="0" y="2155"/>
                  </a:lnTo>
                  <a:lnTo>
                    <a:pt x="0" y="202"/>
                  </a:lnTo>
                  <a:cubicBezTo>
                    <a:pt x="60" y="167"/>
                    <a:pt x="143" y="95"/>
                    <a:pt x="2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3"/>
            <p:cNvSpPr/>
            <p:nvPr/>
          </p:nvSpPr>
          <p:spPr>
            <a:xfrm>
              <a:off x="3755806" y="1037461"/>
              <a:ext cx="7474" cy="56315"/>
            </a:xfrm>
            <a:custGeom>
              <a:avLst/>
              <a:gdLst/>
              <a:ahLst/>
              <a:cxnLst/>
              <a:rect l="l" t="t" r="r" b="b"/>
              <a:pathLst>
                <a:path w="215" h="1620" extrusionOk="0">
                  <a:moveTo>
                    <a:pt x="0" y="0"/>
                  </a:moveTo>
                  <a:lnTo>
                    <a:pt x="214" y="0"/>
                  </a:lnTo>
                  <a:lnTo>
                    <a:pt x="214" y="1619"/>
                  </a:lnTo>
                  <a:lnTo>
                    <a:pt x="0" y="161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3"/>
            <p:cNvSpPr/>
            <p:nvPr/>
          </p:nvSpPr>
          <p:spPr>
            <a:xfrm>
              <a:off x="3826578" y="1037461"/>
              <a:ext cx="11194" cy="59201"/>
            </a:xfrm>
            <a:custGeom>
              <a:avLst/>
              <a:gdLst/>
              <a:ahLst/>
              <a:cxnLst/>
              <a:rect l="l" t="t" r="r" b="b"/>
              <a:pathLst>
                <a:path w="322" h="1703" extrusionOk="0">
                  <a:moveTo>
                    <a:pt x="0" y="0"/>
                  </a:moveTo>
                  <a:lnTo>
                    <a:pt x="322" y="0"/>
                  </a:lnTo>
                  <a:cubicBezTo>
                    <a:pt x="274" y="572"/>
                    <a:pt x="214" y="1131"/>
                    <a:pt x="167" y="1679"/>
                  </a:cubicBezTo>
                  <a:cubicBezTo>
                    <a:pt x="107" y="1679"/>
                    <a:pt x="60" y="1679"/>
                    <a:pt x="0" y="17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3"/>
            <p:cNvSpPr/>
            <p:nvPr/>
          </p:nvSpPr>
          <p:spPr>
            <a:xfrm>
              <a:off x="3666632" y="1126554"/>
              <a:ext cx="297185" cy="692052"/>
            </a:xfrm>
            <a:custGeom>
              <a:avLst/>
              <a:gdLst/>
              <a:ahLst/>
              <a:cxnLst/>
              <a:rect l="l" t="t" r="r" b="b"/>
              <a:pathLst>
                <a:path w="8549" h="19908" extrusionOk="0">
                  <a:moveTo>
                    <a:pt x="191" y="19253"/>
                  </a:moveTo>
                  <a:cubicBezTo>
                    <a:pt x="1989" y="19253"/>
                    <a:pt x="3810" y="19241"/>
                    <a:pt x="5608" y="19253"/>
                  </a:cubicBezTo>
                  <a:cubicBezTo>
                    <a:pt x="6049" y="19253"/>
                    <a:pt x="6251" y="19169"/>
                    <a:pt x="6346" y="18705"/>
                  </a:cubicBezTo>
                  <a:cubicBezTo>
                    <a:pt x="7025" y="15121"/>
                    <a:pt x="7204" y="11525"/>
                    <a:pt x="6168" y="7977"/>
                  </a:cubicBezTo>
                  <a:cubicBezTo>
                    <a:pt x="6025" y="7537"/>
                    <a:pt x="5953" y="7049"/>
                    <a:pt x="6013" y="6608"/>
                  </a:cubicBezTo>
                  <a:cubicBezTo>
                    <a:pt x="6168" y="5656"/>
                    <a:pt x="5632" y="5513"/>
                    <a:pt x="4894" y="5513"/>
                  </a:cubicBezTo>
                  <a:lnTo>
                    <a:pt x="1917" y="5513"/>
                  </a:lnTo>
                  <a:cubicBezTo>
                    <a:pt x="2120" y="5144"/>
                    <a:pt x="2370" y="5191"/>
                    <a:pt x="2572" y="5191"/>
                  </a:cubicBezTo>
                  <a:cubicBezTo>
                    <a:pt x="3453" y="5191"/>
                    <a:pt x="4334" y="5203"/>
                    <a:pt x="5215" y="5179"/>
                  </a:cubicBezTo>
                  <a:cubicBezTo>
                    <a:pt x="5572" y="5156"/>
                    <a:pt x="6013" y="5310"/>
                    <a:pt x="6203" y="4858"/>
                  </a:cubicBezTo>
                  <a:cubicBezTo>
                    <a:pt x="6477" y="4239"/>
                    <a:pt x="6680" y="3489"/>
                    <a:pt x="6430" y="2893"/>
                  </a:cubicBezTo>
                  <a:cubicBezTo>
                    <a:pt x="6251" y="2477"/>
                    <a:pt x="5525" y="2691"/>
                    <a:pt x="5049" y="2620"/>
                  </a:cubicBezTo>
                  <a:cubicBezTo>
                    <a:pt x="4513" y="2524"/>
                    <a:pt x="3977" y="2560"/>
                    <a:pt x="3429" y="2381"/>
                  </a:cubicBezTo>
                  <a:cubicBezTo>
                    <a:pt x="3977" y="2274"/>
                    <a:pt x="4537" y="2179"/>
                    <a:pt x="5096" y="2060"/>
                  </a:cubicBezTo>
                  <a:cubicBezTo>
                    <a:pt x="5406" y="1989"/>
                    <a:pt x="5989" y="2215"/>
                    <a:pt x="5906" y="1643"/>
                  </a:cubicBezTo>
                  <a:cubicBezTo>
                    <a:pt x="5834" y="1072"/>
                    <a:pt x="5775" y="298"/>
                    <a:pt x="4822" y="334"/>
                  </a:cubicBezTo>
                  <a:cubicBezTo>
                    <a:pt x="4644" y="334"/>
                    <a:pt x="4453" y="274"/>
                    <a:pt x="4263" y="238"/>
                  </a:cubicBezTo>
                  <a:cubicBezTo>
                    <a:pt x="4596" y="0"/>
                    <a:pt x="4953" y="0"/>
                    <a:pt x="5346" y="131"/>
                  </a:cubicBezTo>
                  <a:lnTo>
                    <a:pt x="5346" y="131"/>
                  </a:lnTo>
                  <a:cubicBezTo>
                    <a:pt x="5632" y="274"/>
                    <a:pt x="5930" y="131"/>
                    <a:pt x="6227" y="215"/>
                  </a:cubicBezTo>
                  <a:cubicBezTo>
                    <a:pt x="6358" y="322"/>
                    <a:pt x="6608" y="429"/>
                    <a:pt x="6620" y="548"/>
                  </a:cubicBezTo>
                  <a:cubicBezTo>
                    <a:pt x="6763" y="2215"/>
                    <a:pt x="8549" y="3763"/>
                    <a:pt x="6918" y="5608"/>
                  </a:cubicBezTo>
                  <a:cubicBezTo>
                    <a:pt x="6442" y="6156"/>
                    <a:pt x="6763" y="7049"/>
                    <a:pt x="7013" y="7751"/>
                  </a:cubicBezTo>
                  <a:cubicBezTo>
                    <a:pt x="7382" y="8751"/>
                    <a:pt x="8037" y="9728"/>
                    <a:pt x="8097" y="10740"/>
                  </a:cubicBezTo>
                  <a:cubicBezTo>
                    <a:pt x="8192" y="12240"/>
                    <a:pt x="7858" y="13776"/>
                    <a:pt x="7680" y="15276"/>
                  </a:cubicBezTo>
                  <a:cubicBezTo>
                    <a:pt x="7549" y="16431"/>
                    <a:pt x="7370" y="17574"/>
                    <a:pt x="7204" y="18717"/>
                  </a:cubicBezTo>
                  <a:cubicBezTo>
                    <a:pt x="7120" y="19324"/>
                    <a:pt x="6775" y="19657"/>
                    <a:pt x="6144" y="19681"/>
                  </a:cubicBezTo>
                  <a:cubicBezTo>
                    <a:pt x="4453" y="19765"/>
                    <a:pt x="2774" y="19836"/>
                    <a:pt x="1072" y="19896"/>
                  </a:cubicBezTo>
                  <a:cubicBezTo>
                    <a:pt x="822" y="19907"/>
                    <a:pt x="548" y="19836"/>
                    <a:pt x="298" y="19800"/>
                  </a:cubicBezTo>
                  <a:cubicBezTo>
                    <a:pt x="155" y="19645"/>
                    <a:pt x="0" y="19479"/>
                    <a:pt x="191" y="19253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3"/>
            <p:cNvSpPr/>
            <p:nvPr/>
          </p:nvSpPr>
          <p:spPr>
            <a:xfrm>
              <a:off x="3654222" y="1795347"/>
              <a:ext cx="22769" cy="19502"/>
            </a:xfrm>
            <a:custGeom>
              <a:avLst/>
              <a:gdLst/>
              <a:ahLst/>
              <a:cxnLst/>
              <a:rect l="l" t="t" r="r" b="b"/>
              <a:pathLst>
                <a:path w="655" h="561" extrusionOk="0">
                  <a:moveTo>
                    <a:pt x="0" y="13"/>
                  </a:moveTo>
                  <a:cubicBezTo>
                    <a:pt x="155" y="13"/>
                    <a:pt x="298" y="1"/>
                    <a:pt x="453" y="1"/>
                  </a:cubicBezTo>
                  <a:cubicBezTo>
                    <a:pt x="488" y="1"/>
                    <a:pt x="524" y="13"/>
                    <a:pt x="572" y="13"/>
                  </a:cubicBezTo>
                  <a:cubicBezTo>
                    <a:pt x="595" y="191"/>
                    <a:pt x="631" y="382"/>
                    <a:pt x="655" y="560"/>
                  </a:cubicBezTo>
                  <a:cubicBezTo>
                    <a:pt x="286" y="560"/>
                    <a:pt x="12" y="429"/>
                    <a:pt x="0" y="13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3"/>
            <p:cNvSpPr/>
            <p:nvPr/>
          </p:nvSpPr>
          <p:spPr>
            <a:xfrm>
              <a:off x="3611964" y="1319005"/>
              <a:ext cx="74948" cy="481808"/>
            </a:xfrm>
            <a:custGeom>
              <a:avLst/>
              <a:gdLst/>
              <a:ahLst/>
              <a:cxnLst/>
              <a:rect l="l" t="t" r="r" b="b"/>
              <a:pathLst>
                <a:path w="2156" h="13860" extrusionOk="0">
                  <a:moveTo>
                    <a:pt x="1668" y="179"/>
                  </a:moveTo>
                  <a:cubicBezTo>
                    <a:pt x="2060" y="1"/>
                    <a:pt x="2060" y="262"/>
                    <a:pt x="2096" y="536"/>
                  </a:cubicBezTo>
                  <a:cubicBezTo>
                    <a:pt x="2156" y="1465"/>
                    <a:pt x="2060" y="2406"/>
                    <a:pt x="1620" y="3239"/>
                  </a:cubicBezTo>
                  <a:cubicBezTo>
                    <a:pt x="715" y="4930"/>
                    <a:pt x="989" y="6692"/>
                    <a:pt x="1167" y="8466"/>
                  </a:cubicBezTo>
                  <a:cubicBezTo>
                    <a:pt x="1346" y="10204"/>
                    <a:pt x="1489" y="11954"/>
                    <a:pt x="1644" y="13705"/>
                  </a:cubicBezTo>
                  <a:cubicBezTo>
                    <a:pt x="1501" y="13859"/>
                    <a:pt x="1370" y="13824"/>
                    <a:pt x="1203" y="13716"/>
                  </a:cubicBezTo>
                  <a:cubicBezTo>
                    <a:pt x="965" y="13740"/>
                    <a:pt x="870" y="13574"/>
                    <a:pt x="775" y="13407"/>
                  </a:cubicBezTo>
                  <a:cubicBezTo>
                    <a:pt x="834" y="12800"/>
                    <a:pt x="691" y="12204"/>
                    <a:pt x="715" y="11609"/>
                  </a:cubicBezTo>
                  <a:cubicBezTo>
                    <a:pt x="679" y="11538"/>
                    <a:pt x="608" y="11621"/>
                    <a:pt x="667" y="11585"/>
                  </a:cubicBezTo>
                  <a:cubicBezTo>
                    <a:pt x="691" y="11573"/>
                    <a:pt x="691" y="11585"/>
                    <a:pt x="715" y="11621"/>
                  </a:cubicBezTo>
                  <a:cubicBezTo>
                    <a:pt x="739" y="11823"/>
                    <a:pt x="786" y="12038"/>
                    <a:pt x="667" y="12228"/>
                  </a:cubicBezTo>
                  <a:cubicBezTo>
                    <a:pt x="513" y="10252"/>
                    <a:pt x="477" y="8263"/>
                    <a:pt x="203" y="6299"/>
                  </a:cubicBezTo>
                  <a:cubicBezTo>
                    <a:pt x="1" y="4775"/>
                    <a:pt x="477" y="3513"/>
                    <a:pt x="1144" y="2227"/>
                  </a:cubicBezTo>
                  <a:cubicBezTo>
                    <a:pt x="1501" y="1596"/>
                    <a:pt x="1691" y="905"/>
                    <a:pt x="1668" y="179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3"/>
            <p:cNvSpPr/>
            <p:nvPr/>
          </p:nvSpPr>
          <p:spPr>
            <a:xfrm>
              <a:off x="3627710" y="1118681"/>
              <a:ext cx="153998" cy="197069"/>
            </a:xfrm>
            <a:custGeom>
              <a:avLst/>
              <a:gdLst/>
              <a:ahLst/>
              <a:cxnLst/>
              <a:rect l="l" t="t" r="r" b="b"/>
              <a:pathLst>
                <a:path w="4430" h="5669" extrusionOk="0">
                  <a:moveTo>
                    <a:pt x="4429" y="465"/>
                  </a:moveTo>
                  <a:cubicBezTo>
                    <a:pt x="3501" y="477"/>
                    <a:pt x="2524" y="215"/>
                    <a:pt x="2119" y="1537"/>
                  </a:cubicBezTo>
                  <a:cubicBezTo>
                    <a:pt x="1905" y="2204"/>
                    <a:pt x="1905" y="2335"/>
                    <a:pt x="2608" y="2299"/>
                  </a:cubicBezTo>
                  <a:cubicBezTo>
                    <a:pt x="2858" y="2275"/>
                    <a:pt x="3358" y="2084"/>
                    <a:pt x="3334" y="2501"/>
                  </a:cubicBezTo>
                  <a:cubicBezTo>
                    <a:pt x="3322" y="2799"/>
                    <a:pt x="2834" y="2620"/>
                    <a:pt x="2548" y="2656"/>
                  </a:cubicBezTo>
                  <a:cubicBezTo>
                    <a:pt x="2072" y="2716"/>
                    <a:pt x="1286" y="2489"/>
                    <a:pt x="1179" y="2906"/>
                  </a:cubicBezTo>
                  <a:cubicBezTo>
                    <a:pt x="1036" y="3585"/>
                    <a:pt x="1250" y="4359"/>
                    <a:pt x="1405" y="5073"/>
                  </a:cubicBezTo>
                  <a:cubicBezTo>
                    <a:pt x="1417" y="5144"/>
                    <a:pt x="1953" y="5121"/>
                    <a:pt x="2250" y="5144"/>
                  </a:cubicBezTo>
                  <a:cubicBezTo>
                    <a:pt x="2441" y="5168"/>
                    <a:pt x="2715" y="5144"/>
                    <a:pt x="2715" y="5383"/>
                  </a:cubicBezTo>
                  <a:cubicBezTo>
                    <a:pt x="2715" y="5609"/>
                    <a:pt x="2441" y="5549"/>
                    <a:pt x="2286" y="5561"/>
                  </a:cubicBezTo>
                  <a:cubicBezTo>
                    <a:pt x="1881" y="5597"/>
                    <a:pt x="1476" y="5644"/>
                    <a:pt x="1072" y="5668"/>
                  </a:cubicBezTo>
                  <a:cubicBezTo>
                    <a:pt x="155" y="4632"/>
                    <a:pt x="0" y="3561"/>
                    <a:pt x="869" y="2394"/>
                  </a:cubicBezTo>
                  <a:cubicBezTo>
                    <a:pt x="1048" y="2144"/>
                    <a:pt x="1131" y="1799"/>
                    <a:pt x="1179" y="1501"/>
                  </a:cubicBezTo>
                  <a:cubicBezTo>
                    <a:pt x="1322" y="644"/>
                    <a:pt x="1810" y="239"/>
                    <a:pt x="2679" y="310"/>
                  </a:cubicBezTo>
                  <a:cubicBezTo>
                    <a:pt x="3024" y="1"/>
                    <a:pt x="3453" y="251"/>
                    <a:pt x="3822" y="108"/>
                  </a:cubicBezTo>
                  <a:cubicBezTo>
                    <a:pt x="4096" y="168"/>
                    <a:pt x="4370" y="120"/>
                    <a:pt x="4429" y="465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1" name="Google Shape;1641;p33"/>
          <p:cNvGrpSpPr/>
          <p:nvPr/>
        </p:nvGrpSpPr>
        <p:grpSpPr>
          <a:xfrm rot="-2550114">
            <a:off x="85271" y="460376"/>
            <a:ext cx="1753042" cy="1134919"/>
            <a:chOff x="5345656" y="2663141"/>
            <a:chExt cx="287694" cy="186253"/>
          </a:xfrm>
        </p:grpSpPr>
        <p:sp>
          <p:nvSpPr>
            <p:cNvPr id="1642" name="Google Shape;1642;p33"/>
            <p:cNvSpPr/>
            <p:nvPr/>
          </p:nvSpPr>
          <p:spPr>
            <a:xfrm>
              <a:off x="5345656" y="2663141"/>
              <a:ext cx="287694" cy="185458"/>
            </a:xfrm>
            <a:custGeom>
              <a:avLst/>
              <a:gdLst/>
              <a:ahLst/>
              <a:cxnLst/>
              <a:rect l="l" t="t" r="r" b="b"/>
              <a:pathLst>
                <a:path w="8276" h="5335" extrusionOk="0">
                  <a:moveTo>
                    <a:pt x="1012" y="5334"/>
                  </a:moveTo>
                  <a:cubicBezTo>
                    <a:pt x="2429" y="5310"/>
                    <a:pt x="3858" y="5334"/>
                    <a:pt x="5263" y="5334"/>
                  </a:cubicBezTo>
                  <a:cubicBezTo>
                    <a:pt x="6156" y="5334"/>
                    <a:pt x="7073" y="5287"/>
                    <a:pt x="7966" y="5275"/>
                  </a:cubicBezTo>
                  <a:cubicBezTo>
                    <a:pt x="8097" y="5179"/>
                    <a:pt x="8275" y="5108"/>
                    <a:pt x="8228" y="4918"/>
                  </a:cubicBezTo>
                  <a:cubicBezTo>
                    <a:pt x="8025" y="3917"/>
                    <a:pt x="7918" y="2905"/>
                    <a:pt x="7501" y="1965"/>
                  </a:cubicBezTo>
                  <a:cubicBezTo>
                    <a:pt x="7561" y="1429"/>
                    <a:pt x="7609" y="893"/>
                    <a:pt x="7406" y="357"/>
                  </a:cubicBezTo>
                  <a:cubicBezTo>
                    <a:pt x="7311" y="60"/>
                    <a:pt x="7049" y="96"/>
                    <a:pt x="6799" y="72"/>
                  </a:cubicBezTo>
                  <a:cubicBezTo>
                    <a:pt x="6632" y="0"/>
                    <a:pt x="6442" y="0"/>
                    <a:pt x="6275" y="48"/>
                  </a:cubicBezTo>
                  <a:cubicBezTo>
                    <a:pt x="6251" y="60"/>
                    <a:pt x="6215" y="60"/>
                    <a:pt x="6192" y="60"/>
                  </a:cubicBezTo>
                  <a:cubicBezTo>
                    <a:pt x="5013" y="48"/>
                    <a:pt x="3834" y="12"/>
                    <a:pt x="2656" y="36"/>
                  </a:cubicBezTo>
                  <a:cubicBezTo>
                    <a:pt x="2334" y="36"/>
                    <a:pt x="2227" y="298"/>
                    <a:pt x="2417" y="607"/>
                  </a:cubicBezTo>
                  <a:cubicBezTo>
                    <a:pt x="2536" y="655"/>
                    <a:pt x="2656" y="727"/>
                    <a:pt x="2775" y="727"/>
                  </a:cubicBezTo>
                  <a:cubicBezTo>
                    <a:pt x="4013" y="727"/>
                    <a:pt x="5251" y="715"/>
                    <a:pt x="6489" y="703"/>
                  </a:cubicBezTo>
                  <a:cubicBezTo>
                    <a:pt x="6823" y="679"/>
                    <a:pt x="6942" y="822"/>
                    <a:pt x="6870" y="1143"/>
                  </a:cubicBezTo>
                  <a:cubicBezTo>
                    <a:pt x="5751" y="1167"/>
                    <a:pt x="4620" y="1167"/>
                    <a:pt x="3513" y="1179"/>
                  </a:cubicBezTo>
                  <a:cubicBezTo>
                    <a:pt x="2644" y="1191"/>
                    <a:pt x="1786" y="1215"/>
                    <a:pt x="917" y="1250"/>
                  </a:cubicBezTo>
                  <a:cubicBezTo>
                    <a:pt x="727" y="1512"/>
                    <a:pt x="572" y="1798"/>
                    <a:pt x="596" y="2143"/>
                  </a:cubicBezTo>
                  <a:lnTo>
                    <a:pt x="596" y="2143"/>
                  </a:lnTo>
                  <a:cubicBezTo>
                    <a:pt x="453" y="2905"/>
                    <a:pt x="381" y="3667"/>
                    <a:pt x="191" y="4406"/>
                  </a:cubicBezTo>
                  <a:cubicBezTo>
                    <a:pt x="0" y="5168"/>
                    <a:pt x="358" y="5334"/>
                    <a:pt x="1012" y="5334"/>
                  </a:cubicBezTo>
                  <a:close/>
                  <a:moveTo>
                    <a:pt x="1358" y="2298"/>
                  </a:moveTo>
                  <a:cubicBezTo>
                    <a:pt x="1358" y="2298"/>
                    <a:pt x="1358" y="2310"/>
                    <a:pt x="1358" y="2298"/>
                  </a:cubicBezTo>
                  <a:cubicBezTo>
                    <a:pt x="1358" y="2310"/>
                    <a:pt x="1334" y="2310"/>
                    <a:pt x="1358" y="2298"/>
                  </a:cubicBezTo>
                  <a:cubicBezTo>
                    <a:pt x="1334" y="2298"/>
                    <a:pt x="1334" y="2298"/>
                    <a:pt x="1358" y="2298"/>
                  </a:cubicBezTo>
                  <a:close/>
                  <a:moveTo>
                    <a:pt x="7513" y="4358"/>
                  </a:moveTo>
                  <a:lnTo>
                    <a:pt x="7513" y="4358"/>
                  </a:lnTo>
                  <a:lnTo>
                    <a:pt x="7513" y="4358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3"/>
            <p:cNvSpPr/>
            <p:nvPr/>
          </p:nvSpPr>
          <p:spPr>
            <a:xfrm>
              <a:off x="5345851" y="2736381"/>
              <a:ext cx="276953" cy="113013"/>
            </a:xfrm>
            <a:custGeom>
              <a:avLst/>
              <a:gdLst/>
              <a:ahLst/>
              <a:cxnLst/>
              <a:rect l="l" t="t" r="r" b="b"/>
              <a:pathLst>
                <a:path w="7967" h="3251" extrusionOk="0">
                  <a:moveTo>
                    <a:pt x="7966" y="3167"/>
                  </a:moveTo>
                  <a:cubicBezTo>
                    <a:pt x="7073" y="3203"/>
                    <a:pt x="6168" y="3227"/>
                    <a:pt x="5275" y="3227"/>
                  </a:cubicBezTo>
                  <a:cubicBezTo>
                    <a:pt x="3859" y="3251"/>
                    <a:pt x="2430" y="3227"/>
                    <a:pt x="1013" y="3227"/>
                  </a:cubicBezTo>
                  <a:cubicBezTo>
                    <a:pt x="358" y="3227"/>
                    <a:pt x="1" y="3060"/>
                    <a:pt x="203" y="2298"/>
                  </a:cubicBezTo>
                  <a:cubicBezTo>
                    <a:pt x="394" y="1548"/>
                    <a:pt x="465" y="786"/>
                    <a:pt x="596" y="24"/>
                  </a:cubicBezTo>
                  <a:cubicBezTo>
                    <a:pt x="656" y="0"/>
                    <a:pt x="715" y="12"/>
                    <a:pt x="775" y="48"/>
                  </a:cubicBezTo>
                  <a:cubicBezTo>
                    <a:pt x="1156" y="322"/>
                    <a:pt x="1334" y="822"/>
                    <a:pt x="1763" y="1024"/>
                  </a:cubicBezTo>
                  <a:cubicBezTo>
                    <a:pt x="2204" y="1238"/>
                    <a:pt x="2120" y="1810"/>
                    <a:pt x="2525" y="2024"/>
                  </a:cubicBezTo>
                  <a:cubicBezTo>
                    <a:pt x="2585" y="2131"/>
                    <a:pt x="2692" y="2203"/>
                    <a:pt x="2775" y="2274"/>
                  </a:cubicBezTo>
                  <a:lnTo>
                    <a:pt x="2870" y="2370"/>
                  </a:lnTo>
                  <a:cubicBezTo>
                    <a:pt x="3001" y="2489"/>
                    <a:pt x="3132" y="2608"/>
                    <a:pt x="3180" y="2786"/>
                  </a:cubicBezTo>
                  <a:cubicBezTo>
                    <a:pt x="3239" y="3013"/>
                    <a:pt x="3382" y="2989"/>
                    <a:pt x="3561" y="2977"/>
                  </a:cubicBezTo>
                  <a:cubicBezTo>
                    <a:pt x="4335" y="2977"/>
                    <a:pt x="5109" y="2953"/>
                    <a:pt x="5883" y="2989"/>
                  </a:cubicBezTo>
                  <a:cubicBezTo>
                    <a:pt x="6061" y="2977"/>
                    <a:pt x="6240" y="2977"/>
                    <a:pt x="6442" y="2989"/>
                  </a:cubicBezTo>
                  <a:cubicBezTo>
                    <a:pt x="6645" y="2965"/>
                    <a:pt x="6835" y="2989"/>
                    <a:pt x="7049" y="2989"/>
                  </a:cubicBezTo>
                  <a:cubicBezTo>
                    <a:pt x="7168" y="2989"/>
                    <a:pt x="7299" y="2977"/>
                    <a:pt x="7419" y="2989"/>
                  </a:cubicBezTo>
                  <a:lnTo>
                    <a:pt x="7645" y="2989"/>
                  </a:lnTo>
                  <a:cubicBezTo>
                    <a:pt x="7764" y="3024"/>
                    <a:pt x="7883" y="3036"/>
                    <a:pt x="7966" y="3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3"/>
            <p:cNvSpPr/>
            <p:nvPr/>
          </p:nvSpPr>
          <p:spPr>
            <a:xfrm>
              <a:off x="5392638" y="2723555"/>
              <a:ext cx="240487" cy="122955"/>
            </a:xfrm>
            <a:custGeom>
              <a:avLst/>
              <a:gdLst/>
              <a:ahLst/>
              <a:cxnLst/>
              <a:rect l="l" t="t" r="r" b="b"/>
              <a:pathLst>
                <a:path w="6918" h="3537" extrusionOk="0">
                  <a:moveTo>
                    <a:pt x="6620" y="3536"/>
                  </a:moveTo>
                  <a:cubicBezTo>
                    <a:pt x="6501" y="3536"/>
                    <a:pt x="6382" y="3524"/>
                    <a:pt x="6251" y="3524"/>
                  </a:cubicBezTo>
                  <a:cubicBezTo>
                    <a:pt x="6120" y="3334"/>
                    <a:pt x="6144" y="3108"/>
                    <a:pt x="6084" y="2893"/>
                  </a:cubicBezTo>
                  <a:cubicBezTo>
                    <a:pt x="6061" y="2798"/>
                    <a:pt x="6061" y="2655"/>
                    <a:pt x="6239" y="2643"/>
                  </a:cubicBezTo>
                  <a:cubicBezTo>
                    <a:pt x="6263" y="2643"/>
                    <a:pt x="6358" y="2750"/>
                    <a:pt x="6311" y="2620"/>
                  </a:cubicBezTo>
                  <a:cubicBezTo>
                    <a:pt x="6108" y="2155"/>
                    <a:pt x="6073" y="1643"/>
                    <a:pt x="5834" y="1203"/>
                  </a:cubicBezTo>
                  <a:cubicBezTo>
                    <a:pt x="5846" y="1560"/>
                    <a:pt x="5965" y="1905"/>
                    <a:pt x="6013" y="2239"/>
                  </a:cubicBezTo>
                  <a:cubicBezTo>
                    <a:pt x="6061" y="2679"/>
                    <a:pt x="6251" y="3096"/>
                    <a:pt x="6084" y="3524"/>
                  </a:cubicBezTo>
                  <a:cubicBezTo>
                    <a:pt x="5965" y="3524"/>
                    <a:pt x="5846" y="3524"/>
                    <a:pt x="5727" y="3512"/>
                  </a:cubicBezTo>
                  <a:cubicBezTo>
                    <a:pt x="5584" y="3370"/>
                    <a:pt x="5596" y="3191"/>
                    <a:pt x="5596" y="3036"/>
                  </a:cubicBezTo>
                  <a:cubicBezTo>
                    <a:pt x="5584" y="2500"/>
                    <a:pt x="5406" y="1988"/>
                    <a:pt x="5311" y="1465"/>
                  </a:cubicBezTo>
                  <a:cubicBezTo>
                    <a:pt x="5299" y="1346"/>
                    <a:pt x="5215" y="1262"/>
                    <a:pt x="5108" y="1191"/>
                  </a:cubicBezTo>
                  <a:cubicBezTo>
                    <a:pt x="4215" y="1143"/>
                    <a:pt x="3322" y="1155"/>
                    <a:pt x="2429" y="1084"/>
                  </a:cubicBezTo>
                  <a:cubicBezTo>
                    <a:pt x="2263" y="1072"/>
                    <a:pt x="2096" y="1096"/>
                    <a:pt x="1953" y="1072"/>
                  </a:cubicBezTo>
                  <a:lnTo>
                    <a:pt x="1798" y="1072"/>
                  </a:lnTo>
                  <a:cubicBezTo>
                    <a:pt x="1370" y="1084"/>
                    <a:pt x="941" y="1012"/>
                    <a:pt x="488" y="965"/>
                  </a:cubicBezTo>
                  <a:cubicBezTo>
                    <a:pt x="286" y="953"/>
                    <a:pt x="60" y="869"/>
                    <a:pt x="0" y="607"/>
                  </a:cubicBezTo>
                  <a:cubicBezTo>
                    <a:pt x="12" y="548"/>
                    <a:pt x="48" y="500"/>
                    <a:pt x="96" y="476"/>
                  </a:cubicBezTo>
                  <a:cubicBezTo>
                    <a:pt x="191" y="381"/>
                    <a:pt x="334" y="357"/>
                    <a:pt x="465" y="369"/>
                  </a:cubicBezTo>
                  <a:cubicBezTo>
                    <a:pt x="1250" y="417"/>
                    <a:pt x="2024" y="310"/>
                    <a:pt x="2798" y="250"/>
                  </a:cubicBezTo>
                  <a:cubicBezTo>
                    <a:pt x="3632" y="191"/>
                    <a:pt x="4477" y="238"/>
                    <a:pt x="5311" y="83"/>
                  </a:cubicBezTo>
                  <a:cubicBezTo>
                    <a:pt x="5596" y="36"/>
                    <a:pt x="5906" y="0"/>
                    <a:pt x="6144" y="238"/>
                  </a:cubicBezTo>
                  <a:cubicBezTo>
                    <a:pt x="6561" y="1167"/>
                    <a:pt x="6680" y="2179"/>
                    <a:pt x="6882" y="3179"/>
                  </a:cubicBezTo>
                  <a:cubicBezTo>
                    <a:pt x="6918" y="3370"/>
                    <a:pt x="6763" y="3453"/>
                    <a:pt x="6620" y="3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3"/>
            <p:cNvSpPr/>
            <p:nvPr/>
          </p:nvSpPr>
          <p:spPr>
            <a:xfrm>
              <a:off x="5366151" y="2706174"/>
              <a:ext cx="151113" cy="43071"/>
            </a:xfrm>
            <a:custGeom>
              <a:avLst/>
              <a:gdLst/>
              <a:ahLst/>
              <a:cxnLst/>
              <a:rect l="l" t="t" r="r" b="b"/>
              <a:pathLst>
                <a:path w="4347" h="1239" extrusionOk="0">
                  <a:moveTo>
                    <a:pt x="155" y="988"/>
                  </a:moveTo>
                  <a:cubicBezTo>
                    <a:pt x="107" y="953"/>
                    <a:pt x="48" y="929"/>
                    <a:pt x="0" y="893"/>
                  </a:cubicBezTo>
                  <a:cubicBezTo>
                    <a:pt x="0" y="560"/>
                    <a:pt x="143" y="274"/>
                    <a:pt x="334" y="0"/>
                  </a:cubicBezTo>
                  <a:lnTo>
                    <a:pt x="3251" y="0"/>
                  </a:lnTo>
                  <a:cubicBezTo>
                    <a:pt x="3489" y="0"/>
                    <a:pt x="3727" y="24"/>
                    <a:pt x="3953" y="83"/>
                  </a:cubicBezTo>
                  <a:cubicBezTo>
                    <a:pt x="4287" y="155"/>
                    <a:pt x="4346" y="381"/>
                    <a:pt x="4144" y="691"/>
                  </a:cubicBezTo>
                  <a:cubicBezTo>
                    <a:pt x="3453" y="822"/>
                    <a:pt x="2774" y="798"/>
                    <a:pt x="2084" y="857"/>
                  </a:cubicBezTo>
                  <a:cubicBezTo>
                    <a:pt x="1762" y="881"/>
                    <a:pt x="1453" y="869"/>
                    <a:pt x="1120" y="893"/>
                  </a:cubicBezTo>
                  <a:cubicBezTo>
                    <a:pt x="989" y="917"/>
                    <a:pt x="858" y="941"/>
                    <a:pt x="798" y="1084"/>
                  </a:cubicBezTo>
                  <a:lnTo>
                    <a:pt x="762" y="1084"/>
                  </a:lnTo>
                  <a:cubicBezTo>
                    <a:pt x="524" y="1238"/>
                    <a:pt x="346" y="1084"/>
                    <a:pt x="155" y="9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3"/>
            <p:cNvSpPr/>
            <p:nvPr/>
          </p:nvSpPr>
          <p:spPr>
            <a:xfrm>
              <a:off x="5389718" y="2672213"/>
              <a:ext cx="219838" cy="71646"/>
            </a:xfrm>
            <a:custGeom>
              <a:avLst/>
              <a:gdLst/>
              <a:ahLst/>
              <a:cxnLst/>
              <a:rect l="l" t="t" r="r" b="b"/>
              <a:pathLst>
                <a:path w="6324" h="2061" extrusionOk="0">
                  <a:moveTo>
                    <a:pt x="96" y="2061"/>
                  </a:moveTo>
                  <a:cubicBezTo>
                    <a:pt x="1" y="1739"/>
                    <a:pt x="239" y="1787"/>
                    <a:pt x="394" y="1787"/>
                  </a:cubicBezTo>
                  <a:cubicBezTo>
                    <a:pt x="1394" y="1727"/>
                    <a:pt x="2394" y="1680"/>
                    <a:pt x="3394" y="1620"/>
                  </a:cubicBezTo>
                  <a:cubicBezTo>
                    <a:pt x="3644" y="1489"/>
                    <a:pt x="3906" y="1465"/>
                    <a:pt x="4192" y="1477"/>
                  </a:cubicBezTo>
                  <a:cubicBezTo>
                    <a:pt x="4704" y="1489"/>
                    <a:pt x="5192" y="1418"/>
                    <a:pt x="5549" y="989"/>
                  </a:cubicBezTo>
                  <a:cubicBezTo>
                    <a:pt x="5716" y="870"/>
                    <a:pt x="5668" y="668"/>
                    <a:pt x="5692" y="489"/>
                  </a:cubicBezTo>
                  <a:cubicBezTo>
                    <a:pt x="5740" y="251"/>
                    <a:pt x="5776" y="1"/>
                    <a:pt x="6133" y="108"/>
                  </a:cubicBezTo>
                  <a:cubicBezTo>
                    <a:pt x="6323" y="632"/>
                    <a:pt x="6287" y="1168"/>
                    <a:pt x="6216" y="1715"/>
                  </a:cubicBezTo>
                  <a:cubicBezTo>
                    <a:pt x="4192" y="1822"/>
                    <a:pt x="2156" y="1941"/>
                    <a:pt x="96" y="20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3"/>
            <p:cNvSpPr/>
            <p:nvPr/>
          </p:nvSpPr>
          <p:spPr>
            <a:xfrm>
              <a:off x="5425730" y="2663940"/>
              <a:ext cx="177602" cy="43071"/>
            </a:xfrm>
            <a:custGeom>
              <a:avLst/>
              <a:gdLst/>
              <a:ahLst/>
              <a:cxnLst/>
              <a:rect l="l" t="t" r="r" b="b"/>
              <a:pathLst>
                <a:path w="5109" h="1239" extrusionOk="0">
                  <a:moveTo>
                    <a:pt x="5109" y="346"/>
                  </a:moveTo>
                  <a:cubicBezTo>
                    <a:pt x="4620" y="465"/>
                    <a:pt x="4859" y="1001"/>
                    <a:pt x="4585" y="1239"/>
                  </a:cubicBezTo>
                  <a:cubicBezTo>
                    <a:pt x="4561" y="1215"/>
                    <a:pt x="4561" y="1191"/>
                    <a:pt x="4561" y="1179"/>
                  </a:cubicBezTo>
                  <a:cubicBezTo>
                    <a:pt x="4561" y="1144"/>
                    <a:pt x="4573" y="1144"/>
                    <a:pt x="4573" y="1144"/>
                  </a:cubicBezTo>
                  <a:cubicBezTo>
                    <a:pt x="4644" y="834"/>
                    <a:pt x="4537" y="703"/>
                    <a:pt x="4180" y="703"/>
                  </a:cubicBezTo>
                  <a:cubicBezTo>
                    <a:pt x="2954" y="727"/>
                    <a:pt x="1715" y="727"/>
                    <a:pt x="477" y="727"/>
                  </a:cubicBezTo>
                  <a:cubicBezTo>
                    <a:pt x="358" y="727"/>
                    <a:pt x="239" y="655"/>
                    <a:pt x="120" y="608"/>
                  </a:cubicBezTo>
                  <a:cubicBezTo>
                    <a:pt x="1" y="239"/>
                    <a:pt x="275" y="215"/>
                    <a:pt x="489" y="191"/>
                  </a:cubicBezTo>
                  <a:cubicBezTo>
                    <a:pt x="965" y="155"/>
                    <a:pt x="1430" y="179"/>
                    <a:pt x="1906" y="179"/>
                  </a:cubicBezTo>
                  <a:cubicBezTo>
                    <a:pt x="2596" y="167"/>
                    <a:pt x="3287" y="227"/>
                    <a:pt x="3966" y="48"/>
                  </a:cubicBezTo>
                  <a:cubicBezTo>
                    <a:pt x="4120" y="1"/>
                    <a:pt x="4323" y="1"/>
                    <a:pt x="4478" y="72"/>
                  </a:cubicBezTo>
                  <a:cubicBezTo>
                    <a:pt x="4751" y="60"/>
                    <a:pt x="5001" y="48"/>
                    <a:pt x="5109" y="3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3"/>
            <p:cNvSpPr/>
            <p:nvPr/>
          </p:nvSpPr>
          <p:spPr>
            <a:xfrm>
              <a:off x="5377726" y="2702837"/>
              <a:ext cx="207393" cy="37300"/>
            </a:xfrm>
            <a:custGeom>
              <a:avLst/>
              <a:gdLst/>
              <a:ahLst/>
              <a:cxnLst/>
              <a:rect l="l" t="t" r="r" b="b"/>
              <a:pathLst>
                <a:path w="5966" h="1073" extrusionOk="0">
                  <a:moveTo>
                    <a:pt x="5966" y="1"/>
                  </a:moveTo>
                  <a:lnTo>
                    <a:pt x="5966" y="108"/>
                  </a:lnTo>
                  <a:cubicBezTo>
                    <a:pt x="5430" y="1072"/>
                    <a:pt x="4513" y="608"/>
                    <a:pt x="3739" y="727"/>
                  </a:cubicBezTo>
                  <a:cubicBezTo>
                    <a:pt x="4037" y="418"/>
                    <a:pt x="3799" y="298"/>
                    <a:pt x="3537" y="287"/>
                  </a:cubicBezTo>
                  <a:cubicBezTo>
                    <a:pt x="2525" y="239"/>
                    <a:pt x="1513" y="227"/>
                    <a:pt x="501" y="179"/>
                  </a:cubicBezTo>
                  <a:cubicBezTo>
                    <a:pt x="346" y="179"/>
                    <a:pt x="167" y="120"/>
                    <a:pt x="1" y="84"/>
                  </a:cubicBezTo>
                  <a:cubicBezTo>
                    <a:pt x="858" y="60"/>
                    <a:pt x="1727" y="25"/>
                    <a:pt x="2584" y="13"/>
                  </a:cubicBezTo>
                  <a:cubicBezTo>
                    <a:pt x="3715" y="13"/>
                    <a:pt x="4835" y="13"/>
                    <a:pt x="5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3"/>
            <p:cNvSpPr/>
            <p:nvPr/>
          </p:nvSpPr>
          <p:spPr>
            <a:xfrm>
              <a:off x="5423679" y="2663940"/>
              <a:ext cx="158969" cy="20718"/>
            </a:xfrm>
            <a:custGeom>
              <a:avLst/>
              <a:gdLst/>
              <a:ahLst/>
              <a:cxnLst/>
              <a:rect l="l" t="t" r="r" b="b"/>
              <a:pathLst>
                <a:path w="4573" h="596" extrusionOk="0">
                  <a:moveTo>
                    <a:pt x="4572" y="60"/>
                  </a:moveTo>
                  <a:cubicBezTo>
                    <a:pt x="3215" y="429"/>
                    <a:pt x="1846" y="334"/>
                    <a:pt x="465" y="334"/>
                  </a:cubicBezTo>
                  <a:cubicBezTo>
                    <a:pt x="274" y="334"/>
                    <a:pt x="191" y="405"/>
                    <a:pt x="191" y="596"/>
                  </a:cubicBezTo>
                  <a:cubicBezTo>
                    <a:pt x="0" y="286"/>
                    <a:pt x="119" y="36"/>
                    <a:pt x="429" y="13"/>
                  </a:cubicBezTo>
                  <a:cubicBezTo>
                    <a:pt x="1822" y="1"/>
                    <a:pt x="3191" y="48"/>
                    <a:pt x="4572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3"/>
            <p:cNvSpPr/>
            <p:nvPr/>
          </p:nvSpPr>
          <p:spPr>
            <a:xfrm>
              <a:off x="5454303" y="2755395"/>
              <a:ext cx="137451" cy="90278"/>
            </a:xfrm>
            <a:custGeom>
              <a:avLst/>
              <a:gdLst/>
              <a:ahLst/>
              <a:cxnLst/>
              <a:rect l="l" t="t" r="r" b="b"/>
              <a:pathLst>
                <a:path w="3954" h="2597" extrusionOk="0">
                  <a:moveTo>
                    <a:pt x="3941" y="2061"/>
                  </a:moveTo>
                  <a:cubicBezTo>
                    <a:pt x="3941" y="2239"/>
                    <a:pt x="3941" y="2418"/>
                    <a:pt x="3953" y="2596"/>
                  </a:cubicBezTo>
                  <a:lnTo>
                    <a:pt x="3334" y="2596"/>
                  </a:lnTo>
                  <a:cubicBezTo>
                    <a:pt x="3286" y="2549"/>
                    <a:pt x="3239" y="2501"/>
                    <a:pt x="3227" y="2430"/>
                  </a:cubicBezTo>
                  <a:cubicBezTo>
                    <a:pt x="3215" y="2323"/>
                    <a:pt x="3179" y="2227"/>
                    <a:pt x="3156" y="2120"/>
                  </a:cubicBezTo>
                  <a:cubicBezTo>
                    <a:pt x="3120" y="1942"/>
                    <a:pt x="3179" y="1763"/>
                    <a:pt x="3179" y="1561"/>
                  </a:cubicBezTo>
                  <a:cubicBezTo>
                    <a:pt x="3179" y="1489"/>
                    <a:pt x="3167" y="1418"/>
                    <a:pt x="3156" y="1346"/>
                  </a:cubicBezTo>
                  <a:cubicBezTo>
                    <a:pt x="3144" y="1251"/>
                    <a:pt x="3120" y="1156"/>
                    <a:pt x="3108" y="1061"/>
                  </a:cubicBezTo>
                  <a:cubicBezTo>
                    <a:pt x="3096" y="1001"/>
                    <a:pt x="3084" y="953"/>
                    <a:pt x="3084" y="894"/>
                  </a:cubicBezTo>
                  <a:cubicBezTo>
                    <a:pt x="3060" y="822"/>
                    <a:pt x="3048" y="763"/>
                    <a:pt x="3048" y="691"/>
                  </a:cubicBezTo>
                  <a:cubicBezTo>
                    <a:pt x="3036" y="620"/>
                    <a:pt x="3036" y="561"/>
                    <a:pt x="3001" y="501"/>
                  </a:cubicBezTo>
                  <a:cubicBezTo>
                    <a:pt x="2989" y="465"/>
                    <a:pt x="2977" y="453"/>
                    <a:pt x="2941" y="441"/>
                  </a:cubicBezTo>
                  <a:cubicBezTo>
                    <a:pt x="2917" y="441"/>
                    <a:pt x="2882" y="453"/>
                    <a:pt x="2858" y="465"/>
                  </a:cubicBezTo>
                  <a:cubicBezTo>
                    <a:pt x="2727" y="596"/>
                    <a:pt x="2632" y="691"/>
                    <a:pt x="2703" y="930"/>
                  </a:cubicBezTo>
                  <a:cubicBezTo>
                    <a:pt x="2822" y="1334"/>
                    <a:pt x="2858" y="1763"/>
                    <a:pt x="2917" y="2180"/>
                  </a:cubicBezTo>
                  <a:cubicBezTo>
                    <a:pt x="2929" y="2323"/>
                    <a:pt x="2929" y="2477"/>
                    <a:pt x="2810" y="2585"/>
                  </a:cubicBezTo>
                  <a:lnTo>
                    <a:pt x="227" y="2585"/>
                  </a:lnTo>
                  <a:cubicBezTo>
                    <a:pt x="167" y="2501"/>
                    <a:pt x="108" y="2442"/>
                    <a:pt x="108" y="2358"/>
                  </a:cubicBezTo>
                  <a:cubicBezTo>
                    <a:pt x="24" y="1692"/>
                    <a:pt x="60" y="1001"/>
                    <a:pt x="12" y="334"/>
                  </a:cubicBezTo>
                  <a:cubicBezTo>
                    <a:pt x="0" y="215"/>
                    <a:pt x="48" y="96"/>
                    <a:pt x="131" y="1"/>
                  </a:cubicBezTo>
                  <a:cubicBezTo>
                    <a:pt x="1262" y="37"/>
                    <a:pt x="2382" y="60"/>
                    <a:pt x="3513" y="96"/>
                  </a:cubicBezTo>
                  <a:cubicBezTo>
                    <a:pt x="3286" y="644"/>
                    <a:pt x="3572" y="1180"/>
                    <a:pt x="3596" y="1715"/>
                  </a:cubicBezTo>
                  <a:cubicBezTo>
                    <a:pt x="3596" y="1632"/>
                    <a:pt x="3632" y="1525"/>
                    <a:pt x="3715" y="1513"/>
                  </a:cubicBezTo>
                  <a:cubicBezTo>
                    <a:pt x="3810" y="1489"/>
                    <a:pt x="3822" y="1596"/>
                    <a:pt x="3834" y="1656"/>
                  </a:cubicBezTo>
                  <a:cubicBezTo>
                    <a:pt x="3870" y="1811"/>
                    <a:pt x="3870" y="1954"/>
                    <a:pt x="3941" y="20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3"/>
            <p:cNvSpPr/>
            <p:nvPr/>
          </p:nvSpPr>
          <p:spPr>
            <a:xfrm>
              <a:off x="5371539" y="2740518"/>
              <a:ext cx="85690" cy="80336"/>
            </a:xfrm>
            <a:custGeom>
              <a:avLst/>
              <a:gdLst/>
              <a:ahLst/>
              <a:cxnLst/>
              <a:rect l="l" t="t" r="r" b="b"/>
              <a:pathLst>
                <a:path w="2465" h="2311" extrusionOk="0">
                  <a:moveTo>
                    <a:pt x="0" y="0"/>
                  </a:moveTo>
                  <a:cubicBezTo>
                    <a:pt x="191" y="36"/>
                    <a:pt x="405" y="60"/>
                    <a:pt x="595" y="96"/>
                  </a:cubicBezTo>
                  <a:cubicBezTo>
                    <a:pt x="1131" y="524"/>
                    <a:pt x="1798" y="310"/>
                    <a:pt x="2393" y="453"/>
                  </a:cubicBezTo>
                  <a:cubicBezTo>
                    <a:pt x="2465" y="798"/>
                    <a:pt x="2441" y="1143"/>
                    <a:pt x="2429" y="1584"/>
                  </a:cubicBezTo>
                  <a:cubicBezTo>
                    <a:pt x="2167" y="1381"/>
                    <a:pt x="2250" y="1203"/>
                    <a:pt x="2227" y="1072"/>
                  </a:cubicBezTo>
                  <a:cubicBezTo>
                    <a:pt x="2191" y="1310"/>
                    <a:pt x="2215" y="1584"/>
                    <a:pt x="2203" y="1858"/>
                  </a:cubicBezTo>
                  <a:cubicBezTo>
                    <a:pt x="2191" y="2036"/>
                    <a:pt x="2227" y="2262"/>
                    <a:pt x="1965" y="2310"/>
                  </a:cubicBezTo>
                  <a:lnTo>
                    <a:pt x="1965" y="2215"/>
                  </a:lnTo>
                  <a:cubicBezTo>
                    <a:pt x="1846" y="1941"/>
                    <a:pt x="1965" y="1643"/>
                    <a:pt x="1917" y="1417"/>
                  </a:cubicBezTo>
                  <a:lnTo>
                    <a:pt x="1917" y="1893"/>
                  </a:lnTo>
                  <a:cubicBezTo>
                    <a:pt x="1905" y="2024"/>
                    <a:pt x="1857" y="2132"/>
                    <a:pt x="1691" y="2036"/>
                  </a:cubicBezTo>
                  <a:cubicBezTo>
                    <a:pt x="1536" y="1679"/>
                    <a:pt x="1000" y="1524"/>
                    <a:pt x="1119" y="1179"/>
                  </a:cubicBezTo>
                  <a:cubicBezTo>
                    <a:pt x="595" y="881"/>
                    <a:pt x="322" y="405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3"/>
            <p:cNvSpPr/>
            <p:nvPr/>
          </p:nvSpPr>
          <p:spPr>
            <a:xfrm>
              <a:off x="5539953" y="2762452"/>
              <a:ext cx="29861" cy="83221"/>
            </a:xfrm>
            <a:custGeom>
              <a:avLst/>
              <a:gdLst/>
              <a:ahLst/>
              <a:cxnLst/>
              <a:rect l="l" t="t" r="r" b="b"/>
              <a:pathLst>
                <a:path w="859" h="2394" extrusionOk="0">
                  <a:moveTo>
                    <a:pt x="858" y="2215"/>
                  </a:moveTo>
                  <a:lnTo>
                    <a:pt x="858" y="2393"/>
                  </a:lnTo>
                  <a:lnTo>
                    <a:pt x="322" y="2393"/>
                  </a:lnTo>
                  <a:cubicBezTo>
                    <a:pt x="239" y="1822"/>
                    <a:pt x="203" y="1262"/>
                    <a:pt x="84" y="691"/>
                  </a:cubicBezTo>
                  <a:cubicBezTo>
                    <a:pt x="1" y="310"/>
                    <a:pt x="156" y="96"/>
                    <a:pt x="501" y="0"/>
                  </a:cubicBezTo>
                  <a:lnTo>
                    <a:pt x="584" y="84"/>
                  </a:lnTo>
                  <a:lnTo>
                    <a:pt x="584" y="262"/>
                  </a:lnTo>
                  <a:cubicBezTo>
                    <a:pt x="644" y="310"/>
                    <a:pt x="620" y="393"/>
                    <a:pt x="680" y="441"/>
                  </a:cubicBezTo>
                  <a:lnTo>
                    <a:pt x="680" y="715"/>
                  </a:lnTo>
                  <a:lnTo>
                    <a:pt x="763" y="798"/>
                  </a:lnTo>
                  <a:lnTo>
                    <a:pt x="763" y="1155"/>
                  </a:lnTo>
                  <a:cubicBezTo>
                    <a:pt x="822" y="1203"/>
                    <a:pt x="799" y="1286"/>
                    <a:pt x="858" y="1334"/>
                  </a:cubicBezTo>
                  <a:lnTo>
                    <a:pt x="763" y="1965"/>
                  </a:lnTo>
                  <a:cubicBezTo>
                    <a:pt x="858" y="2024"/>
                    <a:pt x="763" y="2155"/>
                    <a:pt x="858" y="2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3"/>
            <p:cNvSpPr/>
            <p:nvPr/>
          </p:nvSpPr>
          <p:spPr>
            <a:xfrm>
              <a:off x="5585072" y="2742986"/>
              <a:ext cx="30243" cy="102688"/>
            </a:xfrm>
            <a:custGeom>
              <a:avLst/>
              <a:gdLst/>
              <a:ahLst/>
              <a:cxnLst/>
              <a:rect l="l" t="t" r="r" b="b"/>
              <a:pathLst>
                <a:path w="870" h="2954" extrusionOk="0">
                  <a:moveTo>
                    <a:pt x="537" y="2953"/>
                  </a:moveTo>
                  <a:cubicBezTo>
                    <a:pt x="370" y="2049"/>
                    <a:pt x="215" y="1156"/>
                    <a:pt x="1" y="1"/>
                  </a:cubicBezTo>
                  <a:cubicBezTo>
                    <a:pt x="763" y="894"/>
                    <a:pt x="751" y="1787"/>
                    <a:pt x="870" y="2644"/>
                  </a:cubicBezTo>
                  <a:cubicBezTo>
                    <a:pt x="810" y="2489"/>
                    <a:pt x="751" y="2322"/>
                    <a:pt x="644" y="2061"/>
                  </a:cubicBezTo>
                  <a:cubicBezTo>
                    <a:pt x="667" y="2430"/>
                    <a:pt x="703" y="2680"/>
                    <a:pt x="727" y="2942"/>
                  </a:cubicBezTo>
                  <a:cubicBezTo>
                    <a:pt x="656" y="2953"/>
                    <a:pt x="596" y="2953"/>
                    <a:pt x="537" y="2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3"/>
            <p:cNvSpPr/>
            <p:nvPr/>
          </p:nvSpPr>
          <p:spPr>
            <a:xfrm>
              <a:off x="5439808" y="2756229"/>
              <a:ext cx="21553" cy="89444"/>
            </a:xfrm>
            <a:custGeom>
              <a:avLst/>
              <a:gdLst/>
              <a:ahLst/>
              <a:cxnLst/>
              <a:rect l="l" t="t" r="r" b="b"/>
              <a:pathLst>
                <a:path w="620" h="2573" extrusionOk="0">
                  <a:moveTo>
                    <a:pt x="1" y="1858"/>
                  </a:moveTo>
                  <a:cubicBezTo>
                    <a:pt x="72" y="1346"/>
                    <a:pt x="132" y="858"/>
                    <a:pt x="203" y="346"/>
                  </a:cubicBezTo>
                  <a:cubicBezTo>
                    <a:pt x="441" y="501"/>
                    <a:pt x="286" y="763"/>
                    <a:pt x="441" y="1025"/>
                  </a:cubicBezTo>
                  <a:lnTo>
                    <a:pt x="441" y="1"/>
                  </a:lnTo>
                  <a:lnTo>
                    <a:pt x="536" y="1"/>
                  </a:lnTo>
                  <a:cubicBezTo>
                    <a:pt x="560" y="858"/>
                    <a:pt x="596" y="1727"/>
                    <a:pt x="620" y="2572"/>
                  </a:cubicBezTo>
                  <a:cubicBezTo>
                    <a:pt x="239" y="2501"/>
                    <a:pt x="370" y="1965"/>
                    <a:pt x="1" y="1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3"/>
            <p:cNvSpPr/>
            <p:nvPr/>
          </p:nvSpPr>
          <p:spPr>
            <a:xfrm>
              <a:off x="5430284" y="2783134"/>
              <a:ext cx="13696" cy="35214"/>
            </a:xfrm>
            <a:custGeom>
              <a:avLst/>
              <a:gdLst/>
              <a:ahLst/>
              <a:cxnLst/>
              <a:rect l="l" t="t" r="r" b="b"/>
              <a:pathLst>
                <a:path w="394" h="1013" extrusionOk="0">
                  <a:moveTo>
                    <a:pt x="1" y="810"/>
                  </a:moveTo>
                  <a:cubicBezTo>
                    <a:pt x="394" y="655"/>
                    <a:pt x="48" y="263"/>
                    <a:pt x="275" y="1"/>
                  </a:cubicBezTo>
                  <a:lnTo>
                    <a:pt x="275" y="1013"/>
                  </a:lnTo>
                  <a:cubicBezTo>
                    <a:pt x="179" y="929"/>
                    <a:pt x="96" y="870"/>
                    <a:pt x="1" y="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3"/>
            <p:cNvSpPr/>
            <p:nvPr/>
          </p:nvSpPr>
          <p:spPr>
            <a:xfrm>
              <a:off x="5564389" y="2759149"/>
              <a:ext cx="26941" cy="74531"/>
            </a:xfrm>
            <a:custGeom>
              <a:avLst/>
              <a:gdLst/>
              <a:ahLst/>
              <a:cxnLst/>
              <a:rect l="l" t="t" r="r" b="b"/>
              <a:pathLst>
                <a:path w="775" h="2144" extrusionOk="0">
                  <a:moveTo>
                    <a:pt x="774" y="1953"/>
                  </a:moveTo>
                  <a:cubicBezTo>
                    <a:pt x="703" y="1822"/>
                    <a:pt x="631" y="1679"/>
                    <a:pt x="512" y="1476"/>
                  </a:cubicBezTo>
                  <a:cubicBezTo>
                    <a:pt x="536" y="1738"/>
                    <a:pt x="548" y="1941"/>
                    <a:pt x="572" y="2143"/>
                  </a:cubicBezTo>
                  <a:cubicBezTo>
                    <a:pt x="155" y="1726"/>
                    <a:pt x="0" y="310"/>
                    <a:pt x="322" y="0"/>
                  </a:cubicBezTo>
                  <a:cubicBezTo>
                    <a:pt x="691" y="607"/>
                    <a:pt x="667" y="1298"/>
                    <a:pt x="774" y="1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3"/>
            <p:cNvSpPr/>
            <p:nvPr/>
          </p:nvSpPr>
          <p:spPr>
            <a:xfrm>
              <a:off x="5566440" y="2829922"/>
              <a:ext cx="3372" cy="9525"/>
            </a:xfrm>
            <a:custGeom>
              <a:avLst/>
              <a:gdLst/>
              <a:ahLst/>
              <a:cxnLst/>
              <a:rect l="l" t="t" r="r" b="b"/>
              <a:pathLst>
                <a:path w="97" h="274" extrusionOk="0">
                  <a:moveTo>
                    <a:pt x="96" y="274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3"/>
            <p:cNvSpPr/>
            <p:nvPr/>
          </p:nvSpPr>
          <p:spPr>
            <a:xfrm>
              <a:off x="5566440" y="2802600"/>
              <a:ext cx="3372" cy="6222"/>
            </a:xfrm>
            <a:custGeom>
              <a:avLst/>
              <a:gdLst/>
              <a:ahLst/>
              <a:cxnLst/>
              <a:rect l="l" t="t" r="r" b="b"/>
              <a:pathLst>
                <a:path w="97" h="179" extrusionOk="0">
                  <a:moveTo>
                    <a:pt x="96" y="17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3"/>
            <p:cNvSpPr/>
            <p:nvPr/>
          </p:nvSpPr>
          <p:spPr>
            <a:xfrm>
              <a:off x="5560253" y="2771559"/>
              <a:ext cx="3337" cy="6222"/>
            </a:xfrm>
            <a:custGeom>
              <a:avLst/>
              <a:gdLst/>
              <a:ahLst/>
              <a:cxnLst/>
              <a:rect l="l" t="t" r="r" b="b"/>
              <a:pathLst>
                <a:path w="96" h="179" extrusionOk="0">
                  <a:moveTo>
                    <a:pt x="96" y="179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3"/>
            <p:cNvSpPr/>
            <p:nvPr/>
          </p:nvSpPr>
          <p:spPr>
            <a:xfrm>
              <a:off x="5563555" y="2787271"/>
              <a:ext cx="2920" cy="2955"/>
            </a:xfrm>
            <a:custGeom>
              <a:avLst/>
              <a:gdLst/>
              <a:ahLst/>
              <a:cxnLst/>
              <a:rect l="l" t="t" r="r" b="b"/>
              <a:pathLst>
                <a:path w="84" h="85" extrusionOk="0">
                  <a:moveTo>
                    <a:pt x="84" y="84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3"/>
            <p:cNvSpPr/>
            <p:nvPr/>
          </p:nvSpPr>
          <p:spPr>
            <a:xfrm>
              <a:off x="5557368" y="2762452"/>
              <a:ext cx="2920" cy="2920"/>
            </a:xfrm>
            <a:custGeom>
              <a:avLst/>
              <a:gdLst/>
              <a:ahLst/>
              <a:cxnLst/>
              <a:rect l="l" t="t" r="r" b="b"/>
              <a:pathLst>
                <a:path w="84" h="84" extrusionOk="0">
                  <a:moveTo>
                    <a:pt x="83" y="84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33"/>
          <p:cNvGrpSpPr/>
          <p:nvPr/>
        </p:nvGrpSpPr>
        <p:grpSpPr>
          <a:xfrm rot="-2900475">
            <a:off x="5329953" y="-3666861"/>
            <a:ext cx="1705430" cy="5913687"/>
            <a:chOff x="3476854" y="3354701"/>
            <a:chExt cx="376457" cy="1305366"/>
          </a:xfrm>
        </p:grpSpPr>
        <p:sp>
          <p:nvSpPr>
            <p:cNvPr id="1691" name="Google Shape;1691;p33"/>
            <p:cNvSpPr/>
            <p:nvPr/>
          </p:nvSpPr>
          <p:spPr>
            <a:xfrm>
              <a:off x="3477041" y="3354701"/>
              <a:ext cx="376269" cy="1304219"/>
            </a:xfrm>
            <a:custGeom>
              <a:avLst/>
              <a:gdLst/>
              <a:ahLst/>
              <a:cxnLst/>
              <a:rect l="l" t="t" r="r" b="b"/>
              <a:pathLst>
                <a:path w="10824" h="37518" extrusionOk="0">
                  <a:moveTo>
                    <a:pt x="10550" y="36541"/>
                  </a:moveTo>
                  <a:cubicBezTo>
                    <a:pt x="10181" y="35803"/>
                    <a:pt x="9823" y="35064"/>
                    <a:pt x="9454" y="34326"/>
                  </a:cubicBezTo>
                  <a:cubicBezTo>
                    <a:pt x="9454" y="34291"/>
                    <a:pt x="9430" y="34267"/>
                    <a:pt x="9419" y="34255"/>
                  </a:cubicBezTo>
                  <a:cubicBezTo>
                    <a:pt x="9407" y="34219"/>
                    <a:pt x="9371" y="34195"/>
                    <a:pt x="9347" y="34160"/>
                  </a:cubicBezTo>
                  <a:lnTo>
                    <a:pt x="9347" y="34160"/>
                  </a:lnTo>
                  <a:lnTo>
                    <a:pt x="9252" y="34076"/>
                  </a:lnTo>
                  <a:lnTo>
                    <a:pt x="9240" y="34052"/>
                  </a:lnTo>
                  <a:cubicBezTo>
                    <a:pt x="9228" y="34029"/>
                    <a:pt x="9192" y="34017"/>
                    <a:pt x="9180" y="33981"/>
                  </a:cubicBezTo>
                  <a:lnTo>
                    <a:pt x="9180" y="33981"/>
                  </a:lnTo>
                  <a:cubicBezTo>
                    <a:pt x="9169" y="33933"/>
                    <a:pt x="9145" y="33910"/>
                    <a:pt x="9145" y="33862"/>
                  </a:cubicBezTo>
                  <a:cubicBezTo>
                    <a:pt x="9085" y="33529"/>
                    <a:pt x="8823" y="33576"/>
                    <a:pt x="8597" y="33576"/>
                  </a:cubicBezTo>
                  <a:cubicBezTo>
                    <a:pt x="7859" y="33564"/>
                    <a:pt x="7109" y="33564"/>
                    <a:pt x="6371" y="33576"/>
                  </a:cubicBezTo>
                  <a:cubicBezTo>
                    <a:pt x="6013" y="33600"/>
                    <a:pt x="5894" y="33517"/>
                    <a:pt x="5894" y="33124"/>
                  </a:cubicBezTo>
                  <a:cubicBezTo>
                    <a:pt x="5894" y="26170"/>
                    <a:pt x="5870" y="19217"/>
                    <a:pt x="5847" y="12264"/>
                  </a:cubicBezTo>
                  <a:cubicBezTo>
                    <a:pt x="5847" y="12181"/>
                    <a:pt x="5847" y="12085"/>
                    <a:pt x="5835" y="12002"/>
                  </a:cubicBezTo>
                  <a:cubicBezTo>
                    <a:pt x="5835" y="11883"/>
                    <a:pt x="5847" y="11752"/>
                    <a:pt x="5799" y="11633"/>
                  </a:cubicBezTo>
                  <a:cubicBezTo>
                    <a:pt x="5799" y="8002"/>
                    <a:pt x="5787" y="4346"/>
                    <a:pt x="5775" y="715"/>
                  </a:cubicBezTo>
                  <a:cubicBezTo>
                    <a:pt x="5775" y="536"/>
                    <a:pt x="5692" y="382"/>
                    <a:pt x="5656" y="203"/>
                  </a:cubicBezTo>
                  <a:lnTo>
                    <a:pt x="5656" y="203"/>
                  </a:lnTo>
                  <a:cubicBezTo>
                    <a:pt x="5501" y="1"/>
                    <a:pt x="5335" y="84"/>
                    <a:pt x="5180" y="179"/>
                  </a:cubicBezTo>
                  <a:lnTo>
                    <a:pt x="5180" y="179"/>
                  </a:lnTo>
                  <a:cubicBezTo>
                    <a:pt x="5144" y="179"/>
                    <a:pt x="5120" y="179"/>
                    <a:pt x="5073" y="203"/>
                  </a:cubicBezTo>
                  <a:cubicBezTo>
                    <a:pt x="4537" y="96"/>
                    <a:pt x="4561" y="453"/>
                    <a:pt x="4561" y="810"/>
                  </a:cubicBezTo>
                  <a:lnTo>
                    <a:pt x="4561" y="31135"/>
                  </a:lnTo>
                  <a:cubicBezTo>
                    <a:pt x="4561" y="33517"/>
                    <a:pt x="4561" y="33505"/>
                    <a:pt x="2215" y="33564"/>
                  </a:cubicBezTo>
                  <a:cubicBezTo>
                    <a:pt x="1846" y="33576"/>
                    <a:pt x="1382" y="33481"/>
                    <a:pt x="1275" y="34052"/>
                  </a:cubicBezTo>
                  <a:lnTo>
                    <a:pt x="1275" y="34052"/>
                  </a:lnTo>
                  <a:cubicBezTo>
                    <a:pt x="1203" y="34326"/>
                    <a:pt x="1144" y="34588"/>
                    <a:pt x="1072" y="34838"/>
                  </a:cubicBezTo>
                  <a:lnTo>
                    <a:pt x="1072" y="34838"/>
                  </a:lnTo>
                  <a:cubicBezTo>
                    <a:pt x="787" y="35600"/>
                    <a:pt x="1" y="36184"/>
                    <a:pt x="203" y="37136"/>
                  </a:cubicBezTo>
                  <a:cubicBezTo>
                    <a:pt x="1203" y="37517"/>
                    <a:pt x="2239" y="37255"/>
                    <a:pt x="3275" y="37315"/>
                  </a:cubicBezTo>
                  <a:cubicBezTo>
                    <a:pt x="3346" y="37315"/>
                    <a:pt x="3406" y="37327"/>
                    <a:pt x="3477" y="37327"/>
                  </a:cubicBezTo>
                  <a:lnTo>
                    <a:pt x="3584" y="37327"/>
                  </a:lnTo>
                  <a:lnTo>
                    <a:pt x="3584" y="37327"/>
                  </a:lnTo>
                  <a:lnTo>
                    <a:pt x="4073" y="37327"/>
                  </a:lnTo>
                  <a:lnTo>
                    <a:pt x="4477" y="37327"/>
                  </a:lnTo>
                  <a:lnTo>
                    <a:pt x="4775" y="37327"/>
                  </a:lnTo>
                  <a:lnTo>
                    <a:pt x="4966" y="37327"/>
                  </a:lnTo>
                  <a:lnTo>
                    <a:pt x="5013" y="37350"/>
                  </a:lnTo>
                  <a:lnTo>
                    <a:pt x="5061" y="37350"/>
                  </a:lnTo>
                  <a:lnTo>
                    <a:pt x="5251" y="37350"/>
                  </a:lnTo>
                  <a:lnTo>
                    <a:pt x="5442" y="37350"/>
                  </a:lnTo>
                  <a:lnTo>
                    <a:pt x="5632" y="37350"/>
                  </a:lnTo>
                  <a:lnTo>
                    <a:pt x="5835" y="37350"/>
                  </a:lnTo>
                  <a:lnTo>
                    <a:pt x="5930" y="37350"/>
                  </a:lnTo>
                  <a:lnTo>
                    <a:pt x="6132" y="37350"/>
                  </a:lnTo>
                  <a:lnTo>
                    <a:pt x="6228" y="37350"/>
                  </a:lnTo>
                  <a:lnTo>
                    <a:pt x="6525" y="37350"/>
                  </a:lnTo>
                  <a:lnTo>
                    <a:pt x="6728" y="37350"/>
                  </a:lnTo>
                  <a:lnTo>
                    <a:pt x="7025" y="37350"/>
                  </a:lnTo>
                  <a:lnTo>
                    <a:pt x="7121" y="37350"/>
                  </a:lnTo>
                  <a:lnTo>
                    <a:pt x="7418" y="37350"/>
                  </a:lnTo>
                  <a:lnTo>
                    <a:pt x="7525" y="37350"/>
                  </a:lnTo>
                  <a:lnTo>
                    <a:pt x="7930" y="37350"/>
                  </a:lnTo>
                  <a:lnTo>
                    <a:pt x="7930" y="37350"/>
                  </a:lnTo>
                  <a:lnTo>
                    <a:pt x="7978" y="37350"/>
                  </a:lnTo>
                  <a:lnTo>
                    <a:pt x="8014" y="37350"/>
                  </a:lnTo>
                  <a:cubicBezTo>
                    <a:pt x="8073" y="37362"/>
                    <a:pt x="8156" y="37362"/>
                    <a:pt x="8216" y="37374"/>
                  </a:cubicBezTo>
                  <a:lnTo>
                    <a:pt x="8216" y="37374"/>
                  </a:lnTo>
                  <a:cubicBezTo>
                    <a:pt x="8537" y="37386"/>
                    <a:pt x="8883" y="37422"/>
                    <a:pt x="9204" y="37434"/>
                  </a:cubicBezTo>
                  <a:cubicBezTo>
                    <a:pt x="9538" y="37434"/>
                    <a:pt x="9883" y="37434"/>
                    <a:pt x="10204" y="37422"/>
                  </a:cubicBezTo>
                  <a:lnTo>
                    <a:pt x="10204" y="37422"/>
                  </a:lnTo>
                  <a:cubicBezTo>
                    <a:pt x="10264" y="37398"/>
                    <a:pt x="10335" y="37374"/>
                    <a:pt x="10395" y="37362"/>
                  </a:cubicBezTo>
                  <a:lnTo>
                    <a:pt x="10395" y="37362"/>
                  </a:lnTo>
                  <a:cubicBezTo>
                    <a:pt x="10478" y="37303"/>
                    <a:pt x="10550" y="37243"/>
                    <a:pt x="10609" y="37172"/>
                  </a:cubicBezTo>
                  <a:cubicBezTo>
                    <a:pt x="10823" y="36910"/>
                    <a:pt x="10716" y="36719"/>
                    <a:pt x="10550" y="36541"/>
                  </a:cubicBezTo>
                  <a:close/>
                  <a:moveTo>
                    <a:pt x="8049" y="35445"/>
                  </a:moveTo>
                  <a:lnTo>
                    <a:pt x="8049" y="35445"/>
                  </a:lnTo>
                  <a:lnTo>
                    <a:pt x="8049" y="35422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close/>
                  <a:moveTo>
                    <a:pt x="7109" y="34862"/>
                  </a:moveTo>
                  <a:lnTo>
                    <a:pt x="7109" y="34862"/>
                  </a:lnTo>
                  <a:cubicBezTo>
                    <a:pt x="7109" y="34874"/>
                    <a:pt x="7109" y="34862"/>
                    <a:pt x="7109" y="34862"/>
                  </a:cubicBezTo>
                  <a:close/>
                  <a:moveTo>
                    <a:pt x="8859" y="36434"/>
                  </a:moveTo>
                  <a:lnTo>
                    <a:pt x="8859" y="36434"/>
                  </a:lnTo>
                  <a:lnTo>
                    <a:pt x="8859" y="36434"/>
                  </a:lnTo>
                  <a:lnTo>
                    <a:pt x="8859" y="36434"/>
                  </a:lnTo>
                  <a:cubicBezTo>
                    <a:pt x="8835" y="36422"/>
                    <a:pt x="8835" y="36422"/>
                    <a:pt x="8859" y="36434"/>
                  </a:cubicBezTo>
                  <a:lnTo>
                    <a:pt x="8859" y="36434"/>
                  </a:lnTo>
                  <a:lnTo>
                    <a:pt x="8859" y="36434"/>
                  </a:lnTo>
                  <a:close/>
                  <a:moveTo>
                    <a:pt x="8097" y="34672"/>
                  </a:moveTo>
                  <a:lnTo>
                    <a:pt x="8097" y="34672"/>
                  </a:lnTo>
                  <a:cubicBezTo>
                    <a:pt x="8073" y="34672"/>
                    <a:pt x="8073" y="34672"/>
                    <a:pt x="8097" y="34672"/>
                  </a:cubicBezTo>
                  <a:cubicBezTo>
                    <a:pt x="8073" y="34672"/>
                    <a:pt x="8073" y="34672"/>
                    <a:pt x="8097" y="34672"/>
                  </a:cubicBezTo>
                  <a:close/>
                  <a:moveTo>
                    <a:pt x="8109" y="34636"/>
                  </a:moveTo>
                  <a:cubicBezTo>
                    <a:pt x="8109" y="34636"/>
                    <a:pt x="8109" y="34648"/>
                    <a:pt x="8097" y="34672"/>
                  </a:cubicBezTo>
                  <a:lnTo>
                    <a:pt x="8097" y="34672"/>
                  </a:lnTo>
                  <a:cubicBezTo>
                    <a:pt x="8097" y="34636"/>
                    <a:pt x="8097" y="34636"/>
                    <a:pt x="8109" y="34636"/>
                  </a:cubicBezTo>
                  <a:cubicBezTo>
                    <a:pt x="8109" y="34636"/>
                    <a:pt x="8097" y="34624"/>
                    <a:pt x="8097" y="34612"/>
                  </a:cubicBezTo>
                  <a:lnTo>
                    <a:pt x="8097" y="34612"/>
                  </a:lnTo>
                  <a:cubicBezTo>
                    <a:pt x="8097" y="34612"/>
                    <a:pt x="8097" y="34624"/>
                    <a:pt x="8109" y="34636"/>
                  </a:cubicBezTo>
                  <a:close/>
                  <a:moveTo>
                    <a:pt x="3465" y="34850"/>
                  </a:moveTo>
                  <a:cubicBezTo>
                    <a:pt x="3406" y="34862"/>
                    <a:pt x="3465" y="34814"/>
                    <a:pt x="3477" y="34850"/>
                  </a:cubicBezTo>
                  <a:lnTo>
                    <a:pt x="3477" y="34850"/>
                  </a:lnTo>
                  <a:cubicBezTo>
                    <a:pt x="3477" y="34862"/>
                    <a:pt x="3477" y="34850"/>
                    <a:pt x="3465" y="34850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3"/>
            <p:cNvSpPr/>
            <p:nvPr/>
          </p:nvSpPr>
          <p:spPr>
            <a:xfrm>
              <a:off x="3521556" y="3358838"/>
              <a:ext cx="139085" cy="1187487"/>
            </a:xfrm>
            <a:custGeom>
              <a:avLst/>
              <a:gdLst/>
              <a:ahLst/>
              <a:cxnLst/>
              <a:rect l="l" t="t" r="r" b="b"/>
              <a:pathLst>
                <a:path w="4001" h="34160" extrusionOk="0">
                  <a:moveTo>
                    <a:pt x="0" y="33945"/>
                  </a:moveTo>
                  <a:cubicBezTo>
                    <a:pt x="107" y="33385"/>
                    <a:pt x="584" y="33469"/>
                    <a:pt x="941" y="33457"/>
                  </a:cubicBezTo>
                  <a:cubicBezTo>
                    <a:pt x="3286" y="33397"/>
                    <a:pt x="3286" y="33397"/>
                    <a:pt x="3286" y="31028"/>
                  </a:cubicBezTo>
                  <a:lnTo>
                    <a:pt x="3286" y="703"/>
                  </a:lnTo>
                  <a:cubicBezTo>
                    <a:pt x="3286" y="345"/>
                    <a:pt x="3274" y="0"/>
                    <a:pt x="3798" y="84"/>
                  </a:cubicBezTo>
                  <a:cubicBezTo>
                    <a:pt x="4001" y="310"/>
                    <a:pt x="3929" y="596"/>
                    <a:pt x="3929" y="846"/>
                  </a:cubicBezTo>
                  <a:lnTo>
                    <a:pt x="3929" y="13526"/>
                  </a:lnTo>
                  <a:lnTo>
                    <a:pt x="3929" y="32135"/>
                  </a:lnTo>
                  <a:cubicBezTo>
                    <a:pt x="3929" y="32468"/>
                    <a:pt x="3917" y="32826"/>
                    <a:pt x="3953" y="33171"/>
                  </a:cubicBezTo>
                  <a:cubicBezTo>
                    <a:pt x="3989" y="33457"/>
                    <a:pt x="3929" y="33742"/>
                    <a:pt x="3691" y="33945"/>
                  </a:cubicBezTo>
                  <a:cubicBezTo>
                    <a:pt x="3643" y="33992"/>
                    <a:pt x="3584" y="34016"/>
                    <a:pt x="3524" y="34040"/>
                  </a:cubicBezTo>
                  <a:cubicBezTo>
                    <a:pt x="3024" y="34112"/>
                    <a:pt x="2512" y="34052"/>
                    <a:pt x="2012" y="34064"/>
                  </a:cubicBezTo>
                  <a:cubicBezTo>
                    <a:pt x="1357" y="34016"/>
                    <a:pt x="703" y="34159"/>
                    <a:pt x="60" y="33992"/>
                  </a:cubicBezTo>
                  <a:cubicBezTo>
                    <a:pt x="48" y="34004"/>
                    <a:pt x="12" y="33981"/>
                    <a:pt x="0" y="339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3"/>
            <p:cNvSpPr/>
            <p:nvPr/>
          </p:nvSpPr>
          <p:spPr>
            <a:xfrm>
              <a:off x="3654410" y="3358838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3"/>
            <p:cNvSpPr/>
            <p:nvPr/>
          </p:nvSpPr>
          <p:spPr>
            <a:xfrm>
              <a:off x="3646102" y="3359672"/>
              <a:ext cx="148644" cy="1184984"/>
            </a:xfrm>
            <a:custGeom>
              <a:avLst/>
              <a:gdLst/>
              <a:ahLst/>
              <a:cxnLst/>
              <a:rect l="l" t="t" r="r" b="b"/>
              <a:pathLst>
                <a:path w="4276" h="34088" extrusionOk="0">
                  <a:moveTo>
                    <a:pt x="525" y="83"/>
                  </a:moveTo>
                  <a:cubicBezTo>
                    <a:pt x="477" y="286"/>
                    <a:pt x="418" y="500"/>
                    <a:pt x="418" y="702"/>
                  </a:cubicBezTo>
                  <a:lnTo>
                    <a:pt x="418" y="32242"/>
                  </a:lnTo>
                  <a:cubicBezTo>
                    <a:pt x="418" y="32373"/>
                    <a:pt x="406" y="32504"/>
                    <a:pt x="430" y="32647"/>
                  </a:cubicBezTo>
                  <a:cubicBezTo>
                    <a:pt x="477" y="32885"/>
                    <a:pt x="537" y="33183"/>
                    <a:pt x="787" y="33159"/>
                  </a:cubicBezTo>
                  <a:cubicBezTo>
                    <a:pt x="1025" y="33147"/>
                    <a:pt x="906" y="32837"/>
                    <a:pt x="906" y="32659"/>
                  </a:cubicBezTo>
                  <a:cubicBezTo>
                    <a:pt x="906" y="25825"/>
                    <a:pt x="894" y="18990"/>
                    <a:pt x="894" y="12168"/>
                  </a:cubicBezTo>
                  <a:cubicBezTo>
                    <a:pt x="894" y="11954"/>
                    <a:pt x="906" y="11728"/>
                    <a:pt x="930" y="11525"/>
                  </a:cubicBezTo>
                  <a:cubicBezTo>
                    <a:pt x="942" y="11728"/>
                    <a:pt x="965" y="11954"/>
                    <a:pt x="965" y="12168"/>
                  </a:cubicBezTo>
                  <a:lnTo>
                    <a:pt x="1013" y="33016"/>
                  </a:lnTo>
                  <a:cubicBezTo>
                    <a:pt x="1013" y="33421"/>
                    <a:pt x="1144" y="33492"/>
                    <a:pt x="1489" y="33480"/>
                  </a:cubicBezTo>
                  <a:cubicBezTo>
                    <a:pt x="2239" y="33457"/>
                    <a:pt x="2978" y="33457"/>
                    <a:pt x="3728" y="33480"/>
                  </a:cubicBezTo>
                  <a:cubicBezTo>
                    <a:pt x="3942" y="33480"/>
                    <a:pt x="4216" y="33433"/>
                    <a:pt x="4275" y="33754"/>
                  </a:cubicBezTo>
                  <a:cubicBezTo>
                    <a:pt x="3632" y="33838"/>
                    <a:pt x="3013" y="33849"/>
                    <a:pt x="2370" y="33897"/>
                  </a:cubicBezTo>
                  <a:cubicBezTo>
                    <a:pt x="1727" y="33933"/>
                    <a:pt x="1084" y="33873"/>
                    <a:pt x="465" y="34016"/>
                  </a:cubicBezTo>
                  <a:cubicBezTo>
                    <a:pt x="299" y="34040"/>
                    <a:pt x="132" y="34088"/>
                    <a:pt x="1" y="33933"/>
                  </a:cubicBezTo>
                  <a:cubicBezTo>
                    <a:pt x="239" y="33695"/>
                    <a:pt x="215" y="33397"/>
                    <a:pt x="215" y="33099"/>
                  </a:cubicBezTo>
                  <a:lnTo>
                    <a:pt x="215" y="95"/>
                  </a:lnTo>
                  <a:cubicBezTo>
                    <a:pt x="239" y="83"/>
                    <a:pt x="275" y="83"/>
                    <a:pt x="311" y="83"/>
                  </a:cubicBezTo>
                  <a:cubicBezTo>
                    <a:pt x="394" y="0"/>
                    <a:pt x="453" y="0"/>
                    <a:pt x="525" y="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3"/>
            <p:cNvSpPr/>
            <p:nvPr/>
          </p:nvSpPr>
          <p:spPr>
            <a:xfrm>
              <a:off x="3514082" y="4539166"/>
              <a:ext cx="104357" cy="113465"/>
            </a:xfrm>
            <a:custGeom>
              <a:avLst/>
              <a:gdLst/>
              <a:ahLst/>
              <a:cxnLst/>
              <a:rect l="l" t="t" r="r" b="b"/>
              <a:pathLst>
                <a:path w="3002" h="3264" extrusionOk="0">
                  <a:moveTo>
                    <a:pt x="1" y="798"/>
                  </a:moveTo>
                  <a:cubicBezTo>
                    <a:pt x="84" y="525"/>
                    <a:pt x="144" y="263"/>
                    <a:pt x="215" y="1"/>
                  </a:cubicBezTo>
                  <a:lnTo>
                    <a:pt x="227" y="25"/>
                  </a:lnTo>
                  <a:cubicBezTo>
                    <a:pt x="715" y="156"/>
                    <a:pt x="1239" y="36"/>
                    <a:pt x="1751" y="156"/>
                  </a:cubicBezTo>
                  <a:cubicBezTo>
                    <a:pt x="1882" y="322"/>
                    <a:pt x="2049" y="382"/>
                    <a:pt x="2263" y="346"/>
                  </a:cubicBezTo>
                  <a:cubicBezTo>
                    <a:pt x="2489" y="322"/>
                    <a:pt x="2727" y="322"/>
                    <a:pt x="2918" y="465"/>
                  </a:cubicBezTo>
                  <a:cubicBezTo>
                    <a:pt x="2966" y="513"/>
                    <a:pt x="2977" y="560"/>
                    <a:pt x="3001" y="620"/>
                  </a:cubicBezTo>
                  <a:cubicBezTo>
                    <a:pt x="2977" y="1358"/>
                    <a:pt x="2739" y="2061"/>
                    <a:pt x="2608" y="2775"/>
                  </a:cubicBezTo>
                  <a:cubicBezTo>
                    <a:pt x="2585" y="2906"/>
                    <a:pt x="2525" y="3049"/>
                    <a:pt x="2382" y="3144"/>
                  </a:cubicBezTo>
                  <a:cubicBezTo>
                    <a:pt x="2287" y="3204"/>
                    <a:pt x="2180" y="3192"/>
                    <a:pt x="2073" y="3180"/>
                  </a:cubicBezTo>
                  <a:cubicBezTo>
                    <a:pt x="2025" y="3156"/>
                    <a:pt x="1989" y="3120"/>
                    <a:pt x="1953" y="3073"/>
                  </a:cubicBezTo>
                  <a:cubicBezTo>
                    <a:pt x="1953" y="2501"/>
                    <a:pt x="2287" y="2001"/>
                    <a:pt x="2358" y="1453"/>
                  </a:cubicBezTo>
                  <a:cubicBezTo>
                    <a:pt x="2382" y="1239"/>
                    <a:pt x="2465" y="1049"/>
                    <a:pt x="2442" y="822"/>
                  </a:cubicBezTo>
                  <a:cubicBezTo>
                    <a:pt x="2430" y="751"/>
                    <a:pt x="2358" y="822"/>
                    <a:pt x="2418" y="810"/>
                  </a:cubicBezTo>
                  <a:cubicBezTo>
                    <a:pt x="2442" y="810"/>
                    <a:pt x="2465" y="810"/>
                    <a:pt x="2442" y="834"/>
                  </a:cubicBezTo>
                  <a:cubicBezTo>
                    <a:pt x="2382" y="1644"/>
                    <a:pt x="2073" y="2370"/>
                    <a:pt x="1882" y="3144"/>
                  </a:cubicBezTo>
                  <a:cubicBezTo>
                    <a:pt x="1811" y="3251"/>
                    <a:pt x="1715" y="3263"/>
                    <a:pt x="1596" y="3215"/>
                  </a:cubicBezTo>
                  <a:cubicBezTo>
                    <a:pt x="1513" y="3144"/>
                    <a:pt x="1477" y="3037"/>
                    <a:pt x="1465" y="2942"/>
                  </a:cubicBezTo>
                  <a:cubicBezTo>
                    <a:pt x="1453" y="2834"/>
                    <a:pt x="1465" y="2727"/>
                    <a:pt x="1489" y="2620"/>
                  </a:cubicBezTo>
                  <a:cubicBezTo>
                    <a:pt x="1751" y="2287"/>
                    <a:pt x="1775" y="1858"/>
                    <a:pt x="1894" y="1537"/>
                  </a:cubicBezTo>
                  <a:cubicBezTo>
                    <a:pt x="1703" y="1775"/>
                    <a:pt x="1882" y="2227"/>
                    <a:pt x="1513" y="2430"/>
                  </a:cubicBezTo>
                  <a:cubicBezTo>
                    <a:pt x="1465" y="2406"/>
                    <a:pt x="1430" y="2370"/>
                    <a:pt x="1418" y="2322"/>
                  </a:cubicBezTo>
                  <a:cubicBezTo>
                    <a:pt x="1477" y="1894"/>
                    <a:pt x="1644" y="1489"/>
                    <a:pt x="1727" y="1025"/>
                  </a:cubicBezTo>
                  <a:cubicBezTo>
                    <a:pt x="1596" y="1477"/>
                    <a:pt x="1537" y="1894"/>
                    <a:pt x="1370" y="2275"/>
                  </a:cubicBezTo>
                  <a:cubicBezTo>
                    <a:pt x="1346" y="2322"/>
                    <a:pt x="1311" y="2358"/>
                    <a:pt x="1275" y="2382"/>
                  </a:cubicBezTo>
                  <a:cubicBezTo>
                    <a:pt x="1168" y="2418"/>
                    <a:pt x="1072" y="2418"/>
                    <a:pt x="989" y="2346"/>
                  </a:cubicBezTo>
                  <a:cubicBezTo>
                    <a:pt x="918" y="2251"/>
                    <a:pt x="918" y="2156"/>
                    <a:pt x="941" y="2061"/>
                  </a:cubicBezTo>
                  <a:cubicBezTo>
                    <a:pt x="1096" y="1751"/>
                    <a:pt x="1108" y="1394"/>
                    <a:pt x="1227" y="1072"/>
                  </a:cubicBezTo>
                  <a:cubicBezTo>
                    <a:pt x="1120" y="1358"/>
                    <a:pt x="1096" y="1668"/>
                    <a:pt x="977" y="1941"/>
                  </a:cubicBezTo>
                  <a:cubicBezTo>
                    <a:pt x="941" y="1977"/>
                    <a:pt x="918" y="2013"/>
                    <a:pt x="882" y="2049"/>
                  </a:cubicBezTo>
                  <a:cubicBezTo>
                    <a:pt x="632" y="1989"/>
                    <a:pt x="703" y="1751"/>
                    <a:pt x="632" y="1584"/>
                  </a:cubicBezTo>
                  <a:lnTo>
                    <a:pt x="632" y="1453"/>
                  </a:lnTo>
                  <a:cubicBezTo>
                    <a:pt x="703" y="1287"/>
                    <a:pt x="751" y="1108"/>
                    <a:pt x="799" y="965"/>
                  </a:cubicBezTo>
                  <a:cubicBezTo>
                    <a:pt x="715" y="1108"/>
                    <a:pt x="691" y="1310"/>
                    <a:pt x="584" y="1489"/>
                  </a:cubicBezTo>
                  <a:cubicBezTo>
                    <a:pt x="560" y="1525"/>
                    <a:pt x="513" y="1549"/>
                    <a:pt x="465" y="1584"/>
                  </a:cubicBezTo>
                  <a:cubicBezTo>
                    <a:pt x="394" y="1596"/>
                    <a:pt x="334" y="1584"/>
                    <a:pt x="275" y="1537"/>
                  </a:cubicBezTo>
                  <a:cubicBezTo>
                    <a:pt x="239" y="1489"/>
                    <a:pt x="239" y="1453"/>
                    <a:pt x="227" y="1406"/>
                  </a:cubicBezTo>
                  <a:cubicBezTo>
                    <a:pt x="537" y="1013"/>
                    <a:pt x="84" y="989"/>
                    <a:pt x="1" y="7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3"/>
            <p:cNvSpPr/>
            <p:nvPr/>
          </p:nvSpPr>
          <p:spPr>
            <a:xfrm>
              <a:off x="3573279" y="4532979"/>
              <a:ext cx="233048" cy="55064"/>
            </a:xfrm>
            <a:custGeom>
              <a:avLst/>
              <a:gdLst/>
              <a:ahLst/>
              <a:cxnLst/>
              <a:rect l="l" t="t" r="r" b="b"/>
              <a:pathLst>
                <a:path w="6704" h="1584" extrusionOk="0">
                  <a:moveTo>
                    <a:pt x="1203" y="679"/>
                  </a:moveTo>
                  <a:cubicBezTo>
                    <a:pt x="822" y="536"/>
                    <a:pt x="274" y="976"/>
                    <a:pt x="0" y="381"/>
                  </a:cubicBezTo>
                  <a:cubicBezTo>
                    <a:pt x="24" y="334"/>
                    <a:pt x="72" y="298"/>
                    <a:pt x="120" y="286"/>
                  </a:cubicBezTo>
                  <a:cubicBezTo>
                    <a:pt x="262" y="274"/>
                    <a:pt x="417" y="274"/>
                    <a:pt x="560" y="226"/>
                  </a:cubicBezTo>
                  <a:lnTo>
                    <a:pt x="727" y="226"/>
                  </a:lnTo>
                  <a:lnTo>
                    <a:pt x="2084" y="226"/>
                  </a:lnTo>
                  <a:cubicBezTo>
                    <a:pt x="3298" y="119"/>
                    <a:pt x="4537" y="84"/>
                    <a:pt x="5775" y="36"/>
                  </a:cubicBezTo>
                  <a:cubicBezTo>
                    <a:pt x="5954" y="36"/>
                    <a:pt x="6132" y="0"/>
                    <a:pt x="6311" y="95"/>
                  </a:cubicBezTo>
                  <a:cubicBezTo>
                    <a:pt x="6370" y="119"/>
                    <a:pt x="6406" y="155"/>
                    <a:pt x="6466" y="179"/>
                  </a:cubicBezTo>
                  <a:lnTo>
                    <a:pt x="6489" y="203"/>
                  </a:lnTo>
                  <a:lnTo>
                    <a:pt x="6573" y="286"/>
                  </a:lnTo>
                  <a:lnTo>
                    <a:pt x="6573" y="286"/>
                  </a:lnTo>
                  <a:cubicBezTo>
                    <a:pt x="6608" y="322"/>
                    <a:pt x="6632" y="334"/>
                    <a:pt x="6644" y="381"/>
                  </a:cubicBezTo>
                  <a:cubicBezTo>
                    <a:pt x="6680" y="393"/>
                    <a:pt x="6680" y="417"/>
                    <a:pt x="6680" y="453"/>
                  </a:cubicBezTo>
                  <a:cubicBezTo>
                    <a:pt x="6704" y="512"/>
                    <a:pt x="6704" y="560"/>
                    <a:pt x="6668" y="595"/>
                  </a:cubicBezTo>
                  <a:cubicBezTo>
                    <a:pt x="6632" y="619"/>
                    <a:pt x="6608" y="631"/>
                    <a:pt x="6561" y="631"/>
                  </a:cubicBezTo>
                  <a:cubicBezTo>
                    <a:pt x="6513" y="631"/>
                    <a:pt x="6454" y="595"/>
                    <a:pt x="6406" y="584"/>
                  </a:cubicBezTo>
                  <a:cubicBezTo>
                    <a:pt x="6382" y="584"/>
                    <a:pt x="6346" y="572"/>
                    <a:pt x="6323" y="572"/>
                  </a:cubicBezTo>
                  <a:cubicBezTo>
                    <a:pt x="6275" y="572"/>
                    <a:pt x="6216" y="595"/>
                    <a:pt x="6168" y="619"/>
                  </a:cubicBezTo>
                  <a:cubicBezTo>
                    <a:pt x="6132" y="631"/>
                    <a:pt x="6096" y="619"/>
                    <a:pt x="6049" y="619"/>
                  </a:cubicBezTo>
                  <a:cubicBezTo>
                    <a:pt x="6013" y="595"/>
                    <a:pt x="5977" y="584"/>
                    <a:pt x="5954" y="572"/>
                  </a:cubicBezTo>
                  <a:cubicBezTo>
                    <a:pt x="5811" y="465"/>
                    <a:pt x="5692" y="524"/>
                    <a:pt x="5573" y="595"/>
                  </a:cubicBezTo>
                  <a:cubicBezTo>
                    <a:pt x="5549" y="619"/>
                    <a:pt x="5501" y="619"/>
                    <a:pt x="5477" y="619"/>
                  </a:cubicBezTo>
                  <a:cubicBezTo>
                    <a:pt x="5442" y="595"/>
                    <a:pt x="5418" y="595"/>
                    <a:pt x="5382" y="595"/>
                  </a:cubicBezTo>
                  <a:cubicBezTo>
                    <a:pt x="5370" y="631"/>
                    <a:pt x="5334" y="655"/>
                    <a:pt x="5323" y="691"/>
                  </a:cubicBezTo>
                  <a:cubicBezTo>
                    <a:pt x="5311" y="715"/>
                    <a:pt x="5299" y="762"/>
                    <a:pt x="5263" y="798"/>
                  </a:cubicBezTo>
                  <a:cubicBezTo>
                    <a:pt x="5180" y="1060"/>
                    <a:pt x="5501" y="1334"/>
                    <a:pt x="5251" y="1584"/>
                  </a:cubicBezTo>
                  <a:cubicBezTo>
                    <a:pt x="4906" y="1572"/>
                    <a:pt x="4965" y="1191"/>
                    <a:pt x="4787" y="1048"/>
                  </a:cubicBezTo>
                  <a:cubicBezTo>
                    <a:pt x="4775" y="1000"/>
                    <a:pt x="4739" y="976"/>
                    <a:pt x="4739" y="929"/>
                  </a:cubicBezTo>
                  <a:cubicBezTo>
                    <a:pt x="4739" y="893"/>
                    <a:pt x="4739" y="857"/>
                    <a:pt x="4727" y="834"/>
                  </a:cubicBezTo>
                  <a:cubicBezTo>
                    <a:pt x="4656" y="810"/>
                    <a:pt x="4727" y="893"/>
                    <a:pt x="4680" y="893"/>
                  </a:cubicBezTo>
                  <a:cubicBezTo>
                    <a:pt x="4644" y="929"/>
                    <a:pt x="4584" y="941"/>
                    <a:pt x="4525" y="929"/>
                  </a:cubicBezTo>
                  <a:cubicBezTo>
                    <a:pt x="4477" y="929"/>
                    <a:pt x="4453" y="857"/>
                    <a:pt x="4382" y="893"/>
                  </a:cubicBezTo>
                  <a:cubicBezTo>
                    <a:pt x="4358" y="917"/>
                    <a:pt x="4322" y="917"/>
                    <a:pt x="4287" y="917"/>
                  </a:cubicBezTo>
                  <a:cubicBezTo>
                    <a:pt x="4251" y="917"/>
                    <a:pt x="4203" y="893"/>
                    <a:pt x="4180" y="881"/>
                  </a:cubicBezTo>
                  <a:cubicBezTo>
                    <a:pt x="4108" y="893"/>
                    <a:pt x="4049" y="941"/>
                    <a:pt x="3965" y="976"/>
                  </a:cubicBezTo>
                  <a:cubicBezTo>
                    <a:pt x="3727" y="1036"/>
                    <a:pt x="3513" y="1000"/>
                    <a:pt x="3275" y="1000"/>
                  </a:cubicBezTo>
                  <a:cubicBezTo>
                    <a:pt x="3108" y="953"/>
                    <a:pt x="2929" y="988"/>
                    <a:pt x="2763" y="976"/>
                  </a:cubicBezTo>
                  <a:cubicBezTo>
                    <a:pt x="2715" y="976"/>
                    <a:pt x="2656" y="953"/>
                    <a:pt x="2620" y="941"/>
                  </a:cubicBezTo>
                  <a:cubicBezTo>
                    <a:pt x="2167" y="798"/>
                    <a:pt x="1655" y="929"/>
                    <a:pt x="1203" y="6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3"/>
            <p:cNvSpPr/>
            <p:nvPr/>
          </p:nvSpPr>
          <p:spPr>
            <a:xfrm>
              <a:off x="3599767" y="4555747"/>
              <a:ext cx="71228" cy="98100"/>
            </a:xfrm>
            <a:custGeom>
              <a:avLst/>
              <a:gdLst/>
              <a:ahLst/>
              <a:cxnLst/>
              <a:rect l="l" t="t" r="r" b="b"/>
              <a:pathLst>
                <a:path w="2049" h="2822" extrusionOk="0">
                  <a:moveTo>
                    <a:pt x="441" y="24"/>
                  </a:moveTo>
                  <a:cubicBezTo>
                    <a:pt x="977" y="0"/>
                    <a:pt x="1524" y="24"/>
                    <a:pt x="2048" y="214"/>
                  </a:cubicBezTo>
                  <a:cubicBezTo>
                    <a:pt x="1667" y="774"/>
                    <a:pt x="1810" y="1417"/>
                    <a:pt x="1798" y="2036"/>
                  </a:cubicBezTo>
                  <a:cubicBezTo>
                    <a:pt x="1786" y="2322"/>
                    <a:pt x="1822" y="2607"/>
                    <a:pt x="1536" y="2798"/>
                  </a:cubicBezTo>
                  <a:lnTo>
                    <a:pt x="1501" y="2798"/>
                  </a:lnTo>
                  <a:lnTo>
                    <a:pt x="1453" y="2786"/>
                  </a:lnTo>
                  <a:cubicBezTo>
                    <a:pt x="1441" y="2060"/>
                    <a:pt x="1453" y="1334"/>
                    <a:pt x="1453" y="595"/>
                  </a:cubicBezTo>
                  <a:lnTo>
                    <a:pt x="1453" y="2119"/>
                  </a:lnTo>
                  <a:cubicBezTo>
                    <a:pt x="1453" y="2357"/>
                    <a:pt x="1501" y="2619"/>
                    <a:pt x="1263" y="2798"/>
                  </a:cubicBezTo>
                  <a:lnTo>
                    <a:pt x="965" y="2798"/>
                  </a:lnTo>
                  <a:cubicBezTo>
                    <a:pt x="858" y="2691"/>
                    <a:pt x="810" y="2560"/>
                    <a:pt x="846" y="2441"/>
                  </a:cubicBezTo>
                  <a:cubicBezTo>
                    <a:pt x="1024" y="1810"/>
                    <a:pt x="1155" y="1131"/>
                    <a:pt x="1132" y="512"/>
                  </a:cubicBezTo>
                  <a:cubicBezTo>
                    <a:pt x="1036" y="941"/>
                    <a:pt x="1203" y="1476"/>
                    <a:pt x="893" y="2000"/>
                  </a:cubicBezTo>
                  <a:cubicBezTo>
                    <a:pt x="691" y="1476"/>
                    <a:pt x="917" y="1036"/>
                    <a:pt x="905" y="619"/>
                  </a:cubicBezTo>
                  <a:cubicBezTo>
                    <a:pt x="834" y="1155"/>
                    <a:pt x="774" y="1715"/>
                    <a:pt x="774" y="2286"/>
                  </a:cubicBezTo>
                  <a:cubicBezTo>
                    <a:pt x="774" y="2477"/>
                    <a:pt x="691" y="2667"/>
                    <a:pt x="548" y="2822"/>
                  </a:cubicBezTo>
                  <a:lnTo>
                    <a:pt x="60" y="2822"/>
                  </a:lnTo>
                  <a:cubicBezTo>
                    <a:pt x="0" y="2369"/>
                    <a:pt x="179" y="1953"/>
                    <a:pt x="250" y="1524"/>
                  </a:cubicBezTo>
                  <a:cubicBezTo>
                    <a:pt x="334" y="1060"/>
                    <a:pt x="453" y="595"/>
                    <a:pt x="441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3"/>
            <p:cNvSpPr/>
            <p:nvPr/>
          </p:nvSpPr>
          <p:spPr>
            <a:xfrm>
              <a:off x="3483458" y="4578480"/>
              <a:ext cx="108494" cy="81588"/>
            </a:xfrm>
            <a:custGeom>
              <a:avLst/>
              <a:gdLst/>
              <a:ahLst/>
              <a:cxnLst/>
              <a:rect l="l" t="t" r="r" b="b"/>
              <a:pathLst>
                <a:path w="3121" h="2347" extrusionOk="0">
                  <a:moveTo>
                    <a:pt x="2489" y="1453"/>
                  </a:moveTo>
                  <a:lnTo>
                    <a:pt x="2489" y="1751"/>
                  </a:lnTo>
                  <a:cubicBezTo>
                    <a:pt x="2418" y="1846"/>
                    <a:pt x="2418" y="1942"/>
                    <a:pt x="2489" y="2049"/>
                  </a:cubicBezTo>
                  <a:cubicBezTo>
                    <a:pt x="2549" y="2013"/>
                    <a:pt x="2632" y="1989"/>
                    <a:pt x="2680" y="1953"/>
                  </a:cubicBezTo>
                  <a:cubicBezTo>
                    <a:pt x="2751" y="1894"/>
                    <a:pt x="2823" y="1894"/>
                    <a:pt x="2882" y="1953"/>
                  </a:cubicBezTo>
                  <a:lnTo>
                    <a:pt x="2882" y="1953"/>
                  </a:lnTo>
                  <a:cubicBezTo>
                    <a:pt x="2906" y="2049"/>
                    <a:pt x="3120" y="1953"/>
                    <a:pt x="3073" y="2132"/>
                  </a:cubicBezTo>
                  <a:cubicBezTo>
                    <a:pt x="2049" y="2073"/>
                    <a:pt x="1001" y="2346"/>
                    <a:pt x="1" y="1953"/>
                  </a:cubicBezTo>
                  <a:cubicBezTo>
                    <a:pt x="167" y="1322"/>
                    <a:pt x="537" y="810"/>
                    <a:pt x="858" y="239"/>
                  </a:cubicBezTo>
                  <a:cubicBezTo>
                    <a:pt x="918" y="132"/>
                    <a:pt x="1013" y="1"/>
                    <a:pt x="1168" y="60"/>
                  </a:cubicBezTo>
                  <a:cubicBezTo>
                    <a:pt x="1251" y="96"/>
                    <a:pt x="1239" y="179"/>
                    <a:pt x="1191" y="251"/>
                  </a:cubicBezTo>
                  <a:lnTo>
                    <a:pt x="1191" y="346"/>
                  </a:lnTo>
                  <a:cubicBezTo>
                    <a:pt x="1287" y="763"/>
                    <a:pt x="953" y="1061"/>
                    <a:pt x="894" y="1382"/>
                  </a:cubicBezTo>
                  <a:cubicBezTo>
                    <a:pt x="1096" y="1084"/>
                    <a:pt x="1108" y="656"/>
                    <a:pt x="1394" y="358"/>
                  </a:cubicBezTo>
                  <a:lnTo>
                    <a:pt x="1394" y="358"/>
                  </a:lnTo>
                  <a:cubicBezTo>
                    <a:pt x="1453" y="299"/>
                    <a:pt x="1525" y="299"/>
                    <a:pt x="1584" y="358"/>
                  </a:cubicBezTo>
                  <a:lnTo>
                    <a:pt x="1584" y="358"/>
                  </a:lnTo>
                  <a:cubicBezTo>
                    <a:pt x="1644" y="834"/>
                    <a:pt x="1394" y="1239"/>
                    <a:pt x="1251" y="1739"/>
                  </a:cubicBezTo>
                  <a:cubicBezTo>
                    <a:pt x="1513" y="1442"/>
                    <a:pt x="1418" y="1013"/>
                    <a:pt x="1775" y="846"/>
                  </a:cubicBezTo>
                  <a:lnTo>
                    <a:pt x="1775" y="846"/>
                  </a:lnTo>
                  <a:cubicBezTo>
                    <a:pt x="1811" y="822"/>
                    <a:pt x="1846" y="822"/>
                    <a:pt x="1882" y="846"/>
                  </a:cubicBezTo>
                  <a:lnTo>
                    <a:pt x="1882" y="1144"/>
                  </a:lnTo>
                  <a:cubicBezTo>
                    <a:pt x="1942" y="1311"/>
                    <a:pt x="1894" y="1465"/>
                    <a:pt x="1882" y="1644"/>
                  </a:cubicBezTo>
                  <a:cubicBezTo>
                    <a:pt x="1965" y="1465"/>
                    <a:pt x="2013" y="1263"/>
                    <a:pt x="2180" y="1144"/>
                  </a:cubicBezTo>
                  <a:lnTo>
                    <a:pt x="2180" y="1144"/>
                  </a:lnTo>
                  <a:cubicBezTo>
                    <a:pt x="2251" y="1084"/>
                    <a:pt x="2311" y="1084"/>
                    <a:pt x="2382" y="1144"/>
                  </a:cubicBezTo>
                  <a:lnTo>
                    <a:pt x="2382" y="1239"/>
                  </a:lnTo>
                  <a:cubicBezTo>
                    <a:pt x="2465" y="1299"/>
                    <a:pt x="2561" y="1346"/>
                    <a:pt x="2489" y="1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3"/>
            <p:cNvSpPr/>
            <p:nvPr/>
          </p:nvSpPr>
          <p:spPr>
            <a:xfrm>
              <a:off x="3677143" y="4561934"/>
              <a:ext cx="48876" cy="90695"/>
            </a:xfrm>
            <a:custGeom>
              <a:avLst/>
              <a:gdLst/>
              <a:ahLst/>
              <a:cxnLst/>
              <a:rect l="l" t="t" r="r" b="b"/>
              <a:pathLst>
                <a:path w="1406" h="2609" extrusionOk="0">
                  <a:moveTo>
                    <a:pt x="215" y="36"/>
                  </a:moveTo>
                  <a:lnTo>
                    <a:pt x="1108" y="36"/>
                  </a:lnTo>
                  <a:cubicBezTo>
                    <a:pt x="1144" y="1"/>
                    <a:pt x="1192" y="1"/>
                    <a:pt x="1239" y="36"/>
                  </a:cubicBezTo>
                  <a:cubicBezTo>
                    <a:pt x="1299" y="120"/>
                    <a:pt x="1311" y="215"/>
                    <a:pt x="1263" y="298"/>
                  </a:cubicBezTo>
                  <a:cubicBezTo>
                    <a:pt x="1239" y="346"/>
                    <a:pt x="1203" y="382"/>
                    <a:pt x="1180" y="405"/>
                  </a:cubicBezTo>
                  <a:cubicBezTo>
                    <a:pt x="1013" y="536"/>
                    <a:pt x="1108" y="703"/>
                    <a:pt x="1120" y="858"/>
                  </a:cubicBezTo>
                  <a:cubicBezTo>
                    <a:pt x="1168" y="1429"/>
                    <a:pt x="1406" y="2001"/>
                    <a:pt x="1311" y="2608"/>
                  </a:cubicBezTo>
                  <a:lnTo>
                    <a:pt x="1013" y="2608"/>
                  </a:lnTo>
                  <a:cubicBezTo>
                    <a:pt x="846" y="1906"/>
                    <a:pt x="834" y="1179"/>
                    <a:pt x="763" y="536"/>
                  </a:cubicBezTo>
                  <a:cubicBezTo>
                    <a:pt x="751" y="941"/>
                    <a:pt x="882" y="1406"/>
                    <a:pt x="894" y="1894"/>
                  </a:cubicBezTo>
                  <a:cubicBezTo>
                    <a:pt x="906" y="2132"/>
                    <a:pt x="989" y="2382"/>
                    <a:pt x="822" y="2608"/>
                  </a:cubicBezTo>
                  <a:lnTo>
                    <a:pt x="525" y="2608"/>
                  </a:lnTo>
                  <a:cubicBezTo>
                    <a:pt x="525" y="2060"/>
                    <a:pt x="465" y="1513"/>
                    <a:pt x="453" y="1048"/>
                  </a:cubicBezTo>
                  <a:cubicBezTo>
                    <a:pt x="370" y="1513"/>
                    <a:pt x="644" y="2060"/>
                    <a:pt x="418" y="2608"/>
                  </a:cubicBezTo>
                  <a:lnTo>
                    <a:pt x="227" y="2608"/>
                  </a:lnTo>
                  <a:cubicBezTo>
                    <a:pt x="168" y="2549"/>
                    <a:pt x="108" y="2477"/>
                    <a:pt x="108" y="2406"/>
                  </a:cubicBezTo>
                  <a:cubicBezTo>
                    <a:pt x="96" y="1632"/>
                    <a:pt x="1" y="858"/>
                    <a:pt x="156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3"/>
            <p:cNvSpPr/>
            <p:nvPr/>
          </p:nvSpPr>
          <p:spPr>
            <a:xfrm>
              <a:off x="3641549" y="4526339"/>
              <a:ext cx="155249" cy="16165"/>
            </a:xfrm>
            <a:custGeom>
              <a:avLst/>
              <a:gdLst/>
              <a:ahLst/>
              <a:cxnLst/>
              <a:rect l="l" t="t" r="r" b="b"/>
              <a:pathLst>
                <a:path w="4466" h="465" extrusionOk="0">
                  <a:moveTo>
                    <a:pt x="4430" y="358"/>
                  </a:moveTo>
                  <a:cubicBezTo>
                    <a:pt x="2978" y="394"/>
                    <a:pt x="1501" y="429"/>
                    <a:pt x="49" y="465"/>
                  </a:cubicBezTo>
                  <a:cubicBezTo>
                    <a:pt x="13" y="429"/>
                    <a:pt x="1" y="417"/>
                    <a:pt x="13" y="405"/>
                  </a:cubicBezTo>
                  <a:cubicBezTo>
                    <a:pt x="25" y="394"/>
                    <a:pt x="49" y="370"/>
                    <a:pt x="61" y="370"/>
                  </a:cubicBezTo>
                  <a:cubicBezTo>
                    <a:pt x="84" y="370"/>
                    <a:pt x="120" y="358"/>
                    <a:pt x="144" y="358"/>
                  </a:cubicBezTo>
                  <a:cubicBezTo>
                    <a:pt x="1561" y="167"/>
                    <a:pt x="2989" y="1"/>
                    <a:pt x="4418" y="167"/>
                  </a:cubicBezTo>
                  <a:cubicBezTo>
                    <a:pt x="4430" y="215"/>
                    <a:pt x="4454" y="239"/>
                    <a:pt x="4454" y="286"/>
                  </a:cubicBezTo>
                  <a:lnTo>
                    <a:pt x="4466" y="3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3"/>
            <p:cNvSpPr/>
            <p:nvPr/>
          </p:nvSpPr>
          <p:spPr>
            <a:xfrm>
              <a:off x="3476854" y="4561934"/>
              <a:ext cx="57150" cy="84056"/>
            </a:xfrm>
            <a:custGeom>
              <a:avLst/>
              <a:gdLst/>
              <a:ahLst/>
              <a:cxnLst/>
              <a:rect l="l" t="t" r="r" b="b"/>
              <a:pathLst>
                <a:path w="1644" h="2418" extrusionOk="0">
                  <a:moveTo>
                    <a:pt x="1393" y="739"/>
                  </a:moveTo>
                  <a:cubicBezTo>
                    <a:pt x="1215" y="691"/>
                    <a:pt x="1227" y="691"/>
                    <a:pt x="1119" y="858"/>
                  </a:cubicBezTo>
                  <a:cubicBezTo>
                    <a:pt x="822" y="1370"/>
                    <a:pt x="512" y="1894"/>
                    <a:pt x="215" y="2418"/>
                  </a:cubicBezTo>
                  <a:cubicBezTo>
                    <a:pt x="0" y="1465"/>
                    <a:pt x="798" y="882"/>
                    <a:pt x="1072" y="120"/>
                  </a:cubicBezTo>
                  <a:cubicBezTo>
                    <a:pt x="1286" y="227"/>
                    <a:pt x="1465" y="239"/>
                    <a:pt x="1643" y="1"/>
                  </a:cubicBezTo>
                  <a:cubicBezTo>
                    <a:pt x="1560" y="263"/>
                    <a:pt x="1477" y="501"/>
                    <a:pt x="1393" y="7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3"/>
            <p:cNvSpPr/>
            <p:nvPr/>
          </p:nvSpPr>
          <p:spPr>
            <a:xfrm>
              <a:off x="3653576" y="4563186"/>
              <a:ext cx="31495" cy="89826"/>
            </a:xfrm>
            <a:custGeom>
              <a:avLst/>
              <a:gdLst/>
              <a:ahLst/>
              <a:cxnLst/>
              <a:rect l="l" t="t" r="r" b="b"/>
              <a:pathLst>
                <a:path w="906" h="2584" extrusionOk="0">
                  <a:moveTo>
                    <a:pt x="0" y="2584"/>
                  </a:moveTo>
                  <a:cubicBezTo>
                    <a:pt x="24" y="1977"/>
                    <a:pt x="36" y="1370"/>
                    <a:pt x="96" y="774"/>
                  </a:cubicBezTo>
                  <a:cubicBezTo>
                    <a:pt x="131" y="488"/>
                    <a:pt x="12" y="72"/>
                    <a:pt x="500" y="0"/>
                  </a:cubicBezTo>
                  <a:lnTo>
                    <a:pt x="500" y="0"/>
                  </a:lnTo>
                  <a:cubicBezTo>
                    <a:pt x="846" y="572"/>
                    <a:pt x="905" y="2108"/>
                    <a:pt x="596" y="2584"/>
                  </a:cubicBezTo>
                  <a:lnTo>
                    <a:pt x="393" y="2584"/>
                  </a:lnTo>
                  <a:cubicBezTo>
                    <a:pt x="298" y="2227"/>
                    <a:pt x="429" y="1870"/>
                    <a:pt x="393" y="1512"/>
                  </a:cubicBezTo>
                  <a:cubicBezTo>
                    <a:pt x="369" y="1191"/>
                    <a:pt x="417" y="846"/>
                    <a:pt x="357" y="500"/>
                  </a:cubicBezTo>
                  <a:cubicBezTo>
                    <a:pt x="417" y="989"/>
                    <a:pt x="381" y="1489"/>
                    <a:pt x="381" y="1989"/>
                  </a:cubicBezTo>
                  <a:cubicBezTo>
                    <a:pt x="381" y="2215"/>
                    <a:pt x="357" y="2417"/>
                    <a:pt x="191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3"/>
            <p:cNvSpPr/>
            <p:nvPr/>
          </p:nvSpPr>
          <p:spPr>
            <a:xfrm>
              <a:off x="3618815" y="4564020"/>
              <a:ext cx="24021" cy="89826"/>
            </a:xfrm>
            <a:custGeom>
              <a:avLst/>
              <a:gdLst/>
              <a:ahLst/>
              <a:cxnLst/>
              <a:rect l="l" t="t" r="r" b="b"/>
              <a:pathLst>
                <a:path w="691" h="2584" extrusionOk="0">
                  <a:moveTo>
                    <a:pt x="0" y="2560"/>
                  </a:moveTo>
                  <a:cubicBezTo>
                    <a:pt x="107" y="1750"/>
                    <a:pt x="203" y="929"/>
                    <a:pt x="310" y="119"/>
                  </a:cubicBezTo>
                  <a:lnTo>
                    <a:pt x="393" y="119"/>
                  </a:lnTo>
                  <a:cubicBezTo>
                    <a:pt x="369" y="595"/>
                    <a:pt x="322" y="1060"/>
                    <a:pt x="298" y="1536"/>
                  </a:cubicBezTo>
                  <a:cubicBezTo>
                    <a:pt x="322" y="1536"/>
                    <a:pt x="357" y="1536"/>
                    <a:pt x="381" y="1548"/>
                  </a:cubicBezTo>
                  <a:cubicBezTo>
                    <a:pt x="453" y="1036"/>
                    <a:pt x="512" y="524"/>
                    <a:pt x="595" y="0"/>
                  </a:cubicBezTo>
                  <a:cubicBezTo>
                    <a:pt x="619" y="0"/>
                    <a:pt x="667" y="24"/>
                    <a:pt x="691" y="24"/>
                  </a:cubicBezTo>
                  <a:cubicBezTo>
                    <a:pt x="595" y="869"/>
                    <a:pt x="500" y="1727"/>
                    <a:pt x="393" y="2584"/>
                  </a:cubicBezTo>
                  <a:cubicBezTo>
                    <a:pt x="262" y="2560"/>
                    <a:pt x="131" y="2560"/>
                    <a:pt x="0" y="25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3"/>
            <p:cNvSpPr/>
            <p:nvPr/>
          </p:nvSpPr>
          <p:spPr>
            <a:xfrm>
              <a:off x="3735089" y="4563603"/>
              <a:ext cx="64623" cy="92329"/>
            </a:xfrm>
            <a:custGeom>
              <a:avLst/>
              <a:gdLst/>
              <a:ahLst/>
              <a:cxnLst/>
              <a:rect l="l" t="t" r="r" b="b"/>
              <a:pathLst>
                <a:path w="1859" h="2656" extrusionOk="0">
                  <a:moveTo>
                    <a:pt x="1834" y="2655"/>
                  </a:moveTo>
                  <a:cubicBezTo>
                    <a:pt x="1501" y="2632"/>
                    <a:pt x="1168" y="2608"/>
                    <a:pt x="834" y="2596"/>
                  </a:cubicBezTo>
                  <a:cubicBezTo>
                    <a:pt x="310" y="1846"/>
                    <a:pt x="48" y="1012"/>
                    <a:pt x="1" y="119"/>
                  </a:cubicBezTo>
                  <a:cubicBezTo>
                    <a:pt x="96" y="0"/>
                    <a:pt x="167" y="95"/>
                    <a:pt x="251" y="155"/>
                  </a:cubicBezTo>
                  <a:cubicBezTo>
                    <a:pt x="584" y="762"/>
                    <a:pt x="715" y="1465"/>
                    <a:pt x="1013" y="2072"/>
                  </a:cubicBezTo>
                  <a:cubicBezTo>
                    <a:pt x="989" y="1858"/>
                    <a:pt x="810" y="1643"/>
                    <a:pt x="929" y="1381"/>
                  </a:cubicBezTo>
                  <a:cubicBezTo>
                    <a:pt x="1013" y="1310"/>
                    <a:pt x="1108" y="1358"/>
                    <a:pt x="1180" y="1417"/>
                  </a:cubicBezTo>
                  <a:cubicBezTo>
                    <a:pt x="1430" y="1679"/>
                    <a:pt x="1465" y="2072"/>
                    <a:pt x="1656" y="2381"/>
                  </a:cubicBezTo>
                  <a:cubicBezTo>
                    <a:pt x="1680" y="2417"/>
                    <a:pt x="1727" y="2441"/>
                    <a:pt x="1763" y="2453"/>
                  </a:cubicBezTo>
                  <a:cubicBezTo>
                    <a:pt x="1787" y="2489"/>
                    <a:pt x="1834" y="2512"/>
                    <a:pt x="1846" y="2548"/>
                  </a:cubicBezTo>
                  <a:cubicBezTo>
                    <a:pt x="1858" y="2572"/>
                    <a:pt x="1858" y="2620"/>
                    <a:pt x="1834" y="26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3"/>
            <p:cNvSpPr/>
            <p:nvPr/>
          </p:nvSpPr>
          <p:spPr>
            <a:xfrm>
              <a:off x="3778956" y="4572293"/>
              <a:ext cx="54264" cy="83639"/>
            </a:xfrm>
            <a:custGeom>
              <a:avLst/>
              <a:gdLst/>
              <a:ahLst/>
              <a:cxnLst/>
              <a:rect l="l" t="t" r="r" b="b"/>
              <a:pathLst>
                <a:path w="1561" h="2406" extrusionOk="0">
                  <a:moveTo>
                    <a:pt x="572" y="2405"/>
                  </a:moveTo>
                  <a:lnTo>
                    <a:pt x="572" y="2322"/>
                  </a:lnTo>
                  <a:cubicBezTo>
                    <a:pt x="513" y="2084"/>
                    <a:pt x="394" y="1846"/>
                    <a:pt x="394" y="1596"/>
                  </a:cubicBezTo>
                  <a:cubicBezTo>
                    <a:pt x="406" y="1286"/>
                    <a:pt x="239" y="1000"/>
                    <a:pt x="168" y="715"/>
                  </a:cubicBezTo>
                  <a:cubicBezTo>
                    <a:pt x="108" y="524"/>
                    <a:pt x="1" y="334"/>
                    <a:pt x="96" y="107"/>
                  </a:cubicBezTo>
                  <a:cubicBezTo>
                    <a:pt x="120" y="60"/>
                    <a:pt x="156" y="36"/>
                    <a:pt x="179" y="0"/>
                  </a:cubicBezTo>
                  <a:cubicBezTo>
                    <a:pt x="418" y="48"/>
                    <a:pt x="418" y="274"/>
                    <a:pt x="489" y="453"/>
                  </a:cubicBezTo>
                  <a:cubicBezTo>
                    <a:pt x="608" y="715"/>
                    <a:pt x="632" y="1048"/>
                    <a:pt x="846" y="1286"/>
                  </a:cubicBezTo>
                  <a:cubicBezTo>
                    <a:pt x="1180" y="1548"/>
                    <a:pt x="1120" y="2072"/>
                    <a:pt x="1537" y="2262"/>
                  </a:cubicBezTo>
                  <a:cubicBezTo>
                    <a:pt x="1549" y="2298"/>
                    <a:pt x="1561" y="2322"/>
                    <a:pt x="1561" y="2358"/>
                  </a:cubicBezTo>
                  <a:cubicBezTo>
                    <a:pt x="1561" y="2382"/>
                    <a:pt x="1561" y="2405"/>
                    <a:pt x="1549" y="2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3"/>
            <p:cNvSpPr/>
            <p:nvPr/>
          </p:nvSpPr>
          <p:spPr>
            <a:xfrm>
              <a:off x="3799674" y="4548690"/>
              <a:ext cx="45122" cy="84473"/>
            </a:xfrm>
            <a:custGeom>
              <a:avLst/>
              <a:gdLst/>
              <a:ahLst/>
              <a:cxnLst/>
              <a:rect l="l" t="t" r="r" b="b"/>
              <a:pathLst>
                <a:path w="1298" h="2430" extrusionOk="0">
                  <a:moveTo>
                    <a:pt x="84" y="120"/>
                  </a:moveTo>
                  <a:cubicBezTo>
                    <a:pt x="107" y="72"/>
                    <a:pt x="155" y="24"/>
                    <a:pt x="203" y="1"/>
                  </a:cubicBezTo>
                  <a:cubicBezTo>
                    <a:pt x="572" y="739"/>
                    <a:pt x="929" y="1477"/>
                    <a:pt x="1298" y="2215"/>
                  </a:cubicBezTo>
                  <a:cubicBezTo>
                    <a:pt x="1250" y="2429"/>
                    <a:pt x="1119" y="2334"/>
                    <a:pt x="1060" y="2263"/>
                  </a:cubicBezTo>
                  <a:cubicBezTo>
                    <a:pt x="595" y="1656"/>
                    <a:pt x="238" y="977"/>
                    <a:pt x="24" y="251"/>
                  </a:cubicBezTo>
                  <a:cubicBezTo>
                    <a:pt x="0" y="203"/>
                    <a:pt x="36" y="143"/>
                    <a:pt x="84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33"/>
            <p:cNvSpPr/>
            <p:nvPr/>
          </p:nvSpPr>
          <p:spPr>
            <a:xfrm>
              <a:off x="3789315" y="4550776"/>
              <a:ext cx="63789" cy="96049"/>
            </a:xfrm>
            <a:custGeom>
              <a:avLst/>
              <a:gdLst/>
              <a:ahLst/>
              <a:cxnLst/>
              <a:rect l="l" t="t" r="r" b="b"/>
              <a:pathLst>
                <a:path w="1835" h="2763" extrusionOk="0">
                  <a:moveTo>
                    <a:pt x="382" y="60"/>
                  </a:moveTo>
                  <a:cubicBezTo>
                    <a:pt x="715" y="786"/>
                    <a:pt x="929" y="1607"/>
                    <a:pt x="1584" y="2155"/>
                  </a:cubicBezTo>
                  <a:cubicBezTo>
                    <a:pt x="1739" y="2334"/>
                    <a:pt x="1834" y="2524"/>
                    <a:pt x="1691" y="2762"/>
                  </a:cubicBezTo>
                  <a:cubicBezTo>
                    <a:pt x="1251" y="2584"/>
                    <a:pt x="1132" y="2143"/>
                    <a:pt x="893" y="1798"/>
                  </a:cubicBezTo>
                  <a:cubicBezTo>
                    <a:pt x="691" y="1488"/>
                    <a:pt x="584" y="1119"/>
                    <a:pt x="358" y="822"/>
                  </a:cubicBezTo>
                  <a:cubicBezTo>
                    <a:pt x="322" y="774"/>
                    <a:pt x="286" y="726"/>
                    <a:pt x="262" y="679"/>
                  </a:cubicBezTo>
                  <a:cubicBezTo>
                    <a:pt x="239" y="643"/>
                    <a:pt x="262" y="584"/>
                    <a:pt x="262" y="536"/>
                  </a:cubicBezTo>
                  <a:cubicBezTo>
                    <a:pt x="227" y="560"/>
                    <a:pt x="179" y="607"/>
                    <a:pt x="143" y="607"/>
                  </a:cubicBezTo>
                  <a:cubicBezTo>
                    <a:pt x="120" y="607"/>
                    <a:pt x="108" y="595"/>
                    <a:pt x="84" y="595"/>
                  </a:cubicBezTo>
                  <a:cubicBezTo>
                    <a:pt x="48" y="560"/>
                    <a:pt x="36" y="536"/>
                    <a:pt x="24" y="500"/>
                  </a:cubicBezTo>
                  <a:cubicBezTo>
                    <a:pt x="1" y="441"/>
                    <a:pt x="24" y="381"/>
                    <a:pt x="36" y="322"/>
                  </a:cubicBezTo>
                  <a:cubicBezTo>
                    <a:pt x="60" y="250"/>
                    <a:pt x="108" y="179"/>
                    <a:pt x="167" y="119"/>
                  </a:cubicBezTo>
                  <a:cubicBezTo>
                    <a:pt x="215" y="60"/>
                    <a:pt x="274" y="0"/>
                    <a:pt x="382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3"/>
            <p:cNvSpPr/>
            <p:nvPr/>
          </p:nvSpPr>
          <p:spPr>
            <a:xfrm>
              <a:off x="3710270" y="4573509"/>
              <a:ext cx="30661" cy="79119"/>
            </a:xfrm>
            <a:custGeom>
              <a:avLst/>
              <a:gdLst/>
              <a:ahLst/>
              <a:cxnLst/>
              <a:rect l="l" t="t" r="r" b="b"/>
              <a:pathLst>
                <a:path w="882" h="2276" extrusionOk="0">
                  <a:moveTo>
                    <a:pt x="155" y="1"/>
                  </a:moveTo>
                  <a:lnTo>
                    <a:pt x="239" y="1"/>
                  </a:lnTo>
                  <a:cubicBezTo>
                    <a:pt x="370" y="84"/>
                    <a:pt x="429" y="227"/>
                    <a:pt x="465" y="370"/>
                  </a:cubicBezTo>
                  <a:cubicBezTo>
                    <a:pt x="548" y="882"/>
                    <a:pt x="667" y="1370"/>
                    <a:pt x="786" y="1858"/>
                  </a:cubicBezTo>
                  <a:cubicBezTo>
                    <a:pt x="822" y="1989"/>
                    <a:pt x="881" y="2156"/>
                    <a:pt x="751" y="2275"/>
                  </a:cubicBezTo>
                  <a:lnTo>
                    <a:pt x="453" y="2275"/>
                  </a:lnTo>
                  <a:cubicBezTo>
                    <a:pt x="215" y="1549"/>
                    <a:pt x="0" y="799"/>
                    <a:pt x="1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3"/>
            <p:cNvSpPr/>
            <p:nvPr/>
          </p:nvSpPr>
          <p:spPr>
            <a:xfrm>
              <a:off x="3799257" y="4573509"/>
              <a:ext cx="48042" cy="80753"/>
            </a:xfrm>
            <a:custGeom>
              <a:avLst/>
              <a:gdLst/>
              <a:ahLst/>
              <a:cxnLst/>
              <a:rect l="l" t="t" r="r" b="b"/>
              <a:pathLst>
                <a:path w="1382" h="2323" extrusionOk="0">
                  <a:moveTo>
                    <a:pt x="72" y="1"/>
                  </a:moveTo>
                  <a:cubicBezTo>
                    <a:pt x="512" y="703"/>
                    <a:pt x="953" y="1394"/>
                    <a:pt x="1381" y="2108"/>
                  </a:cubicBezTo>
                  <a:cubicBezTo>
                    <a:pt x="1310" y="2168"/>
                    <a:pt x="1239" y="2227"/>
                    <a:pt x="1179" y="2311"/>
                  </a:cubicBezTo>
                  <a:cubicBezTo>
                    <a:pt x="1131" y="2323"/>
                    <a:pt x="1072" y="2323"/>
                    <a:pt x="1048" y="2275"/>
                  </a:cubicBezTo>
                  <a:cubicBezTo>
                    <a:pt x="548" y="1632"/>
                    <a:pt x="238" y="906"/>
                    <a:pt x="12" y="132"/>
                  </a:cubicBezTo>
                  <a:cubicBezTo>
                    <a:pt x="0" y="84"/>
                    <a:pt x="48" y="49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3"/>
            <p:cNvSpPr/>
            <p:nvPr/>
          </p:nvSpPr>
          <p:spPr>
            <a:xfrm>
              <a:off x="3670956" y="4563186"/>
              <a:ext cx="13696" cy="89826"/>
            </a:xfrm>
            <a:custGeom>
              <a:avLst/>
              <a:gdLst/>
              <a:ahLst/>
              <a:cxnLst/>
              <a:rect l="l" t="t" r="r" b="b"/>
              <a:pathLst>
                <a:path w="394" h="2584" extrusionOk="0">
                  <a:moveTo>
                    <a:pt x="96" y="2584"/>
                  </a:moveTo>
                  <a:cubicBezTo>
                    <a:pt x="298" y="1715"/>
                    <a:pt x="36" y="858"/>
                    <a:pt x="0" y="0"/>
                  </a:cubicBezTo>
                  <a:lnTo>
                    <a:pt x="393" y="0"/>
                  </a:lnTo>
                  <a:lnTo>
                    <a:pt x="369" y="12"/>
                  </a:lnTo>
                  <a:cubicBezTo>
                    <a:pt x="286" y="679"/>
                    <a:pt x="358" y="1370"/>
                    <a:pt x="334" y="2036"/>
                  </a:cubicBezTo>
                  <a:cubicBezTo>
                    <a:pt x="310" y="2215"/>
                    <a:pt x="369" y="2405"/>
                    <a:pt x="286" y="2572"/>
                  </a:cubicBezTo>
                  <a:cubicBezTo>
                    <a:pt x="227" y="2584"/>
                    <a:pt x="167" y="2584"/>
                    <a:pt x="96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3"/>
            <p:cNvSpPr/>
            <p:nvPr/>
          </p:nvSpPr>
          <p:spPr>
            <a:xfrm>
              <a:off x="3718543" y="4556963"/>
              <a:ext cx="26524" cy="96049"/>
            </a:xfrm>
            <a:custGeom>
              <a:avLst/>
              <a:gdLst/>
              <a:ahLst/>
              <a:cxnLst/>
              <a:rect l="l" t="t" r="r" b="b"/>
              <a:pathLst>
                <a:path w="763" h="2763" extrusionOk="0">
                  <a:moveTo>
                    <a:pt x="513" y="2763"/>
                  </a:moveTo>
                  <a:cubicBezTo>
                    <a:pt x="346" y="2013"/>
                    <a:pt x="179" y="1251"/>
                    <a:pt x="1" y="489"/>
                  </a:cubicBezTo>
                  <a:lnTo>
                    <a:pt x="1" y="191"/>
                  </a:lnTo>
                  <a:cubicBezTo>
                    <a:pt x="36" y="144"/>
                    <a:pt x="60" y="144"/>
                    <a:pt x="108" y="179"/>
                  </a:cubicBezTo>
                  <a:lnTo>
                    <a:pt x="108" y="191"/>
                  </a:lnTo>
                  <a:cubicBezTo>
                    <a:pt x="155" y="227"/>
                    <a:pt x="155" y="263"/>
                    <a:pt x="155" y="310"/>
                  </a:cubicBezTo>
                  <a:cubicBezTo>
                    <a:pt x="155" y="263"/>
                    <a:pt x="155" y="227"/>
                    <a:pt x="191" y="191"/>
                  </a:cubicBezTo>
                  <a:cubicBezTo>
                    <a:pt x="203" y="132"/>
                    <a:pt x="239" y="60"/>
                    <a:pt x="251" y="1"/>
                  </a:cubicBezTo>
                  <a:lnTo>
                    <a:pt x="298" y="179"/>
                  </a:lnTo>
                  <a:cubicBezTo>
                    <a:pt x="334" y="227"/>
                    <a:pt x="358" y="263"/>
                    <a:pt x="370" y="310"/>
                  </a:cubicBezTo>
                  <a:cubicBezTo>
                    <a:pt x="393" y="382"/>
                    <a:pt x="393" y="477"/>
                    <a:pt x="370" y="548"/>
                  </a:cubicBezTo>
                  <a:cubicBezTo>
                    <a:pt x="346" y="1096"/>
                    <a:pt x="572" y="1620"/>
                    <a:pt x="655" y="2156"/>
                  </a:cubicBezTo>
                  <a:cubicBezTo>
                    <a:pt x="703" y="2382"/>
                    <a:pt x="763" y="2572"/>
                    <a:pt x="584" y="27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3"/>
            <p:cNvSpPr/>
            <p:nvPr/>
          </p:nvSpPr>
          <p:spPr>
            <a:xfrm>
              <a:off x="3643217" y="4567322"/>
              <a:ext cx="11228" cy="85690"/>
            </a:xfrm>
            <a:custGeom>
              <a:avLst/>
              <a:gdLst/>
              <a:ahLst/>
              <a:cxnLst/>
              <a:rect l="l" t="t" r="r" b="b"/>
              <a:pathLst>
                <a:path w="323" h="2465" extrusionOk="0">
                  <a:moveTo>
                    <a:pt x="1" y="2465"/>
                  </a:moveTo>
                  <a:cubicBezTo>
                    <a:pt x="60" y="1655"/>
                    <a:pt x="96" y="834"/>
                    <a:pt x="155" y="0"/>
                  </a:cubicBezTo>
                  <a:cubicBezTo>
                    <a:pt x="215" y="0"/>
                    <a:pt x="274" y="0"/>
                    <a:pt x="322" y="12"/>
                  </a:cubicBezTo>
                  <a:lnTo>
                    <a:pt x="191" y="24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3"/>
            <p:cNvSpPr/>
            <p:nvPr/>
          </p:nvSpPr>
          <p:spPr>
            <a:xfrm>
              <a:off x="3660180" y="4570207"/>
              <a:ext cx="12445" cy="83639"/>
            </a:xfrm>
            <a:custGeom>
              <a:avLst/>
              <a:gdLst/>
              <a:ahLst/>
              <a:cxnLst/>
              <a:rect l="l" t="t" r="r" b="b"/>
              <a:pathLst>
                <a:path w="358" h="2406" extrusionOk="0">
                  <a:moveTo>
                    <a:pt x="1" y="2382"/>
                  </a:moveTo>
                  <a:cubicBezTo>
                    <a:pt x="48" y="1632"/>
                    <a:pt x="84" y="882"/>
                    <a:pt x="144" y="1"/>
                  </a:cubicBezTo>
                  <a:cubicBezTo>
                    <a:pt x="346" y="882"/>
                    <a:pt x="358" y="1644"/>
                    <a:pt x="191" y="2406"/>
                  </a:cubicBezTo>
                  <a:cubicBezTo>
                    <a:pt x="132" y="2382"/>
                    <a:pt x="72" y="2382"/>
                    <a:pt x="1" y="23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3"/>
            <p:cNvSpPr/>
            <p:nvPr/>
          </p:nvSpPr>
          <p:spPr>
            <a:xfrm>
              <a:off x="3722262" y="4573927"/>
              <a:ext cx="33163" cy="79085"/>
            </a:xfrm>
            <a:custGeom>
              <a:avLst/>
              <a:gdLst/>
              <a:ahLst/>
              <a:cxnLst/>
              <a:rect l="l" t="t" r="r" b="b"/>
              <a:pathLst>
                <a:path w="954" h="2275" extrusionOk="0">
                  <a:moveTo>
                    <a:pt x="501" y="2275"/>
                  </a:moveTo>
                  <a:cubicBezTo>
                    <a:pt x="548" y="1501"/>
                    <a:pt x="1" y="811"/>
                    <a:pt x="203" y="1"/>
                  </a:cubicBezTo>
                  <a:cubicBezTo>
                    <a:pt x="382" y="108"/>
                    <a:pt x="406" y="299"/>
                    <a:pt x="429" y="477"/>
                  </a:cubicBezTo>
                  <a:cubicBezTo>
                    <a:pt x="560" y="1025"/>
                    <a:pt x="727" y="1549"/>
                    <a:pt x="941" y="2073"/>
                  </a:cubicBezTo>
                  <a:cubicBezTo>
                    <a:pt x="941" y="2096"/>
                    <a:pt x="953" y="2120"/>
                    <a:pt x="953" y="2144"/>
                  </a:cubicBezTo>
                  <a:cubicBezTo>
                    <a:pt x="953" y="2204"/>
                    <a:pt x="941" y="2251"/>
                    <a:pt x="906" y="2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3"/>
            <p:cNvSpPr/>
            <p:nvPr/>
          </p:nvSpPr>
          <p:spPr>
            <a:xfrm>
              <a:off x="3729319" y="4563186"/>
              <a:ext cx="34380" cy="90661"/>
            </a:xfrm>
            <a:custGeom>
              <a:avLst/>
              <a:gdLst/>
              <a:ahLst/>
              <a:cxnLst/>
              <a:rect l="l" t="t" r="r" b="b"/>
              <a:pathLst>
                <a:path w="989" h="2608" extrusionOk="0">
                  <a:moveTo>
                    <a:pt x="0" y="107"/>
                  </a:moveTo>
                  <a:lnTo>
                    <a:pt x="0" y="0"/>
                  </a:lnTo>
                  <a:lnTo>
                    <a:pt x="203" y="0"/>
                  </a:lnTo>
                  <a:cubicBezTo>
                    <a:pt x="226" y="12"/>
                    <a:pt x="226" y="36"/>
                    <a:pt x="226" y="60"/>
                  </a:cubicBezTo>
                  <a:cubicBezTo>
                    <a:pt x="226" y="84"/>
                    <a:pt x="214" y="84"/>
                    <a:pt x="203" y="84"/>
                  </a:cubicBezTo>
                  <a:cubicBezTo>
                    <a:pt x="464" y="917"/>
                    <a:pt x="714" y="1751"/>
                    <a:pt x="988" y="2608"/>
                  </a:cubicBezTo>
                  <a:cubicBezTo>
                    <a:pt x="929" y="2584"/>
                    <a:pt x="857" y="2584"/>
                    <a:pt x="798" y="2572"/>
                  </a:cubicBezTo>
                  <a:cubicBezTo>
                    <a:pt x="762" y="2536"/>
                    <a:pt x="714" y="2513"/>
                    <a:pt x="691" y="2465"/>
                  </a:cubicBezTo>
                  <a:lnTo>
                    <a:pt x="691" y="2465"/>
                  </a:lnTo>
                  <a:cubicBezTo>
                    <a:pt x="357" y="1727"/>
                    <a:pt x="214" y="905"/>
                    <a:pt x="0" y="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3"/>
            <p:cNvSpPr/>
            <p:nvPr/>
          </p:nvSpPr>
          <p:spPr>
            <a:xfrm>
              <a:off x="3591911" y="4559466"/>
              <a:ext cx="28575" cy="93164"/>
            </a:xfrm>
            <a:custGeom>
              <a:avLst/>
              <a:gdLst/>
              <a:ahLst/>
              <a:cxnLst/>
              <a:rect l="l" t="t" r="r" b="b"/>
              <a:pathLst>
                <a:path w="822" h="2680" extrusionOk="0">
                  <a:moveTo>
                    <a:pt x="667" y="0"/>
                  </a:moveTo>
                  <a:cubicBezTo>
                    <a:pt x="822" y="941"/>
                    <a:pt x="381" y="1786"/>
                    <a:pt x="262" y="2679"/>
                  </a:cubicBezTo>
                  <a:lnTo>
                    <a:pt x="155" y="2679"/>
                  </a:lnTo>
                  <a:cubicBezTo>
                    <a:pt x="95" y="2631"/>
                    <a:pt x="0" y="2608"/>
                    <a:pt x="60" y="2489"/>
                  </a:cubicBezTo>
                  <a:cubicBezTo>
                    <a:pt x="262" y="1667"/>
                    <a:pt x="476" y="834"/>
                    <a:pt x="6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3"/>
            <p:cNvSpPr/>
            <p:nvPr/>
          </p:nvSpPr>
          <p:spPr>
            <a:xfrm>
              <a:off x="3795120" y="4566071"/>
              <a:ext cx="45122" cy="89027"/>
            </a:xfrm>
            <a:custGeom>
              <a:avLst/>
              <a:gdLst/>
              <a:ahLst/>
              <a:cxnLst/>
              <a:rect l="l" t="t" r="r" b="b"/>
              <a:pathLst>
                <a:path w="1298" h="2561" extrusionOk="0">
                  <a:moveTo>
                    <a:pt x="191" y="215"/>
                  </a:moveTo>
                  <a:cubicBezTo>
                    <a:pt x="572" y="977"/>
                    <a:pt x="929" y="1751"/>
                    <a:pt x="1298" y="2501"/>
                  </a:cubicBezTo>
                  <a:cubicBezTo>
                    <a:pt x="1238" y="2525"/>
                    <a:pt x="1167" y="2549"/>
                    <a:pt x="1107" y="2561"/>
                  </a:cubicBezTo>
                  <a:cubicBezTo>
                    <a:pt x="1107" y="2537"/>
                    <a:pt x="1107" y="2525"/>
                    <a:pt x="1084" y="2489"/>
                  </a:cubicBezTo>
                  <a:cubicBezTo>
                    <a:pt x="572" y="1763"/>
                    <a:pt x="36" y="1060"/>
                    <a:pt x="0" y="108"/>
                  </a:cubicBezTo>
                  <a:lnTo>
                    <a:pt x="107" y="1"/>
                  </a:lnTo>
                  <a:cubicBezTo>
                    <a:pt x="131" y="24"/>
                    <a:pt x="131" y="48"/>
                    <a:pt x="131" y="60"/>
                  </a:cubicBezTo>
                  <a:cubicBezTo>
                    <a:pt x="119" y="84"/>
                    <a:pt x="119" y="96"/>
                    <a:pt x="107" y="96"/>
                  </a:cubicBezTo>
                  <a:cubicBezTo>
                    <a:pt x="131" y="144"/>
                    <a:pt x="167" y="179"/>
                    <a:pt x="191" y="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3"/>
            <p:cNvSpPr/>
            <p:nvPr/>
          </p:nvSpPr>
          <p:spPr>
            <a:xfrm>
              <a:off x="3691221" y="4569373"/>
              <a:ext cx="3754" cy="83639"/>
            </a:xfrm>
            <a:custGeom>
              <a:avLst/>
              <a:gdLst/>
              <a:ahLst/>
              <a:cxnLst/>
              <a:rect l="l" t="t" r="r" b="b"/>
              <a:pathLst>
                <a:path w="108" h="2406" extrusionOk="0">
                  <a:moveTo>
                    <a:pt x="1" y="2406"/>
                  </a:moveTo>
                  <a:lnTo>
                    <a:pt x="1" y="13"/>
                  </a:lnTo>
                  <a:cubicBezTo>
                    <a:pt x="25" y="13"/>
                    <a:pt x="72" y="13"/>
                    <a:pt x="108" y="1"/>
                  </a:cubicBezTo>
                  <a:lnTo>
                    <a:pt x="108" y="2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3"/>
            <p:cNvSpPr/>
            <p:nvPr/>
          </p:nvSpPr>
          <p:spPr>
            <a:xfrm>
              <a:off x="3705299" y="4565236"/>
              <a:ext cx="20718" cy="87775"/>
            </a:xfrm>
            <a:custGeom>
              <a:avLst/>
              <a:gdLst/>
              <a:ahLst/>
              <a:cxnLst/>
              <a:rect l="l" t="t" r="r" b="b"/>
              <a:pathLst>
                <a:path w="596" h="2525" extrusionOk="0">
                  <a:moveTo>
                    <a:pt x="298" y="239"/>
                  </a:moveTo>
                  <a:cubicBezTo>
                    <a:pt x="393" y="1001"/>
                    <a:pt x="489" y="1751"/>
                    <a:pt x="596" y="2525"/>
                  </a:cubicBezTo>
                  <a:lnTo>
                    <a:pt x="489" y="2525"/>
                  </a:lnTo>
                  <a:cubicBezTo>
                    <a:pt x="358" y="1811"/>
                    <a:pt x="215" y="1120"/>
                    <a:pt x="96" y="406"/>
                  </a:cubicBezTo>
                  <a:cubicBezTo>
                    <a:pt x="84" y="322"/>
                    <a:pt x="1" y="1"/>
                    <a:pt x="298" y="2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3"/>
            <p:cNvSpPr/>
            <p:nvPr/>
          </p:nvSpPr>
          <p:spPr>
            <a:xfrm>
              <a:off x="3701163" y="4568991"/>
              <a:ext cx="10811" cy="84021"/>
            </a:xfrm>
            <a:custGeom>
              <a:avLst/>
              <a:gdLst/>
              <a:ahLst/>
              <a:cxnLst/>
              <a:rect l="l" t="t" r="r" b="b"/>
              <a:pathLst>
                <a:path w="311" h="2417" extrusionOk="0">
                  <a:moveTo>
                    <a:pt x="120" y="2417"/>
                  </a:moveTo>
                  <a:cubicBezTo>
                    <a:pt x="72" y="1619"/>
                    <a:pt x="36" y="810"/>
                    <a:pt x="0" y="12"/>
                  </a:cubicBezTo>
                  <a:cubicBezTo>
                    <a:pt x="24" y="12"/>
                    <a:pt x="60" y="12"/>
                    <a:pt x="84" y="0"/>
                  </a:cubicBezTo>
                  <a:lnTo>
                    <a:pt x="310" y="2405"/>
                  </a:lnTo>
                  <a:cubicBezTo>
                    <a:pt x="251" y="2417"/>
                    <a:pt x="191" y="2417"/>
                    <a:pt x="120" y="2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3"/>
            <p:cNvSpPr/>
            <p:nvPr/>
          </p:nvSpPr>
          <p:spPr>
            <a:xfrm>
              <a:off x="3680897" y="4563603"/>
              <a:ext cx="3337" cy="89409"/>
            </a:xfrm>
            <a:custGeom>
              <a:avLst/>
              <a:gdLst/>
              <a:ahLst/>
              <a:cxnLst/>
              <a:rect l="l" t="t" r="r" b="b"/>
              <a:pathLst>
                <a:path w="96" h="2572" extrusionOk="0">
                  <a:moveTo>
                    <a:pt x="0" y="2572"/>
                  </a:moveTo>
                  <a:cubicBezTo>
                    <a:pt x="24" y="1715"/>
                    <a:pt x="60" y="869"/>
                    <a:pt x="83" y="0"/>
                  </a:cubicBezTo>
                  <a:cubicBezTo>
                    <a:pt x="83" y="846"/>
                    <a:pt x="95" y="1715"/>
                    <a:pt x="95" y="2560"/>
                  </a:cubicBezTo>
                  <a:cubicBezTo>
                    <a:pt x="72" y="2572"/>
                    <a:pt x="48" y="2572"/>
                    <a:pt x="0" y="25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3"/>
            <p:cNvSpPr/>
            <p:nvPr/>
          </p:nvSpPr>
          <p:spPr>
            <a:xfrm>
              <a:off x="3656878" y="3355501"/>
              <a:ext cx="16582" cy="7092"/>
            </a:xfrm>
            <a:custGeom>
              <a:avLst/>
              <a:gdLst/>
              <a:ahLst/>
              <a:cxnLst/>
              <a:rect l="l" t="t" r="r" b="b"/>
              <a:pathLst>
                <a:path w="477" h="204" extrusionOk="0">
                  <a:moveTo>
                    <a:pt x="215" y="203"/>
                  </a:moveTo>
                  <a:cubicBezTo>
                    <a:pt x="143" y="203"/>
                    <a:pt x="60" y="180"/>
                    <a:pt x="1" y="180"/>
                  </a:cubicBezTo>
                  <a:cubicBezTo>
                    <a:pt x="167" y="72"/>
                    <a:pt x="334" y="1"/>
                    <a:pt x="477" y="2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3"/>
            <p:cNvSpPr/>
            <p:nvPr/>
          </p:nvSpPr>
          <p:spPr>
            <a:xfrm>
              <a:off x="3584055" y="4646367"/>
              <a:ext cx="14079" cy="6640"/>
            </a:xfrm>
            <a:custGeom>
              <a:avLst/>
              <a:gdLst/>
              <a:ahLst/>
              <a:cxnLst/>
              <a:rect l="l" t="t" r="r" b="b"/>
              <a:pathLst>
                <a:path w="405" h="191" extrusionOk="0">
                  <a:moveTo>
                    <a:pt x="298" y="0"/>
                  </a:moveTo>
                  <a:cubicBezTo>
                    <a:pt x="333" y="60"/>
                    <a:pt x="357" y="131"/>
                    <a:pt x="405" y="191"/>
                  </a:cubicBezTo>
                  <a:cubicBezTo>
                    <a:pt x="333" y="191"/>
                    <a:pt x="262" y="179"/>
                    <a:pt x="191" y="179"/>
                  </a:cubicBezTo>
                  <a:cubicBezTo>
                    <a:pt x="131" y="120"/>
                    <a:pt x="60" y="6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3"/>
            <p:cNvSpPr/>
            <p:nvPr/>
          </p:nvSpPr>
          <p:spPr>
            <a:xfrm>
              <a:off x="3753720" y="4649670"/>
              <a:ext cx="3754" cy="3337"/>
            </a:xfrm>
            <a:custGeom>
              <a:avLst/>
              <a:gdLst/>
              <a:ahLst/>
              <a:cxnLst/>
              <a:rect l="l" t="t" r="r" b="b"/>
              <a:pathLst>
                <a:path w="108" h="96" extrusionOk="0">
                  <a:moveTo>
                    <a:pt x="1" y="1"/>
                  </a:moveTo>
                  <a:lnTo>
                    <a:pt x="108" y="96"/>
                  </a:lnTo>
                  <a:lnTo>
                    <a:pt x="60" y="96"/>
                  </a:lnTo>
                  <a:lnTo>
                    <a:pt x="12" y="96"/>
                  </a:lnTo>
                  <a:cubicBezTo>
                    <a:pt x="1" y="72"/>
                    <a:pt x="1" y="3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3"/>
            <p:cNvSpPr/>
            <p:nvPr/>
          </p:nvSpPr>
          <p:spPr>
            <a:xfrm>
              <a:off x="3802559" y="4542503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72" y="83"/>
                  </a:moveTo>
                  <a:cubicBezTo>
                    <a:pt x="36" y="60"/>
                    <a:pt x="12" y="24"/>
                    <a:pt x="1" y="0"/>
                  </a:cubicBezTo>
                  <a:cubicBezTo>
                    <a:pt x="12" y="24"/>
                    <a:pt x="36" y="60"/>
                    <a:pt x="72" y="83"/>
                  </a:cubicBez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3"/>
            <p:cNvSpPr/>
            <p:nvPr/>
          </p:nvSpPr>
          <p:spPr>
            <a:xfrm>
              <a:off x="3798839" y="4539166"/>
              <a:ext cx="2920" cy="3337"/>
            </a:xfrm>
            <a:custGeom>
              <a:avLst/>
              <a:gdLst/>
              <a:ahLst/>
              <a:cxnLst/>
              <a:rect l="l" t="t" r="r" b="b"/>
              <a:pathLst>
                <a:path w="84" h="96" extrusionOk="0">
                  <a:moveTo>
                    <a:pt x="84" y="96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3"/>
            <p:cNvSpPr/>
            <p:nvPr/>
          </p:nvSpPr>
          <p:spPr>
            <a:xfrm>
              <a:off x="3795537" y="4536281"/>
              <a:ext cx="2920" cy="2503"/>
            </a:xfrm>
            <a:custGeom>
              <a:avLst/>
              <a:gdLst/>
              <a:ahLst/>
              <a:cxnLst/>
              <a:rect l="l" t="t" r="r" b="b"/>
              <a:pathLst>
                <a:path w="84" h="72" extrusionOk="0">
                  <a:moveTo>
                    <a:pt x="0" y="72"/>
                  </a:moveTo>
                  <a:cubicBezTo>
                    <a:pt x="0" y="48"/>
                    <a:pt x="0" y="24"/>
                    <a:pt x="24" y="0"/>
                  </a:cubicBezTo>
                  <a:cubicBezTo>
                    <a:pt x="36" y="24"/>
                    <a:pt x="60" y="48"/>
                    <a:pt x="83" y="72"/>
                  </a:cubicBezTo>
                  <a:lnTo>
                    <a:pt x="36" y="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3"/>
            <p:cNvSpPr/>
            <p:nvPr/>
          </p:nvSpPr>
          <p:spPr>
            <a:xfrm>
              <a:off x="3522355" y="4539166"/>
              <a:ext cx="70429" cy="9977"/>
            </a:xfrm>
            <a:custGeom>
              <a:avLst/>
              <a:gdLst/>
              <a:ahLst/>
              <a:cxnLst/>
              <a:rect l="l" t="t" r="r" b="b"/>
              <a:pathLst>
                <a:path w="2026" h="287" extrusionOk="0">
                  <a:moveTo>
                    <a:pt x="1585" y="179"/>
                  </a:moveTo>
                  <a:cubicBezTo>
                    <a:pt x="1549" y="179"/>
                    <a:pt x="1513" y="203"/>
                    <a:pt x="1477" y="203"/>
                  </a:cubicBezTo>
                  <a:cubicBezTo>
                    <a:pt x="989" y="156"/>
                    <a:pt x="465" y="287"/>
                    <a:pt x="1" y="25"/>
                  </a:cubicBezTo>
                  <a:cubicBezTo>
                    <a:pt x="656" y="25"/>
                    <a:pt x="1334" y="1"/>
                    <a:pt x="1977" y="1"/>
                  </a:cubicBezTo>
                  <a:cubicBezTo>
                    <a:pt x="2013" y="36"/>
                    <a:pt x="2025" y="48"/>
                    <a:pt x="2013" y="60"/>
                  </a:cubicBezTo>
                  <a:lnTo>
                    <a:pt x="1977" y="96"/>
                  </a:lnTo>
                  <a:lnTo>
                    <a:pt x="1977" y="96"/>
                  </a:lnTo>
                  <a:cubicBezTo>
                    <a:pt x="1870" y="203"/>
                    <a:pt x="1704" y="96"/>
                    <a:pt x="1585" y="1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3"/>
            <p:cNvSpPr/>
            <p:nvPr/>
          </p:nvSpPr>
          <p:spPr>
            <a:xfrm>
              <a:off x="3590659" y="4539166"/>
              <a:ext cx="51761" cy="3337"/>
            </a:xfrm>
            <a:custGeom>
              <a:avLst/>
              <a:gdLst/>
              <a:ahLst/>
              <a:cxnLst/>
              <a:rect l="l" t="t" r="r" b="b"/>
              <a:pathLst>
                <a:path w="1489" h="96" extrusionOk="0">
                  <a:moveTo>
                    <a:pt x="1" y="96"/>
                  </a:moveTo>
                  <a:lnTo>
                    <a:pt x="1" y="1"/>
                  </a:lnTo>
                  <a:lnTo>
                    <a:pt x="1489" y="1"/>
                  </a:lnTo>
                  <a:cubicBezTo>
                    <a:pt x="1489" y="36"/>
                    <a:pt x="1489" y="60"/>
                    <a:pt x="1477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3"/>
            <p:cNvSpPr/>
            <p:nvPr/>
          </p:nvSpPr>
          <p:spPr>
            <a:xfrm>
              <a:off x="3514916" y="4590924"/>
              <a:ext cx="31078" cy="57949"/>
            </a:xfrm>
            <a:custGeom>
              <a:avLst/>
              <a:gdLst/>
              <a:ahLst/>
              <a:cxnLst/>
              <a:rect l="l" t="t" r="r" b="b"/>
              <a:pathLst>
                <a:path w="894" h="1667" extrusionOk="0">
                  <a:moveTo>
                    <a:pt x="894" y="500"/>
                  </a:moveTo>
                  <a:cubicBezTo>
                    <a:pt x="596" y="833"/>
                    <a:pt x="846" y="1667"/>
                    <a:pt x="239" y="1595"/>
                  </a:cubicBezTo>
                  <a:cubicBezTo>
                    <a:pt x="1" y="1560"/>
                    <a:pt x="501" y="822"/>
                    <a:pt x="548" y="369"/>
                  </a:cubicBezTo>
                  <a:cubicBezTo>
                    <a:pt x="560" y="262"/>
                    <a:pt x="632" y="119"/>
                    <a:pt x="679" y="0"/>
                  </a:cubicBezTo>
                  <a:cubicBezTo>
                    <a:pt x="751" y="167"/>
                    <a:pt x="834" y="333"/>
                    <a:pt x="894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3"/>
            <p:cNvSpPr/>
            <p:nvPr/>
          </p:nvSpPr>
          <p:spPr>
            <a:xfrm>
              <a:off x="3507061" y="4590507"/>
              <a:ext cx="25272" cy="57567"/>
            </a:xfrm>
            <a:custGeom>
              <a:avLst/>
              <a:gdLst/>
              <a:ahLst/>
              <a:cxnLst/>
              <a:rect l="l" t="t" r="r" b="b"/>
              <a:pathLst>
                <a:path w="727" h="1656" extrusionOk="0">
                  <a:moveTo>
                    <a:pt x="727" y="12"/>
                  </a:moveTo>
                  <a:cubicBezTo>
                    <a:pt x="608" y="369"/>
                    <a:pt x="489" y="726"/>
                    <a:pt x="346" y="1072"/>
                  </a:cubicBezTo>
                  <a:cubicBezTo>
                    <a:pt x="250" y="1286"/>
                    <a:pt x="346" y="1596"/>
                    <a:pt x="0" y="1655"/>
                  </a:cubicBezTo>
                  <a:cubicBezTo>
                    <a:pt x="48" y="1429"/>
                    <a:pt x="60" y="1179"/>
                    <a:pt x="131" y="965"/>
                  </a:cubicBezTo>
                  <a:cubicBezTo>
                    <a:pt x="239" y="643"/>
                    <a:pt x="405" y="334"/>
                    <a:pt x="536" y="12"/>
                  </a:cubicBezTo>
                  <a:cubicBezTo>
                    <a:pt x="596" y="0"/>
                    <a:pt x="655" y="12"/>
                    <a:pt x="727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3"/>
            <p:cNvSpPr/>
            <p:nvPr/>
          </p:nvSpPr>
          <p:spPr>
            <a:xfrm>
              <a:off x="3577416" y="4556546"/>
              <a:ext cx="25272" cy="89444"/>
            </a:xfrm>
            <a:custGeom>
              <a:avLst/>
              <a:gdLst/>
              <a:ahLst/>
              <a:cxnLst/>
              <a:rect l="l" t="t" r="r" b="b"/>
              <a:pathLst>
                <a:path w="727" h="2573" extrusionOk="0">
                  <a:moveTo>
                    <a:pt x="191" y="2573"/>
                  </a:moveTo>
                  <a:lnTo>
                    <a:pt x="1" y="2573"/>
                  </a:lnTo>
                  <a:cubicBezTo>
                    <a:pt x="227" y="1763"/>
                    <a:pt x="429" y="965"/>
                    <a:pt x="679" y="1"/>
                  </a:cubicBezTo>
                  <a:cubicBezTo>
                    <a:pt x="727" y="1013"/>
                    <a:pt x="346" y="1787"/>
                    <a:pt x="191" y="25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3"/>
            <p:cNvSpPr/>
            <p:nvPr/>
          </p:nvSpPr>
          <p:spPr>
            <a:xfrm>
              <a:off x="3534799" y="4618629"/>
              <a:ext cx="24855" cy="33581"/>
            </a:xfrm>
            <a:custGeom>
              <a:avLst/>
              <a:gdLst/>
              <a:ahLst/>
              <a:cxnLst/>
              <a:rect l="l" t="t" r="r" b="b"/>
              <a:pathLst>
                <a:path w="715" h="966" extrusionOk="0">
                  <a:moveTo>
                    <a:pt x="715" y="1"/>
                  </a:moveTo>
                  <a:cubicBezTo>
                    <a:pt x="703" y="36"/>
                    <a:pt x="715" y="96"/>
                    <a:pt x="691" y="144"/>
                  </a:cubicBezTo>
                  <a:cubicBezTo>
                    <a:pt x="524" y="382"/>
                    <a:pt x="679" y="965"/>
                    <a:pt x="286" y="834"/>
                  </a:cubicBezTo>
                  <a:cubicBezTo>
                    <a:pt x="0" y="739"/>
                    <a:pt x="345" y="298"/>
                    <a:pt x="4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3"/>
            <p:cNvSpPr/>
            <p:nvPr/>
          </p:nvSpPr>
          <p:spPr>
            <a:xfrm>
              <a:off x="3559201" y="4569790"/>
              <a:ext cx="18667" cy="48876"/>
            </a:xfrm>
            <a:custGeom>
              <a:avLst/>
              <a:gdLst/>
              <a:ahLst/>
              <a:cxnLst/>
              <a:rect l="l" t="t" r="r" b="b"/>
              <a:pathLst>
                <a:path w="537" h="1406" extrusionOk="0">
                  <a:moveTo>
                    <a:pt x="215" y="1406"/>
                  </a:moveTo>
                  <a:lnTo>
                    <a:pt x="1" y="1406"/>
                  </a:lnTo>
                  <a:cubicBezTo>
                    <a:pt x="132" y="941"/>
                    <a:pt x="286" y="477"/>
                    <a:pt x="417" y="1"/>
                  </a:cubicBezTo>
                  <a:cubicBezTo>
                    <a:pt x="465" y="13"/>
                    <a:pt x="489" y="13"/>
                    <a:pt x="536" y="37"/>
                  </a:cubicBezTo>
                  <a:cubicBezTo>
                    <a:pt x="429" y="489"/>
                    <a:pt x="334" y="953"/>
                    <a:pt x="215" y="14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3"/>
            <p:cNvSpPr/>
            <p:nvPr/>
          </p:nvSpPr>
          <p:spPr>
            <a:xfrm>
              <a:off x="3545540" y="4562768"/>
              <a:ext cx="17416" cy="45574"/>
            </a:xfrm>
            <a:custGeom>
              <a:avLst/>
              <a:gdLst/>
              <a:ahLst/>
              <a:cxnLst/>
              <a:rect l="l" t="t" r="r" b="b"/>
              <a:pathLst>
                <a:path w="501" h="1311" extrusionOk="0">
                  <a:moveTo>
                    <a:pt x="108" y="1310"/>
                  </a:moveTo>
                  <a:lnTo>
                    <a:pt x="1" y="1310"/>
                  </a:lnTo>
                  <a:cubicBezTo>
                    <a:pt x="120" y="870"/>
                    <a:pt x="239" y="429"/>
                    <a:pt x="370" y="0"/>
                  </a:cubicBezTo>
                  <a:lnTo>
                    <a:pt x="501" y="36"/>
                  </a:lnTo>
                  <a:cubicBezTo>
                    <a:pt x="382" y="453"/>
                    <a:pt x="251" y="893"/>
                    <a:pt x="108" y="13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3"/>
            <p:cNvSpPr/>
            <p:nvPr/>
          </p:nvSpPr>
          <p:spPr>
            <a:xfrm>
              <a:off x="3566258" y="4586753"/>
              <a:ext cx="17798" cy="42271"/>
            </a:xfrm>
            <a:custGeom>
              <a:avLst/>
              <a:gdLst/>
              <a:ahLst/>
              <a:cxnLst/>
              <a:rect l="l" t="t" r="r" b="b"/>
              <a:pathLst>
                <a:path w="512" h="1216" extrusionOk="0">
                  <a:moveTo>
                    <a:pt x="107" y="1215"/>
                  </a:moveTo>
                  <a:cubicBezTo>
                    <a:pt x="83" y="1132"/>
                    <a:pt x="36" y="1073"/>
                    <a:pt x="0" y="1001"/>
                  </a:cubicBezTo>
                  <a:cubicBezTo>
                    <a:pt x="143" y="680"/>
                    <a:pt x="286" y="334"/>
                    <a:pt x="417" y="1"/>
                  </a:cubicBezTo>
                  <a:cubicBezTo>
                    <a:pt x="452" y="25"/>
                    <a:pt x="476" y="25"/>
                    <a:pt x="512" y="37"/>
                  </a:cubicBezTo>
                  <a:cubicBezTo>
                    <a:pt x="393" y="442"/>
                    <a:pt x="262" y="823"/>
                    <a:pt x="107" y="12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33"/>
            <p:cNvSpPr/>
            <p:nvPr/>
          </p:nvSpPr>
          <p:spPr>
            <a:xfrm>
              <a:off x="3532297" y="4556963"/>
              <a:ext cx="16999" cy="33998"/>
            </a:xfrm>
            <a:custGeom>
              <a:avLst/>
              <a:gdLst/>
              <a:ahLst/>
              <a:cxnLst/>
              <a:rect l="l" t="t" r="r" b="b"/>
              <a:pathLst>
                <a:path w="489" h="978" extrusionOk="0">
                  <a:moveTo>
                    <a:pt x="191" y="977"/>
                  </a:moveTo>
                  <a:lnTo>
                    <a:pt x="1" y="977"/>
                  </a:lnTo>
                  <a:cubicBezTo>
                    <a:pt x="132" y="656"/>
                    <a:pt x="263" y="322"/>
                    <a:pt x="417" y="1"/>
                  </a:cubicBezTo>
                  <a:cubicBezTo>
                    <a:pt x="453" y="1"/>
                    <a:pt x="465" y="13"/>
                    <a:pt x="489" y="13"/>
                  </a:cubicBezTo>
                  <a:cubicBezTo>
                    <a:pt x="394" y="322"/>
                    <a:pt x="286" y="656"/>
                    <a:pt x="191" y="9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33"/>
            <p:cNvSpPr/>
            <p:nvPr/>
          </p:nvSpPr>
          <p:spPr>
            <a:xfrm>
              <a:off x="3565840" y="4639346"/>
              <a:ext cx="4971" cy="10359"/>
            </a:xfrm>
            <a:custGeom>
              <a:avLst/>
              <a:gdLst/>
              <a:ahLst/>
              <a:cxnLst/>
              <a:rect l="l" t="t" r="r" b="b"/>
              <a:pathLst>
                <a:path w="143" h="298" extrusionOk="0">
                  <a:moveTo>
                    <a:pt x="143" y="298"/>
                  </a:moveTo>
                  <a:cubicBezTo>
                    <a:pt x="0" y="202"/>
                    <a:pt x="24" y="95"/>
                    <a:pt x="143" y="0"/>
                  </a:cubicBezTo>
                  <a:cubicBezTo>
                    <a:pt x="119" y="95"/>
                    <a:pt x="119" y="202"/>
                    <a:pt x="143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3"/>
            <p:cNvSpPr/>
            <p:nvPr/>
          </p:nvSpPr>
          <p:spPr>
            <a:xfrm>
              <a:off x="3741728" y="4566905"/>
              <a:ext cx="40603" cy="85724"/>
            </a:xfrm>
            <a:custGeom>
              <a:avLst/>
              <a:gdLst/>
              <a:ahLst/>
              <a:cxnLst/>
              <a:rect l="l" t="t" r="r" b="b"/>
              <a:pathLst>
                <a:path w="1168" h="2466" extrusionOk="0">
                  <a:moveTo>
                    <a:pt x="750" y="1286"/>
                  </a:moveTo>
                  <a:cubicBezTo>
                    <a:pt x="750" y="1703"/>
                    <a:pt x="1167" y="2025"/>
                    <a:pt x="1000" y="2465"/>
                  </a:cubicBezTo>
                  <a:cubicBezTo>
                    <a:pt x="560" y="2239"/>
                    <a:pt x="572" y="1751"/>
                    <a:pt x="405" y="1382"/>
                  </a:cubicBezTo>
                  <a:cubicBezTo>
                    <a:pt x="227" y="977"/>
                    <a:pt x="155" y="536"/>
                    <a:pt x="48" y="96"/>
                  </a:cubicBezTo>
                  <a:cubicBezTo>
                    <a:pt x="24" y="72"/>
                    <a:pt x="0" y="60"/>
                    <a:pt x="24" y="24"/>
                  </a:cubicBezTo>
                  <a:lnTo>
                    <a:pt x="48" y="0"/>
                  </a:lnTo>
                  <a:cubicBezTo>
                    <a:pt x="179" y="191"/>
                    <a:pt x="322" y="393"/>
                    <a:pt x="453" y="608"/>
                  </a:cubicBezTo>
                  <a:cubicBezTo>
                    <a:pt x="465" y="620"/>
                    <a:pt x="500" y="620"/>
                    <a:pt x="512" y="632"/>
                  </a:cubicBezTo>
                  <a:cubicBezTo>
                    <a:pt x="572" y="679"/>
                    <a:pt x="619" y="727"/>
                    <a:pt x="655" y="786"/>
                  </a:cubicBezTo>
                  <a:cubicBezTo>
                    <a:pt x="738" y="929"/>
                    <a:pt x="858" y="1096"/>
                    <a:pt x="750" y="1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3"/>
            <p:cNvSpPr/>
            <p:nvPr/>
          </p:nvSpPr>
          <p:spPr>
            <a:xfrm>
              <a:off x="3740894" y="4542885"/>
              <a:ext cx="45574" cy="82005"/>
            </a:xfrm>
            <a:custGeom>
              <a:avLst/>
              <a:gdLst/>
              <a:ahLst/>
              <a:cxnLst/>
              <a:rect l="l" t="t" r="r" b="b"/>
              <a:pathLst>
                <a:path w="1311" h="2359" extrusionOk="0">
                  <a:moveTo>
                    <a:pt x="774" y="1977"/>
                  </a:moveTo>
                  <a:cubicBezTo>
                    <a:pt x="703" y="1823"/>
                    <a:pt x="643" y="1644"/>
                    <a:pt x="560" y="1477"/>
                  </a:cubicBezTo>
                  <a:cubicBezTo>
                    <a:pt x="501" y="1430"/>
                    <a:pt x="536" y="1323"/>
                    <a:pt x="453" y="1287"/>
                  </a:cubicBezTo>
                  <a:lnTo>
                    <a:pt x="453" y="1287"/>
                  </a:lnTo>
                  <a:cubicBezTo>
                    <a:pt x="572" y="989"/>
                    <a:pt x="0" y="691"/>
                    <a:pt x="453" y="394"/>
                  </a:cubicBezTo>
                  <a:lnTo>
                    <a:pt x="501" y="477"/>
                  </a:lnTo>
                  <a:lnTo>
                    <a:pt x="489" y="525"/>
                  </a:lnTo>
                  <a:lnTo>
                    <a:pt x="501" y="477"/>
                  </a:lnTo>
                  <a:cubicBezTo>
                    <a:pt x="489" y="453"/>
                    <a:pt x="477" y="418"/>
                    <a:pt x="453" y="406"/>
                  </a:cubicBezTo>
                  <a:lnTo>
                    <a:pt x="548" y="1"/>
                  </a:lnTo>
                  <a:cubicBezTo>
                    <a:pt x="620" y="49"/>
                    <a:pt x="596" y="156"/>
                    <a:pt x="655" y="191"/>
                  </a:cubicBezTo>
                  <a:lnTo>
                    <a:pt x="655" y="287"/>
                  </a:lnTo>
                  <a:cubicBezTo>
                    <a:pt x="1072" y="870"/>
                    <a:pt x="1251" y="1525"/>
                    <a:pt x="1310" y="2215"/>
                  </a:cubicBezTo>
                  <a:cubicBezTo>
                    <a:pt x="1191" y="2358"/>
                    <a:pt x="1120" y="2275"/>
                    <a:pt x="1048" y="2156"/>
                  </a:cubicBezTo>
                  <a:cubicBezTo>
                    <a:pt x="989" y="2013"/>
                    <a:pt x="965" y="1846"/>
                    <a:pt x="905" y="1715"/>
                  </a:cubicBezTo>
                  <a:cubicBezTo>
                    <a:pt x="893" y="1834"/>
                    <a:pt x="1084" y="1954"/>
                    <a:pt x="941" y="2085"/>
                  </a:cubicBezTo>
                  <a:cubicBezTo>
                    <a:pt x="893" y="2061"/>
                    <a:pt x="834" y="2013"/>
                    <a:pt x="774" y="19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3"/>
            <p:cNvSpPr/>
            <p:nvPr/>
          </p:nvSpPr>
          <p:spPr>
            <a:xfrm>
              <a:off x="3764079" y="4538332"/>
              <a:ext cx="41819" cy="115516"/>
            </a:xfrm>
            <a:custGeom>
              <a:avLst/>
              <a:gdLst/>
              <a:ahLst/>
              <a:cxnLst/>
              <a:rect l="l" t="t" r="r" b="b"/>
              <a:pathLst>
                <a:path w="1203" h="3323" extrusionOk="0">
                  <a:moveTo>
                    <a:pt x="596" y="2406"/>
                  </a:moveTo>
                  <a:cubicBezTo>
                    <a:pt x="405" y="1739"/>
                    <a:pt x="191" y="1084"/>
                    <a:pt x="0" y="418"/>
                  </a:cubicBezTo>
                  <a:cubicBezTo>
                    <a:pt x="191" y="60"/>
                    <a:pt x="405" y="1"/>
                    <a:pt x="596" y="418"/>
                  </a:cubicBezTo>
                  <a:lnTo>
                    <a:pt x="548" y="465"/>
                  </a:lnTo>
                  <a:cubicBezTo>
                    <a:pt x="310" y="799"/>
                    <a:pt x="536" y="1132"/>
                    <a:pt x="596" y="1454"/>
                  </a:cubicBezTo>
                  <a:cubicBezTo>
                    <a:pt x="667" y="1846"/>
                    <a:pt x="929" y="2192"/>
                    <a:pt x="893" y="2608"/>
                  </a:cubicBezTo>
                  <a:cubicBezTo>
                    <a:pt x="929" y="2847"/>
                    <a:pt x="1203" y="3049"/>
                    <a:pt x="977" y="3323"/>
                  </a:cubicBezTo>
                  <a:cubicBezTo>
                    <a:pt x="953" y="3323"/>
                    <a:pt x="917" y="3299"/>
                    <a:pt x="893" y="3299"/>
                  </a:cubicBezTo>
                  <a:cubicBezTo>
                    <a:pt x="750" y="3180"/>
                    <a:pt x="715" y="3001"/>
                    <a:pt x="655" y="2847"/>
                  </a:cubicBezTo>
                  <a:cubicBezTo>
                    <a:pt x="643" y="2799"/>
                    <a:pt x="631" y="2763"/>
                    <a:pt x="607" y="2727"/>
                  </a:cubicBezTo>
                  <a:cubicBezTo>
                    <a:pt x="596" y="2632"/>
                    <a:pt x="584" y="2561"/>
                    <a:pt x="584" y="2466"/>
                  </a:cubicBezTo>
                  <a:cubicBezTo>
                    <a:pt x="596" y="2454"/>
                    <a:pt x="596" y="2430"/>
                    <a:pt x="596" y="2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33"/>
            <p:cNvSpPr/>
            <p:nvPr/>
          </p:nvSpPr>
          <p:spPr>
            <a:xfrm>
              <a:off x="3715241" y="4551576"/>
              <a:ext cx="7474" cy="12063"/>
            </a:xfrm>
            <a:custGeom>
              <a:avLst/>
              <a:gdLst/>
              <a:ahLst/>
              <a:cxnLst/>
              <a:rect l="l" t="t" r="r" b="b"/>
              <a:pathLst>
                <a:path w="215" h="347" extrusionOk="0">
                  <a:moveTo>
                    <a:pt x="215" y="334"/>
                  </a:moveTo>
                  <a:cubicBezTo>
                    <a:pt x="191" y="334"/>
                    <a:pt x="143" y="346"/>
                    <a:pt x="107" y="346"/>
                  </a:cubicBezTo>
                  <a:cubicBezTo>
                    <a:pt x="84" y="346"/>
                    <a:pt x="36" y="346"/>
                    <a:pt x="0" y="334"/>
                  </a:cubicBezTo>
                  <a:cubicBezTo>
                    <a:pt x="36" y="227"/>
                    <a:pt x="84" y="108"/>
                    <a:pt x="107" y="1"/>
                  </a:cubicBezTo>
                  <a:cubicBezTo>
                    <a:pt x="143" y="108"/>
                    <a:pt x="191" y="227"/>
                    <a:pt x="215" y="3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33"/>
            <p:cNvSpPr/>
            <p:nvPr/>
          </p:nvSpPr>
          <p:spPr>
            <a:xfrm>
              <a:off x="3781042" y="4552827"/>
              <a:ext cx="13696" cy="17416"/>
            </a:xfrm>
            <a:custGeom>
              <a:avLst/>
              <a:gdLst/>
              <a:ahLst/>
              <a:cxnLst/>
              <a:rect l="l" t="t" r="r" b="b"/>
              <a:pathLst>
                <a:path w="394" h="501" extrusionOk="0">
                  <a:moveTo>
                    <a:pt x="322" y="298"/>
                  </a:moveTo>
                  <a:lnTo>
                    <a:pt x="322" y="501"/>
                  </a:lnTo>
                  <a:cubicBezTo>
                    <a:pt x="24" y="429"/>
                    <a:pt x="0" y="239"/>
                    <a:pt x="108" y="1"/>
                  </a:cubicBezTo>
                  <a:lnTo>
                    <a:pt x="108" y="1"/>
                  </a:lnTo>
                  <a:lnTo>
                    <a:pt x="191" y="1"/>
                  </a:lnTo>
                  <a:cubicBezTo>
                    <a:pt x="346" y="60"/>
                    <a:pt x="393" y="167"/>
                    <a:pt x="322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33"/>
            <p:cNvSpPr/>
            <p:nvPr/>
          </p:nvSpPr>
          <p:spPr>
            <a:xfrm>
              <a:off x="3733455" y="4551993"/>
              <a:ext cx="9942" cy="18250"/>
            </a:xfrm>
            <a:custGeom>
              <a:avLst/>
              <a:gdLst/>
              <a:ahLst/>
              <a:cxnLst/>
              <a:rect l="l" t="t" r="r" b="b"/>
              <a:pathLst>
                <a:path w="286" h="525" extrusionOk="0">
                  <a:moveTo>
                    <a:pt x="286" y="429"/>
                  </a:moveTo>
                  <a:lnTo>
                    <a:pt x="286" y="525"/>
                  </a:lnTo>
                  <a:cubicBezTo>
                    <a:pt x="226" y="501"/>
                    <a:pt x="155" y="465"/>
                    <a:pt x="95" y="429"/>
                  </a:cubicBezTo>
                  <a:lnTo>
                    <a:pt x="95" y="322"/>
                  </a:lnTo>
                  <a:cubicBezTo>
                    <a:pt x="143" y="299"/>
                    <a:pt x="0" y="1"/>
                    <a:pt x="214" y="251"/>
                  </a:cubicBezTo>
                  <a:cubicBezTo>
                    <a:pt x="238" y="287"/>
                    <a:pt x="262" y="370"/>
                    <a:pt x="286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3"/>
            <p:cNvSpPr/>
            <p:nvPr/>
          </p:nvSpPr>
          <p:spPr>
            <a:xfrm>
              <a:off x="3788481" y="4547022"/>
              <a:ext cx="8725" cy="16199"/>
            </a:xfrm>
            <a:custGeom>
              <a:avLst/>
              <a:gdLst/>
              <a:ahLst/>
              <a:cxnLst/>
              <a:rect l="l" t="t" r="r" b="b"/>
              <a:pathLst>
                <a:path w="251" h="466" extrusionOk="0">
                  <a:moveTo>
                    <a:pt x="108" y="465"/>
                  </a:moveTo>
                  <a:cubicBezTo>
                    <a:pt x="72" y="358"/>
                    <a:pt x="25" y="275"/>
                    <a:pt x="1" y="168"/>
                  </a:cubicBezTo>
                  <a:lnTo>
                    <a:pt x="1" y="72"/>
                  </a:lnTo>
                  <a:cubicBezTo>
                    <a:pt x="60" y="1"/>
                    <a:pt x="132" y="13"/>
                    <a:pt x="191" y="72"/>
                  </a:cubicBezTo>
                  <a:lnTo>
                    <a:pt x="191" y="72"/>
                  </a:lnTo>
                  <a:cubicBezTo>
                    <a:pt x="251" y="132"/>
                    <a:pt x="251" y="191"/>
                    <a:pt x="191" y="275"/>
                  </a:cubicBezTo>
                  <a:cubicBezTo>
                    <a:pt x="167" y="334"/>
                    <a:pt x="132" y="394"/>
                    <a:pt x="108" y="4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3"/>
            <p:cNvSpPr/>
            <p:nvPr/>
          </p:nvSpPr>
          <p:spPr>
            <a:xfrm>
              <a:off x="3577416" y="4542503"/>
              <a:ext cx="14114" cy="2920"/>
            </a:xfrm>
            <a:custGeom>
              <a:avLst/>
              <a:gdLst/>
              <a:ahLst/>
              <a:cxnLst/>
              <a:rect l="l" t="t" r="r" b="b"/>
              <a:pathLst>
                <a:path w="406" h="84" extrusionOk="0">
                  <a:moveTo>
                    <a:pt x="1" y="83"/>
                  </a:moveTo>
                  <a:lnTo>
                    <a:pt x="405" y="0"/>
                  </a:ln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3"/>
            <p:cNvSpPr/>
            <p:nvPr/>
          </p:nvSpPr>
          <p:spPr>
            <a:xfrm>
              <a:off x="3795120" y="4549108"/>
              <a:ext cx="7474" cy="6640"/>
            </a:xfrm>
            <a:custGeom>
              <a:avLst/>
              <a:gdLst/>
              <a:ahLst/>
              <a:cxnLst/>
              <a:rect l="l" t="t" r="r" b="b"/>
              <a:pathLst>
                <a:path w="215" h="191" extrusionOk="0">
                  <a:moveTo>
                    <a:pt x="0" y="191"/>
                  </a:moveTo>
                  <a:lnTo>
                    <a:pt x="0" y="1"/>
                  </a:lnTo>
                  <a:cubicBezTo>
                    <a:pt x="60" y="36"/>
                    <a:pt x="131" y="60"/>
                    <a:pt x="215" y="96"/>
                  </a:cubicBezTo>
                  <a:cubicBezTo>
                    <a:pt x="131" y="131"/>
                    <a:pt x="72" y="167"/>
                    <a:pt x="0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3"/>
            <p:cNvSpPr/>
            <p:nvPr/>
          </p:nvSpPr>
          <p:spPr>
            <a:xfrm>
              <a:off x="3722679" y="4563186"/>
              <a:ext cx="3337" cy="4171"/>
            </a:xfrm>
            <a:custGeom>
              <a:avLst/>
              <a:gdLst/>
              <a:ahLst/>
              <a:cxnLst/>
              <a:rect l="l" t="t" r="r" b="b"/>
              <a:pathLst>
                <a:path w="96" h="120" extrusionOk="0">
                  <a:moveTo>
                    <a:pt x="96" y="0"/>
                  </a:moveTo>
                  <a:cubicBezTo>
                    <a:pt x="72" y="48"/>
                    <a:pt x="60" y="72"/>
                    <a:pt x="48" y="119"/>
                  </a:cubicBezTo>
                  <a:cubicBezTo>
                    <a:pt x="36" y="72"/>
                    <a:pt x="13" y="48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3"/>
            <p:cNvSpPr/>
            <p:nvPr/>
          </p:nvSpPr>
          <p:spPr>
            <a:xfrm>
              <a:off x="3760360" y="4542885"/>
              <a:ext cx="3754" cy="6674"/>
            </a:xfrm>
            <a:custGeom>
              <a:avLst/>
              <a:gdLst/>
              <a:ahLst/>
              <a:cxnLst/>
              <a:rect l="l" t="t" r="r" b="b"/>
              <a:pathLst>
                <a:path w="108" h="192" extrusionOk="0">
                  <a:moveTo>
                    <a:pt x="107" y="191"/>
                  </a:moveTo>
                  <a:cubicBezTo>
                    <a:pt x="83" y="132"/>
                    <a:pt x="36" y="60"/>
                    <a:pt x="0" y="1"/>
                  </a:cubicBezTo>
                  <a:cubicBezTo>
                    <a:pt x="36" y="60"/>
                    <a:pt x="60" y="120"/>
                    <a:pt x="107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3"/>
            <p:cNvSpPr/>
            <p:nvPr/>
          </p:nvSpPr>
          <p:spPr>
            <a:xfrm>
              <a:off x="3788481" y="4546222"/>
              <a:ext cx="6674" cy="2920"/>
            </a:xfrm>
            <a:custGeom>
              <a:avLst/>
              <a:gdLst/>
              <a:ahLst/>
              <a:cxnLst/>
              <a:rect l="l" t="t" r="r" b="b"/>
              <a:pathLst>
                <a:path w="192" h="84" extrusionOk="0">
                  <a:moveTo>
                    <a:pt x="191" y="84"/>
                  </a:moveTo>
                  <a:lnTo>
                    <a:pt x="1" y="84"/>
                  </a:lnTo>
                  <a:cubicBezTo>
                    <a:pt x="60" y="0"/>
                    <a:pt x="120" y="0"/>
                    <a:pt x="19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3"/>
            <p:cNvSpPr/>
            <p:nvPr/>
          </p:nvSpPr>
          <p:spPr>
            <a:xfrm>
              <a:off x="3765713" y="4582234"/>
              <a:ext cx="29444" cy="70394"/>
            </a:xfrm>
            <a:custGeom>
              <a:avLst/>
              <a:gdLst/>
              <a:ahLst/>
              <a:cxnLst/>
              <a:rect l="l" t="t" r="r" b="b"/>
              <a:pathLst>
                <a:path w="847" h="2025" extrusionOk="0">
                  <a:moveTo>
                    <a:pt x="251" y="953"/>
                  </a:moveTo>
                  <a:cubicBezTo>
                    <a:pt x="191" y="714"/>
                    <a:pt x="132" y="488"/>
                    <a:pt x="1" y="0"/>
                  </a:cubicBezTo>
                  <a:cubicBezTo>
                    <a:pt x="263" y="536"/>
                    <a:pt x="406" y="833"/>
                    <a:pt x="549" y="1131"/>
                  </a:cubicBezTo>
                  <a:lnTo>
                    <a:pt x="549" y="1131"/>
                  </a:lnTo>
                  <a:cubicBezTo>
                    <a:pt x="632" y="1226"/>
                    <a:pt x="549" y="1357"/>
                    <a:pt x="656" y="1429"/>
                  </a:cubicBezTo>
                  <a:lnTo>
                    <a:pt x="656" y="1429"/>
                  </a:lnTo>
                  <a:cubicBezTo>
                    <a:pt x="668" y="1643"/>
                    <a:pt x="846" y="1798"/>
                    <a:pt x="763" y="2024"/>
                  </a:cubicBezTo>
                  <a:cubicBezTo>
                    <a:pt x="429" y="1762"/>
                    <a:pt x="429" y="1310"/>
                    <a:pt x="251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3"/>
            <p:cNvSpPr/>
            <p:nvPr/>
          </p:nvSpPr>
          <p:spPr>
            <a:xfrm>
              <a:off x="3788481" y="4632289"/>
              <a:ext cx="6674" cy="20718"/>
            </a:xfrm>
            <a:custGeom>
              <a:avLst/>
              <a:gdLst/>
              <a:ahLst/>
              <a:cxnLst/>
              <a:rect l="l" t="t" r="r" b="b"/>
              <a:pathLst>
                <a:path w="192" h="596" extrusionOk="0">
                  <a:moveTo>
                    <a:pt x="108" y="596"/>
                  </a:moveTo>
                  <a:cubicBezTo>
                    <a:pt x="72" y="405"/>
                    <a:pt x="25" y="203"/>
                    <a:pt x="1" y="1"/>
                  </a:cubicBezTo>
                  <a:cubicBezTo>
                    <a:pt x="60" y="203"/>
                    <a:pt x="132" y="405"/>
                    <a:pt x="191" y="596"/>
                  </a:cubicBezTo>
                  <a:lnTo>
                    <a:pt x="144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3"/>
            <p:cNvSpPr/>
            <p:nvPr/>
          </p:nvSpPr>
          <p:spPr>
            <a:xfrm>
              <a:off x="3772769" y="4549108"/>
              <a:ext cx="38100" cy="79919"/>
            </a:xfrm>
            <a:custGeom>
              <a:avLst/>
              <a:gdLst/>
              <a:ahLst/>
              <a:cxnLst/>
              <a:rect l="l" t="t" r="r" b="b"/>
              <a:pathLst>
                <a:path w="1096" h="2299" extrusionOk="0">
                  <a:moveTo>
                    <a:pt x="346" y="108"/>
                  </a:moveTo>
                  <a:cubicBezTo>
                    <a:pt x="417" y="274"/>
                    <a:pt x="477" y="429"/>
                    <a:pt x="560" y="608"/>
                  </a:cubicBezTo>
                  <a:lnTo>
                    <a:pt x="560" y="608"/>
                  </a:lnTo>
                  <a:cubicBezTo>
                    <a:pt x="691" y="941"/>
                    <a:pt x="798" y="1286"/>
                    <a:pt x="941" y="1596"/>
                  </a:cubicBezTo>
                  <a:cubicBezTo>
                    <a:pt x="1000" y="1715"/>
                    <a:pt x="1096" y="1858"/>
                    <a:pt x="977" y="2001"/>
                  </a:cubicBezTo>
                  <a:cubicBezTo>
                    <a:pt x="572" y="1655"/>
                    <a:pt x="679" y="1084"/>
                    <a:pt x="381" y="703"/>
                  </a:cubicBezTo>
                  <a:lnTo>
                    <a:pt x="381" y="703"/>
                  </a:lnTo>
                  <a:cubicBezTo>
                    <a:pt x="322" y="1263"/>
                    <a:pt x="834" y="1715"/>
                    <a:pt x="679" y="2298"/>
                  </a:cubicBezTo>
                  <a:lnTo>
                    <a:pt x="48" y="370"/>
                  </a:lnTo>
                  <a:cubicBezTo>
                    <a:pt x="24" y="251"/>
                    <a:pt x="24" y="120"/>
                    <a:pt x="0" y="1"/>
                  </a:cubicBezTo>
                  <a:cubicBezTo>
                    <a:pt x="107" y="36"/>
                    <a:pt x="226" y="72"/>
                    <a:pt x="346" y="1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3"/>
            <p:cNvSpPr/>
            <p:nvPr/>
          </p:nvSpPr>
          <p:spPr>
            <a:xfrm>
              <a:off x="3791401" y="4569790"/>
              <a:ext cx="41402" cy="83221"/>
            </a:xfrm>
            <a:custGeom>
              <a:avLst/>
              <a:gdLst/>
              <a:ahLst/>
              <a:cxnLst/>
              <a:rect l="l" t="t" r="r" b="b"/>
              <a:pathLst>
                <a:path w="1191" h="2394" extrusionOk="0">
                  <a:moveTo>
                    <a:pt x="405" y="1406"/>
                  </a:moveTo>
                  <a:cubicBezTo>
                    <a:pt x="274" y="941"/>
                    <a:pt x="143" y="477"/>
                    <a:pt x="0" y="1"/>
                  </a:cubicBezTo>
                  <a:cubicBezTo>
                    <a:pt x="36" y="1"/>
                    <a:pt x="60" y="1"/>
                    <a:pt x="107" y="13"/>
                  </a:cubicBezTo>
                  <a:cubicBezTo>
                    <a:pt x="464" y="810"/>
                    <a:pt x="833" y="1608"/>
                    <a:pt x="1191" y="2394"/>
                  </a:cubicBezTo>
                  <a:cubicBezTo>
                    <a:pt x="560" y="2370"/>
                    <a:pt x="750" y="1668"/>
                    <a:pt x="405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3"/>
            <p:cNvSpPr/>
            <p:nvPr/>
          </p:nvSpPr>
          <p:spPr>
            <a:xfrm>
              <a:off x="3802142" y="4628987"/>
              <a:ext cx="13696" cy="23639"/>
            </a:xfrm>
            <a:custGeom>
              <a:avLst/>
              <a:gdLst/>
              <a:ahLst/>
              <a:cxnLst/>
              <a:rect l="l" t="t" r="r" b="b"/>
              <a:pathLst>
                <a:path w="394" h="680" extrusionOk="0">
                  <a:moveTo>
                    <a:pt x="96" y="0"/>
                  </a:moveTo>
                  <a:cubicBezTo>
                    <a:pt x="203" y="203"/>
                    <a:pt x="286" y="417"/>
                    <a:pt x="394" y="620"/>
                  </a:cubicBezTo>
                  <a:cubicBezTo>
                    <a:pt x="346" y="631"/>
                    <a:pt x="310" y="667"/>
                    <a:pt x="263" y="679"/>
                  </a:cubicBezTo>
                  <a:cubicBezTo>
                    <a:pt x="167" y="477"/>
                    <a:pt x="84" y="262"/>
                    <a:pt x="1" y="60"/>
                  </a:cubicBezTo>
                  <a:cubicBezTo>
                    <a:pt x="24" y="24"/>
                    <a:pt x="72" y="12"/>
                    <a:pt x="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33"/>
            <p:cNvSpPr/>
            <p:nvPr/>
          </p:nvSpPr>
          <p:spPr>
            <a:xfrm>
              <a:off x="3798839" y="4566905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0" y="84"/>
                  </a:moveTo>
                  <a:lnTo>
                    <a:pt x="0" y="0"/>
                  </a:lnTo>
                  <a:lnTo>
                    <a:pt x="72" y="0"/>
                  </a:lnTo>
                  <a:cubicBezTo>
                    <a:pt x="48" y="24"/>
                    <a:pt x="24" y="60"/>
                    <a:pt x="0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3"/>
            <p:cNvSpPr/>
            <p:nvPr/>
          </p:nvSpPr>
          <p:spPr>
            <a:xfrm>
              <a:off x="3729319" y="4566905"/>
              <a:ext cx="24438" cy="83221"/>
            </a:xfrm>
            <a:custGeom>
              <a:avLst/>
              <a:gdLst/>
              <a:ahLst/>
              <a:cxnLst/>
              <a:rect l="l" t="t" r="r" b="b"/>
              <a:pathLst>
                <a:path w="703" h="2394" extrusionOk="0">
                  <a:moveTo>
                    <a:pt x="0" y="0"/>
                  </a:moveTo>
                  <a:cubicBezTo>
                    <a:pt x="238" y="798"/>
                    <a:pt x="464" y="1584"/>
                    <a:pt x="703" y="2394"/>
                  </a:cubicBezTo>
                  <a:cubicBezTo>
                    <a:pt x="274" y="1727"/>
                    <a:pt x="179" y="953"/>
                    <a:pt x="0" y="2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3"/>
            <p:cNvSpPr/>
            <p:nvPr/>
          </p:nvSpPr>
          <p:spPr>
            <a:xfrm>
              <a:off x="3757023" y="4587587"/>
              <a:ext cx="3372" cy="6674"/>
            </a:xfrm>
            <a:custGeom>
              <a:avLst/>
              <a:gdLst/>
              <a:ahLst/>
              <a:cxnLst/>
              <a:rect l="l" t="t" r="r" b="b"/>
              <a:pathLst>
                <a:path w="97" h="192" extrusionOk="0">
                  <a:moveTo>
                    <a:pt x="1" y="1"/>
                  </a:moveTo>
                  <a:cubicBezTo>
                    <a:pt x="25" y="60"/>
                    <a:pt x="60" y="132"/>
                    <a:pt x="96" y="191"/>
                  </a:cubicBezTo>
                  <a:cubicBezTo>
                    <a:pt x="72" y="132"/>
                    <a:pt x="37" y="6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3"/>
            <p:cNvSpPr/>
            <p:nvPr/>
          </p:nvSpPr>
          <p:spPr>
            <a:xfrm>
              <a:off x="3757023" y="4556546"/>
              <a:ext cx="3372" cy="10394"/>
            </a:xfrm>
            <a:custGeom>
              <a:avLst/>
              <a:gdLst/>
              <a:ahLst/>
              <a:cxnLst/>
              <a:rect l="l" t="t" r="r" b="b"/>
              <a:pathLst>
                <a:path w="97" h="299" extrusionOk="0">
                  <a:moveTo>
                    <a:pt x="96" y="298"/>
                  </a:moveTo>
                  <a:cubicBezTo>
                    <a:pt x="72" y="191"/>
                    <a:pt x="37" y="96"/>
                    <a:pt x="1" y="1"/>
                  </a:cubicBezTo>
                  <a:lnTo>
                    <a:pt x="1" y="1"/>
                  </a:lnTo>
                  <a:cubicBezTo>
                    <a:pt x="37" y="96"/>
                    <a:pt x="72" y="191"/>
                    <a:pt x="96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33"/>
            <p:cNvSpPr/>
            <p:nvPr/>
          </p:nvSpPr>
          <p:spPr>
            <a:xfrm>
              <a:off x="3760360" y="4566905"/>
              <a:ext cx="2086" cy="3337"/>
            </a:xfrm>
            <a:custGeom>
              <a:avLst/>
              <a:gdLst/>
              <a:ahLst/>
              <a:cxnLst/>
              <a:rect l="l" t="t" r="r" b="b"/>
              <a:pathLst>
                <a:path w="60" h="96" extrusionOk="0">
                  <a:moveTo>
                    <a:pt x="0" y="0"/>
                  </a:moveTo>
                  <a:cubicBezTo>
                    <a:pt x="24" y="24"/>
                    <a:pt x="48" y="36"/>
                    <a:pt x="60" y="72"/>
                  </a:cubicBezTo>
                  <a:cubicBezTo>
                    <a:pt x="48" y="84"/>
                    <a:pt x="36" y="84"/>
                    <a:pt x="24" y="96"/>
                  </a:cubicBezTo>
                  <a:cubicBezTo>
                    <a:pt x="24" y="60"/>
                    <a:pt x="24" y="2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3"/>
            <p:cNvSpPr/>
            <p:nvPr/>
          </p:nvSpPr>
          <p:spPr>
            <a:xfrm>
              <a:off x="3784761" y="4621966"/>
              <a:ext cx="3754" cy="10359"/>
            </a:xfrm>
            <a:custGeom>
              <a:avLst/>
              <a:gdLst/>
              <a:ahLst/>
              <a:cxnLst/>
              <a:rect l="l" t="t" r="r" b="b"/>
              <a:pathLst>
                <a:path w="108" h="298" extrusionOk="0">
                  <a:moveTo>
                    <a:pt x="108" y="298"/>
                  </a:moveTo>
                  <a:cubicBezTo>
                    <a:pt x="72" y="202"/>
                    <a:pt x="36" y="95"/>
                    <a:pt x="1" y="0"/>
                  </a:cubicBezTo>
                  <a:cubicBezTo>
                    <a:pt x="36" y="95"/>
                    <a:pt x="72" y="202"/>
                    <a:pt x="108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3"/>
            <p:cNvSpPr/>
            <p:nvPr/>
          </p:nvSpPr>
          <p:spPr>
            <a:xfrm>
              <a:off x="3782711" y="4569790"/>
              <a:ext cx="2086" cy="3754"/>
            </a:xfrm>
            <a:custGeom>
              <a:avLst/>
              <a:gdLst/>
              <a:ahLst/>
              <a:cxnLst/>
              <a:rect l="l" t="t" r="r" b="b"/>
              <a:pathLst>
                <a:path w="60" h="108" extrusionOk="0">
                  <a:moveTo>
                    <a:pt x="60" y="108"/>
                  </a:moveTo>
                  <a:cubicBezTo>
                    <a:pt x="48" y="72"/>
                    <a:pt x="12" y="60"/>
                    <a:pt x="0" y="37"/>
                  </a:cubicBezTo>
                  <a:cubicBezTo>
                    <a:pt x="12" y="13"/>
                    <a:pt x="36" y="13"/>
                    <a:pt x="48" y="1"/>
                  </a:cubicBezTo>
                  <a:cubicBezTo>
                    <a:pt x="48" y="48"/>
                    <a:pt x="60" y="72"/>
                    <a:pt x="60" y="1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3"/>
            <p:cNvSpPr/>
            <p:nvPr/>
          </p:nvSpPr>
          <p:spPr>
            <a:xfrm>
              <a:off x="3655294" y="3357563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33"/>
          <p:cNvGrpSpPr/>
          <p:nvPr/>
        </p:nvGrpSpPr>
        <p:grpSpPr>
          <a:xfrm rot="-1126096">
            <a:off x="322843" y="3450350"/>
            <a:ext cx="1125493" cy="2185548"/>
            <a:chOff x="4553501" y="2700723"/>
            <a:chExt cx="277549" cy="538960"/>
          </a:xfrm>
        </p:grpSpPr>
        <p:sp>
          <p:nvSpPr>
            <p:cNvPr id="1765" name="Google Shape;1765;p33"/>
            <p:cNvSpPr/>
            <p:nvPr/>
          </p:nvSpPr>
          <p:spPr>
            <a:xfrm>
              <a:off x="4553501" y="2702455"/>
              <a:ext cx="277370" cy="529398"/>
            </a:xfrm>
            <a:custGeom>
              <a:avLst/>
              <a:gdLst/>
              <a:ahLst/>
              <a:cxnLst/>
              <a:rect l="l" t="t" r="r" b="b"/>
              <a:pathLst>
                <a:path w="7979" h="15229" extrusionOk="0">
                  <a:moveTo>
                    <a:pt x="7395" y="1620"/>
                  </a:moveTo>
                  <a:cubicBezTo>
                    <a:pt x="7478" y="1536"/>
                    <a:pt x="7585" y="1608"/>
                    <a:pt x="7680" y="1536"/>
                  </a:cubicBezTo>
                  <a:lnTo>
                    <a:pt x="7680" y="1536"/>
                  </a:lnTo>
                  <a:cubicBezTo>
                    <a:pt x="7728" y="1477"/>
                    <a:pt x="7811" y="1489"/>
                    <a:pt x="7871" y="1441"/>
                  </a:cubicBezTo>
                  <a:lnTo>
                    <a:pt x="7871" y="1441"/>
                  </a:lnTo>
                  <a:cubicBezTo>
                    <a:pt x="7907" y="1381"/>
                    <a:pt x="7930" y="1322"/>
                    <a:pt x="7978" y="1262"/>
                  </a:cubicBezTo>
                  <a:lnTo>
                    <a:pt x="7978" y="893"/>
                  </a:lnTo>
                  <a:cubicBezTo>
                    <a:pt x="7978" y="441"/>
                    <a:pt x="7645" y="429"/>
                    <a:pt x="7335" y="441"/>
                  </a:cubicBezTo>
                  <a:cubicBezTo>
                    <a:pt x="7204" y="477"/>
                    <a:pt x="7073" y="500"/>
                    <a:pt x="6954" y="548"/>
                  </a:cubicBezTo>
                  <a:cubicBezTo>
                    <a:pt x="6942" y="548"/>
                    <a:pt x="6906" y="548"/>
                    <a:pt x="6895" y="536"/>
                  </a:cubicBezTo>
                  <a:cubicBezTo>
                    <a:pt x="6799" y="441"/>
                    <a:pt x="6716" y="358"/>
                    <a:pt x="6609" y="274"/>
                  </a:cubicBezTo>
                  <a:cubicBezTo>
                    <a:pt x="6371" y="0"/>
                    <a:pt x="6049" y="84"/>
                    <a:pt x="5752" y="108"/>
                  </a:cubicBezTo>
                  <a:cubicBezTo>
                    <a:pt x="4347" y="179"/>
                    <a:pt x="2966" y="310"/>
                    <a:pt x="1561" y="334"/>
                  </a:cubicBezTo>
                  <a:cubicBezTo>
                    <a:pt x="715" y="346"/>
                    <a:pt x="763" y="774"/>
                    <a:pt x="930" y="1322"/>
                  </a:cubicBezTo>
                  <a:cubicBezTo>
                    <a:pt x="1001" y="1560"/>
                    <a:pt x="1180" y="1774"/>
                    <a:pt x="1299" y="2001"/>
                  </a:cubicBezTo>
                  <a:cubicBezTo>
                    <a:pt x="1382" y="2143"/>
                    <a:pt x="1477" y="2310"/>
                    <a:pt x="1561" y="2453"/>
                  </a:cubicBezTo>
                  <a:lnTo>
                    <a:pt x="1918" y="3084"/>
                  </a:lnTo>
                  <a:lnTo>
                    <a:pt x="2013" y="3263"/>
                  </a:lnTo>
                  <a:cubicBezTo>
                    <a:pt x="1977" y="3584"/>
                    <a:pt x="1942" y="3918"/>
                    <a:pt x="1906" y="4263"/>
                  </a:cubicBezTo>
                  <a:cubicBezTo>
                    <a:pt x="1596" y="4977"/>
                    <a:pt x="930" y="5513"/>
                    <a:pt x="930" y="6382"/>
                  </a:cubicBezTo>
                  <a:cubicBezTo>
                    <a:pt x="930" y="7120"/>
                    <a:pt x="1144" y="7858"/>
                    <a:pt x="834" y="8573"/>
                  </a:cubicBezTo>
                  <a:cubicBezTo>
                    <a:pt x="310" y="10061"/>
                    <a:pt x="132" y="11597"/>
                    <a:pt x="108" y="13145"/>
                  </a:cubicBezTo>
                  <a:cubicBezTo>
                    <a:pt x="60" y="13823"/>
                    <a:pt x="1" y="14514"/>
                    <a:pt x="787" y="14859"/>
                  </a:cubicBezTo>
                  <a:cubicBezTo>
                    <a:pt x="1584" y="15193"/>
                    <a:pt x="2394" y="15228"/>
                    <a:pt x="3227" y="15062"/>
                  </a:cubicBezTo>
                  <a:cubicBezTo>
                    <a:pt x="4263" y="14955"/>
                    <a:pt x="5299" y="14871"/>
                    <a:pt x="6323" y="14764"/>
                  </a:cubicBezTo>
                  <a:cubicBezTo>
                    <a:pt x="6895" y="14359"/>
                    <a:pt x="6728" y="13752"/>
                    <a:pt x="6752" y="13204"/>
                  </a:cubicBezTo>
                  <a:cubicBezTo>
                    <a:pt x="6716" y="11621"/>
                    <a:pt x="6621" y="10061"/>
                    <a:pt x="6133" y="8561"/>
                  </a:cubicBezTo>
                  <a:cubicBezTo>
                    <a:pt x="6002" y="8311"/>
                    <a:pt x="5859" y="8049"/>
                    <a:pt x="5704" y="7811"/>
                  </a:cubicBezTo>
                  <a:cubicBezTo>
                    <a:pt x="5406" y="7335"/>
                    <a:pt x="4668" y="7120"/>
                    <a:pt x="4835" y="6323"/>
                  </a:cubicBezTo>
                  <a:cubicBezTo>
                    <a:pt x="5001" y="5537"/>
                    <a:pt x="4692" y="4894"/>
                    <a:pt x="4013" y="4453"/>
                  </a:cubicBezTo>
                  <a:cubicBezTo>
                    <a:pt x="4168" y="3810"/>
                    <a:pt x="3870" y="3346"/>
                    <a:pt x="3406" y="2965"/>
                  </a:cubicBezTo>
                  <a:cubicBezTo>
                    <a:pt x="3513" y="2751"/>
                    <a:pt x="3144" y="2358"/>
                    <a:pt x="3680" y="2322"/>
                  </a:cubicBezTo>
                  <a:cubicBezTo>
                    <a:pt x="3585" y="2322"/>
                    <a:pt x="3477" y="2310"/>
                    <a:pt x="3394" y="2310"/>
                  </a:cubicBezTo>
                  <a:cubicBezTo>
                    <a:pt x="3477" y="2274"/>
                    <a:pt x="3573" y="2263"/>
                    <a:pt x="3680" y="2322"/>
                  </a:cubicBezTo>
                  <a:cubicBezTo>
                    <a:pt x="3942" y="2322"/>
                    <a:pt x="4216" y="2322"/>
                    <a:pt x="4478" y="2334"/>
                  </a:cubicBezTo>
                  <a:cubicBezTo>
                    <a:pt x="4478" y="2370"/>
                    <a:pt x="4478" y="2394"/>
                    <a:pt x="4513" y="2429"/>
                  </a:cubicBezTo>
                  <a:cubicBezTo>
                    <a:pt x="4549" y="2489"/>
                    <a:pt x="4549" y="2572"/>
                    <a:pt x="4585" y="2632"/>
                  </a:cubicBezTo>
                  <a:cubicBezTo>
                    <a:pt x="4609" y="2751"/>
                    <a:pt x="4644" y="2870"/>
                    <a:pt x="4668" y="2977"/>
                  </a:cubicBezTo>
                  <a:cubicBezTo>
                    <a:pt x="4775" y="3489"/>
                    <a:pt x="5132" y="3679"/>
                    <a:pt x="5585" y="3763"/>
                  </a:cubicBezTo>
                  <a:cubicBezTo>
                    <a:pt x="5763" y="3798"/>
                    <a:pt x="5954" y="3751"/>
                    <a:pt x="6002" y="3584"/>
                  </a:cubicBezTo>
                  <a:cubicBezTo>
                    <a:pt x="6133" y="3096"/>
                    <a:pt x="5549" y="3203"/>
                    <a:pt x="5406" y="2929"/>
                  </a:cubicBezTo>
                  <a:cubicBezTo>
                    <a:pt x="5382" y="2905"/>
                    <a:pt x="5359" y="2894"/>
                    <a:pt x="5347" y="2870"/>
                  </a:cubicBezTo>
                  <a:cubicBezTo>
                    <a:pt x="5121" y="2453"/>
                    <a:pt x="5168" y="2179"/>
                    <a:pt x="5728" y="2239"/>
                  </a:cubicBezTo>
                  <a:cubicBezTo>
                    <a:pt x="6299" y="2298"/>
                    <a:pt x="6728" y="2096"/>
                    <a:pt x="7026" y="1608"/>
                  </a:cubicBezTo>
                  <a:lnTo>
                    <a:pt x="7061" y="1620"/>
                  </a:lnTo>
                  <a:lnTo>
                    <a:pt x="7085" y="1620"/>
                  </a:lnTo>
                  <a:cubicBezTo>
                    <a:pt x="7157" y="1727"/>
                    <a:pt x="7276" y="1727"/>
                    <a:pt x="7395" y="1620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3"/>
            <p:cNvSpPr/>
            <p:nvPr/>
          </p:nvSpPr>
          <p:spPr>
            <a:xfrm>
              <a:off x="4589326" y="2709059"/>
              <a:ext cx="203256" cy="78668"/>
            </a:xfrm>
            <a:custGeom>
              <a:avLst/>
              <a:gdLst/>
              <a:ahLst/>
              <a:cxnLst/>
              <a:rect l="l" t="t" r="r" b="b"/>
              <a:pathLst>
                <a:path w="5847" h="2263" extrusionOk="0">
                  <a:moveTo>
                    <a:pt x="5549" y="72"/>
                  </a:moveTo>
                  <a:cubicBezTo>
                    <a:pt x="5644" y="167"/>
                    <a:pt x="5727" y="250"/>
                    <a:pt x="5834" y="334"/>
                  </a:cubicBezTo>
                  <a:cubicBezTo>
                    <a:pt x="5846" y="679"/>
                    <a:pt x="5787" y="1012"/>
                    <a:pt x="5632" y="1310"/>
                  </a:cubicBezTo>
                  <a:cubicBezTo>
                    <a:pt x="5441" y="1727"/>
                    <a:pt x="5132" y="1941"/>
                    <a:pt x="4620" y="1941"/>
                  </a:cubicBezTo>
                  <a:cubicBezTo>
                    <a:pt x="3536" y="1965"/>
                    <a:pt x="2441" y="1929"/>
                    <a:pt x="1346" y="2060"/>
                  </a:cubicBezTo>
                  <a:lnTo>
                    <a:pt x="1215" y="2108"/>
                  </a:lnTo>
                  <a:lnTo>
                    <a:pt x="1084" y="2155"/>
                  </a:lnTo>
                  <a:cubicBezTo>
                    <a:pt x="893" y="2203"/>
                    <a:pt x="691" y="2215"/>
                    <a:pt x="500" y="2263"/>
                  </a:cubicBezTo>
                  <a:cubicBezTo>
                    <a:pt x="417" y="2108"/>
                    <a:pt x="322" y="1941"/>
                    <a:pt x="238" y="1798"/>
                  </a:cubicBezTo>
                  <a:cubicBezTo>
                    <a:pt x="0" y="1036"/>
                    <a:pt x="131" y="786"/>
                    <a:pt x="881" y="548"/>
                  </a:cubicBezTo>
                  <a:cubicBezTo>
                    <a:pt x="1727" y="274"/>
                    <a:pt x="2584" y="179"/>
                    <a:pt x="3465" y="119"/>
                  </a:cubicBezTo>
                  <a:cubicBezTo>
                    <a:pt x="4001" y="84"/>
                    <a:pt x="4548" y="12"/>
                    <a:pt x="5084" y="0"/>
                  </a:cubicBezTo>
                  <a:cubicBezTo>
                    <a:pt x="5263" y="12"/>
                    <a:pt x="5418" y="12"/>
                    <a:pt x="5549" y="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3"/>
            <p:cNvSpPr/>
            <p:nvPr/>
          </p:nvSpPr>
          <p:spPr>
            <a:xfrm>
              <a:off x="4597599" y="3153959"/>
              <a:ext cx="175516" cy="75365"/>
            </a:xfrm>
            <a:custGeom>
              <a:avLst/>
              <a:gdLst/>
              <a:ahLst/>
              <a:cxnLst/>
              <a:rect l="l" t="t" r="r" b="b"/>
              <a:pathLst>
                <a:path w="5049" h="2168" extrusionOk="0">
                  <a:moveTo>
                    <a:pt x="5049" y="1810"/>
                  </a:moveTo>
                  <a:cubicBezTo>
                    <a:pt x="4013" y="1918"/>
                    <a:pt x="2977" y="2001"/>
                    <a:pt x="1953" y="2108"/>
                  </a:cubicBezTo>
                  <a:cubicBezTo>
                    <a:pt x="1632" y="2168"/>
                    <a:pt x="1310" y="2108"/>
                    <a:pt x="1001" y="2144"/>
                  </a:cubicBezTo>
                  <a:cubicBezTo>
                    <a:pt x="655" y="2168"/>
                    <a:pt x="441" y="2037"/>
                    <a:pt x="346" y="1715"/>
                  </a:cubicBezTo>
                  <a:cubicBezTo>
                    <a:pt x="191" y="1215"/>
                    <a:pt x="0" y="727"/>
                    <a:pt x="131" y="191"/>
                  </a:cubicBezTo>
                  <a:cubicBezTo>
                    <a:pt x="167" y="143"/>
                    <a:pt x="203" y="108"/>
                    <a:pt x="250" y="72"/>
                  </a:cubicBezTo>
                  <a:cubicBezTo>
                    <a:pt x="358" y="24"/>
                    <a:pt x="465" y="1"/>
                    <a:pt x="560" y="13"/>
                  </a:cubicBezTo>
                  <a:cubicBezTo>
                    <a:pt x="1679" y="143"/>
                    <a:pt x="2810" y="60"/>
                    <a:pt x="3941" y="108"/>
                  </a:cubicBezTo>
                  <a:cubicBezTo>
                    <a:pt x="4037" y="108"/>
                    <a:pt x="4120" y="120"/>
                    <a:pt x="4215" y="143"/>
                  </a:cubicBezTo>
                  <a:cubicBezTo>
                    <a:pt x="4251" y="167"/>
                    <a:pt x="4299" y="191"/>
                    <a:pt x="4346" y="239"/>
                  </a:cubicBezTo>
                  <a:cubicBezTo>
                    <a:pt x="4465" y="405"/>
                    <a:pt x="4477" y="608"/>
                    <a:pt x="4465" y="786"/>
                  </a:cubicBezTo>
                  <a:cubicBezTo>
                    <a:pt x="4418" y="1275"/>
                    <a:pt x="4489" y="1667"/>
                    <a:pt x="5049" y="18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3"/>
            <p:cNvSpPr/>
            <p:nvPr/>
          </p:nvSpPr>
          <p:spPr>
            <a:xfrm>
              <a:off x="4713490" y="2992149"/>
              <a:ext cx="74531" cy="179653"/>
            </a:xfrm>
            <a:custGeom>
              <a:avLst/>
              <a:gdLst/>
              <a:ahLst/>
              <a:cxnLst/>
              <a:rect l="l" t="t" r="r" b="b"/>
              <a:pathLst>
                <a:path w="2144" h="5168" extrusionOk="0">
                  <a:moveTo>
                    <a:pt x="1512" y="262"/>
                  </a:moveTo>
                  <a:cubicBezTo>
                    <a:pt x="2012" y="1786"/>
                    <a:pt x="2084" y="3346"/>
                    <a:pt x="2143" y="4906"/>
                  </a:cubicBezTo>
                  <a:cubicBezTo>
                    <a:pt x="1750" y="5168"/>
                    <a:pt x="1381" y="5156"/>
                    <a:pt x="1000" y="4918"/>
                  </a:cubicBezTo>
                  <a:lnTo>
                    <a:pt x="1000" y="4882"/>
                  </a:lnTo>
                  <a:cubicBezTo>
                    <a:pt x="822" y="4739"/>
                    <a:pt x="786" y="4548"/>
                    <a:pt x="762" y="4358"/>
                  </a:cubicBezTo>
                  <a:cubicBezTo>
                    <a:pt x="607" y="3155"/>
                    <a:pt x="405" y="1965"/>
                    <a:pt x="119" y="774"/>
                  </a:cubicBezTo>
                  <a:cubicBezTo>
                    <a:pt x="72" y="560"/>
                    <a:pt x="0" y="357"/>
                    <a:pt x="203" y="179"/>
                  </a:cubicBezTo>
                  <a:cubicBezTo>
                    <a:pt x="631" y="36"/>
                    <a:pt x="1084" y="0"/>
                    <a:pt x="1512" y="2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3"/>
            <p:cNvSpPr/>
            <p:nvPr/>
          </p:nvSpPr>
          <p:spPr>
            <a:xfrm>
              <a:off x="4556616" y="2995034"/>
              <a:ext cx="54264" cy="173882"/>
            </a:xfrm>
            <a:custGeom>
              <a:avLst/>
              <a:gdLst/>
              <a:ahLst/>
              <a:cxnLst/>
              <a:rect l="l" t="t" r="r" b="b"/>
              <a:pathLst>
                <a:path w="1561" h="5002" extrusionOk="0">
                  <a:moveTo>
                    <a:pt x="1" y="4751"/>
                  </a:moveTo>
                  <a:cubicBezTo>
                    <a:pt x="48" y="3192"/>
                    <a:pt x="227" y="1656"/>
                    <a:pt x="727" y="179"/>
                  </a:cubicBezTo>
                  <a:cubicBezTo>
                    <a:pt x="941" y="1"/>
                    <a:pt x="1156" y="1"/>
                    <a:pt x="1382" y="144"/>
                  </a:cubicBezTo>
                  <a:cubicBezTo>
                    <a:pt x="1537" y="322"/>
                    <a:pt x="1537" y="536"/>
                    <a:pt x="1537" y="763"/>
                  </a:cubicBezTo>
                  <a:cubicBezTo>
                    <a:pt x="1560" y="1298"/>
                    <a:pt x="1477" y="1810"/>
                    <a:pt x="1418" y="2358"/>
                  </a:cubicBezTo>
                  <a:cubicBezTo>
                    <a:pt x="1334" y="2953"/>
                    <a:pt x="1322" y="3525"/>
                    <a:pt x="1418" y="4120"/>
                  </a:cubicBezTo>
                  <a:cubicBezTo>
                    <a:pt x="1441" y="4334"/>
                    <a:pt x="1477" y="4537"/>
                    <a:pt x="1370" y="4751"/>
                  </a:cubicBezTo>
                  <a:lnTo>
                    <a:pt x="1370" y="4763"/>
                  </a:lnTo>
                  <a:cubicBezTo>
                    <a:pt x="929" y="4989"/>
                    <a:pt x="465" y="5001"/>
                    <a:pt x="1" y="47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3"/>
            <p:cNvSpPr/>
            <p:nvPr/>
          </p:nvSpPr>
          <p:spPr>
            <a:xfrm>
              <a:off x="4664234" y="2855992"/>
              <a:ext cx="101854" cy="146941"/>
            </a:xfrm>
            <a:custGeom>
              <a:avLst/>
              <a:gdLst/>
              <a:ahLst/>
              <a:cxnLst/>
              <a:rect l="l" t="t" r="r" b="b"/>
              <a:pathLst>
                <a:path w="2930" h="4227" extrusionOk="0">
                  <a:moveTo>
                    <a:pt x="2929" y="4179"/>
                  </a:moveTo>
                  <a:cubicBezTo>
                    <a:pt x="2489" y="4191"/>
                    <a:pt x="2024" y="4191"/>
                    <a:pt x="1584" y="4215"/>
                  </a:cubicBezTo>
                  <a:cubicBezTo>
                    <a:pt x="1536" y="4227"/>
                    <a:pt x="1489" y="4227"/>
                    <a:pt x="1441" y="4191"/>
                  </a:cubicBezTo>
                  <a:cubicBezTo>
                    <a:pt x="1024" y="3810"/>
                    <a:pt x="774" y="3334"/>
                    <a:pt x="715" y="2762"/>
                  </a:cubicBezTo>
                  <a:cubicBezTo>
                    <a:pt x="608" y="1917"/>
                    <a:pt x="488" y="1084"/>
                    <a:pt x="12" y="345"/>
                  </a:cubicBezTo>
                  <a:cubicBezTo>
                    <a:pt x="0" y="298"/>
                    <a:pt x="12" y="250"/>
                    <a:pt x="48" y="203"/>
                  </a:cubicBezTo>
                  <a:cubicBezTo>
                    <a:pt x="298" y="83"/>
                    <a:pt x="548" y="0"/>
                    <a:pt x="846" y="72"/>
                  </a:cubicBezTo>
                  <a:cubicBezTo>
                    <a:pt x="1524" y="524"/>
                    <a:pt x="1834" y="1155"/>
                    <a:pt x="1667" y="1953"/>
                  </a:cubicBezTo>
                  <a:cubicBezTo>
                    <a:pt x="1501" y="2739"/>
                    <a:pt x="2239" y="2941"/>
                    <a:pt x="2536" y="3441"/>
                  </a:cubicBezTo>
                  <a:cubicBezTo>
                    <a:pt x="2644" y="3679"/>
                    <a:pt x="2786" y="3929"/>
                    <a:pt x="2929" y="41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3"/>
            <p:cNvSpPr/>
            <p:nvPr/>
          </p:nvSpPr>
          <p:spPr>
            <a:xfrm>
              <a:off x="4553731" y="3160181"/>
              <a:ext cx="110962" cy="79502"/>
            </a:xfrm>
            <a:custGeom>
              <a:avLst/>
              <a:gdLst/>
              <a:ahLst/>
              <a:cxnLst/>
              <a:rect l="l" t="t" r="r" b="b"/>
              <a:pathLst>
                <a:path w="3192" h="2287" extrusionOk="0">
                  <a:moveTo>
                    <a:pt x="84" y="0"/>
                  </a:moveTo>
                  <a:cubicBezTo>
                    <a:pt x="548" y="0"/>
                    <a:pt x="1012" y="12"/>
                    <a:pt x="1453" y="12"/>
                  </a:cubicBezTo>
                  <a:cubicBezTo>
                    <a:pt x="1524" y="465"/>
                    <a:pt x="1572" y="905"/>
                    <a:pt x="1679" y="1358"/>
                  </a:cubicBezTo>
                  <a:cubicBezTo>
                    <a:pt x="1882" y="2286"/>
                    <a:pt x="2679" y="1798"/>
                    <a:pt x="3191" y="1929"/>
                  </a:cubicBezTo>
                  <a:cubicBezTo>
                    <a:pt x="2358" y="2096"/>
                    <a:pt x="1536" y="2072"/>
                    <a:pt x="750" y="1727"/>
                  </a:cubicBezTo>
                  <a:cubicBezTo>
                    <a:pt x="0" y="1369"/>
                    <a:pt x="36" y="667"/>
                    <a:pt x="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3"/>
            <p:cNvSpPr/>
            <p:nvPr/>
          </p:nvSpPr>
          <p:spPr>
            <a:xfrm>
              <a:off x="4577333" y="2702420"/>
              <a:ext cx="204890" cy="69595"/>
            </a:xfrm>
            <a:custGeom>
              <a:avLst/>
              <a:gdLst/>
              <a:ahLst/>
              <a:cxnLst/>
              <a:rect l="l" t="t" r="r" b="b"/>
              <a:pathLst>
                <a:path w="5894" h="2002" extrusionOk="0">
                  <a:moveTo>
                    <a:pt x="5894" y="263"/>
                  </a:moveTo>
                  <a:cubicBezTo>
                    <a:pt x="4453" y="453"/>
                    <a:pt x="2977" y="489"/>
                    <a:pt x="1536" y="811"/>
                  </a:cubicBezTo>
                  <a:cubicBezTo>
                    <a:pt x="881" y="965"/>
                    <a:pt x="429" y="1227"/>
                    <a:pt x="583" y="2001"/>
                  </a:cubicBezTo>
                  <a:cubicBezTo>
                    <a:pt x="452" y="1787"/>
                    <a:pt x="286" y="1573"/>
                    <a:pt x="214" y="1334"/>
                  </a:cubicBezTo>
                  <a:cubicBezTo>
                    <a:pt x="48" y="787"/>
                    <a:pt x="0" y="358"/>
                    <a:pt x="845" y="334"/>
                  </a:cubicBezTo>
                  <a:cubicBezTo>
                    <a:pt x="2250" y="322"/>
                    <a:pt x="3631" y="168"/>
                    <a:pt x="5036" y="108"/>
                  </a:cubicBezTo>
                  <a:cubicBezTo>
                    <a:pt x="5334" y="84"/>
                    <a:pt x="5655" y="1"/>
                    <a:pt x="5894" y="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3"/>
            <p:cNvSpPr/>
            <p:nvPr/>
          </p:nvSpPr>
          <p:spPr>
            <a:xfrm>
              <a:off x="4581852" y="2850604"/>
              <a:ext cx="45574" cy="151113"/>
            </a:xfrm>
            <a:custGeom>
              <a:avLst/>
              <a:gdLst/>
              <a:ahLst/>
              <a:cxnLst/>
              <a:rect l="l" t="t" r="r" b="b"/>
              <a:pathLst>
                <a:path w="1311" h="4347" extrusionOk="0">
                  <a:moveTo>
                    <a:pt x="644" y="4346"/>
                  </a:moveTo>
                  <a:cubicBezTo>
                    <a:pt x="442" y="4334"/>
                    <a:pt x="227" y="4334"/>
                    <a:pt x="1" y="4322"/>
                  </a:cubicBezTo>
                  <a:cubicBezTo>
                    <a:pt x="322" y="3608"/>
                    <a:pt x="84" y="2858"/>
                    <a:pt x="96" y="2132"/>
                  </a:cubicBezTo>
                  <a:cubicBezTo>
                    <a:pt x="96" y="1251"/>
                    <a:pt x="775" y="715"/>
                    <a:pt x="1073" y="0"/>
                  </a:cubicBezTo>
                  <a:cubicBezTo>
                    <a:pt x="1239" y="96"/>
                    <a:pt x="1239" y="274"/>
                    <a:pt x="1287" y="405"/>
                  </a:cubicBezTo>
                  <a:cubicBezTo>
                    <a:pt x="1299" y="465"/>
                    <a:pt x="1311" y="524"/>
                    <a:pt x="1287" y="584"/>
                  </a:cubicBezTo>
                  <a:cubicBezTo>
                    <a:pt x="930" y="1774"/>
                    <a:pt x="870" y="3001"/>
                    <a:pt x="739" y="4215"/>
                  </a:cubicBezTo>
                  <a:cubicBezTo>
                    <a:pt x="739" y="4275"/>
                    <a:pt x="692" y="4322"/>
                    <a:pt x="644" y="43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3"/>
            <p:cNvSpPr/>
            <p:nvPr/>
          </p:nvSpPr>
          <p:spPr>
            <a:xfrm>
              <a:off x="4629057" y="2721469"/>
              <a:ext cx="174682" cy="83639"/>
            </a:xfrm>
            <a:custGeom>
              <a:avLst/>
              <a:gdLst/>
              <a:ahLst/>
              <a:cxnLst/>
              <a:rect l="l" t="t" r="r" b="b"/>
              <a:pathLst>
                <a:path w="5025" h="2406" extrusionOk="0">
                  <a:moveTo>
                    <a:pt x="36" y="1644"/>
                  </a:moveTo>
                  <a:cubicBezTo>
                    <a:pt x="1000" y="1453"/>
                    <a:pt x="2001" y="1346"/>
                    <a:pt x="2965" y="1489"/>
                  </a:cubicBezTo>
                  <a:cubicBezTo>
                    <a:pt x="4203" y="1644"/>
                    <a:pt x="4429" y="846"/>
                    <a:pt x="4703" y="1"/>
                  </a:cubicBezTo>
                  <a:cubicBezTo>
                    <a:pt x="4715" y="1"/>
                    <a:pt x="4751" y="13"/>
                    <a:pt x="4763" y="13"/>
                  </a:cubicBezTo>
                  <a:cubicBezTo>
                    <a:pt x="4810" y="48"/>
                    <a:pt x="4846" y="72"/>
                    <a:pt x="4882" y="132"/>
                  </a:cubicBezTo>
                  <a:cubicBezTo>
                    <a:pt x="4929" y="453"/>
                    <a:pt x="5025" y="786"/>
                    <a:pt x="4834" y="1096"/>
                  </a:cubicBezTo>
                  <a:cubicBezTo>
                    <a:pt x="4537" y="1584"/>
                    <a:pt x="4120" y="1798"/>
                    <a:pt x="3536" y="1727"/>
                  </a:cubicBezTo>
                  <a:cubicBezTo>
                    <a:pt x="2977" y="1667"/>
                    <a:pt x="2929" y="1941"/>
                    <a:pt x="3155" y="2358"/>
                  </a:cubicBezTo>
                  <a:cubicBezTo>
                    <a:pt x="3084" y="2406"/>
                    <a:pt x="2989" y="2394"/>
                    <a:pt x="2965" y="2334"/>
                  </a:cubicBezTo>
                  <a:cubicBezTo>
                    <a:pt x="2810" y="2048"/>
                    <a:pt x="2548" y="1977"/>
                    <a:pt x="2310" y="1822"/>
                  </a:cubicBezTo>
                  <a:cubicBezTo>
                    <a:pt x="2036" y="1822"/>
                    <a:pt x="1774" y="1822"/>
                    <a:pt x="1500" y="1810"/>
                  </a:cubicBezTo>
                  <a:cubicBezTo>
                    <a:pt x="1274" y="1679"/>
                    <a:pt x="1108" y="1882"/>
                    <a:pt x="905" y="1882"/>
                  </a:cubicBezTo>
                  <a:cubicBezTo>
                    <a:pt x="631" y="1870"/>
                    <a:pt x="346" y="1929"/>
                    <a:pt x="72" y="1787"/>
                  </a:cubicBezTo>
                  <a:cubicBezTo>
                    <a:pt x="0" y="1739"/>
                    <a:pt x="0" y="1691"/>
                    <a:pt x="36" y="16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3"/>
            <p:cNvSpPr/>
            <p:nvPr/>
          </p:nvSpPr>
          <p:spPr>
            <a:xfrm>
              <a:off x="4722597" y="3162649"/>
              <a:ext cx="69560" cy="55898"/>
            </a:xfrm>
            <a:custGeom>
              <a:avLst/>
              <a:gdLst/>
              <a:ahLst/>
              <a:cxnLst/>
              <a:rect l="l" t="t" r="r" b="b"/>
              <a:pathLst>
                <a:path w="2001" h="1608" extrusionOk="0">
                  <a:moveTo>
                    <a:pt x="714" y="13"/>
                  </a:moveTo>
                  <a:cubicBezTo>
                    <a:pt x="1107" y="13"/>
                    <a:pt x="1476" y="1"/>
                    <a:pt x="1857" y="1"/>
                  </a:cubicBezTo>
                  <a:cubicBezTo>
                    <a:pt x="1834" y="548"/>
                    <a:pt x="2000" y="1156"/>
                    <a:pt x="1429" y="1560"/>
                  </a:cubicBezTo>
                  <a:cubicBezTo>
                    <a:pt x="0" y="1608"/>
                    <a:pt x="1036" y="513"/>
                    <a:pt x="714" y="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3"/>
            <p:cNvSpPr/>
            <p:nvPr/>
          </p:nvSpPr>
          <p:spPr>
            <a:xfrm>
              <a:off x="4641466" y="2800514"/>
              <a:ext cx="56315" cy="63789"/>
            </a:xfrm>
            <a:custGeom>
              <a:avLst/>
              <a:gdLst/>
              <a:ahLst/>
              <a:cxnLst/>
              <a:rect l="l" t="t" r="r" b="b"/>
              <a:pathLst>
                <a:path w="1620" h="1835" extrusionOk="0">
                  <a:moveTo>
                    <a:pt x="1477" y="1668"/>
                  </a:moveTo>
                  <a:cubicBezTo>
                    <a:pt x="1203" y="1727"/>
                    <a:pt x="941" y="1775"/>
                    <a:pt x="667" y="1834"/>
                  </a:cubicBezTo>
                  <a:cubicBezTo>
                    <a:pt x="572" y="1822"/>
                    <a:pt x="489" y="1739"/>
                    <a:pt x="489" y="1656"/>
                  </a:cubicBezTo>
                  <a:cubicBezTo>
                    <a:pt x="453" y="1132"/>
                    <a:pt x="191" y="691"/>
                    <a:pt x="0" y="227"/>
                  </a:cubicBezTo>
                  <a:cubicBezTo>
                    <a:pt x="12" y="179"/>
                    <a:pt x="60" y="132"/>
                    <a:pt x="108" y="108"/>
                  </a:cubicBezTo>
                  <a:cubicBezTo>
                    <a:pt x="370" y="1"/>
                    <a:pt x="632" y="1"/>
                    <a:pt x="870" y="179"/>
                  </a:cubicBezTo>
                  <a:cubicBezTo>
                    <a:pt x="1322" y="584"/>
                    <a:pt x="1620" y="1025"/>
                    <a:pt x="1477" y="1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3"/>
            <p:cNvSpPr/>
            <p:nvPr/>
          </p:nvSpPr>
          <p:spPr>
            <a:xfrm>
              <a:off x="4620784" y="2802183"/>
              <a:ext cx="44739" cy="74948"/>
            </a:xfrm>
            <a:custGeom>
              <a:avLst/>
              <a:gdLst/>
              <a:ahLst/>
              <a:cxnLst/>
              <a:rect l="l" t="t" r="r" b="b"/>
              <a:pathLst>
                <a:path w="1287" h="2156" extrusionOk="0">
                  <a:moveTo>
                    <a:pt x="643" y="238"/>
                  </a:moveTo>
                  <a:cubicBezTo>
                    <a:pt x="1203" y="608"/>
                    <a:pt x="1084" y="1262"/>
                    <a:pt x="1286" y="1786"/>
                  </a:cubicBezTo>
                  <a:lnTo>
                    <a:pt x="1262" y="1810"/>
                  </a:lnTo>
                  <a:cubicBezTo>
                    <a:pt x="893" y="2048"/>
                    <a:pt x="524" y="2155"/>
                    <a:pt x="155" y="1846"/>
                  </a:cubicBezTo>
                  <a:cubicBezTo>
                    <a:pt x="24" y="1489"/>
                    <a:pt x="167" y="1143"/>
                    <a:pt x="155" y="786"/>
                  </a:cubicBezTo>
                  <a:cubicBezTo>
                    <a:pt x="155" y="655"/>
                    <a:pt x="191" y="524"/>
                    <a:pt x="95" y="417"/>
                  </a:cubicBezTo>
                  <a:lnTo>
                    <a:pt x="0" y="238"/>
                  </a:lnTo>
                  <a:cubicBezTo>
                    <a:pt x="191" y="60"/>
                    <a:pt x="417" y="0"/>
                    <a:pt x="643" y="2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3"/>
            <p:cNvSpPr/>
            <p:nvPr/>
          </p:nvSpPr>
          <p:spPr>
            <a:xfrm>
              <a:off x="4708936" y="277858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644" h="1644" extrusionOk="0">
                  <a:moveTo>
                    <a:pt x="0" y="191"/>
                  </a:moveTo>
                  <a:cubicBezTo>
                    <a:pt x="500" y="1"/>
                    <a:pt x="631" y="429"/>
                    <a:pt x="857" y="727"/>
                  </a:cubicBezTo>
                  <a:cubicBezTo>
                    <a:pt x="869" y="739"/>
                    <a:pt x="917" y="751"/>
                    <a:pt x="917" y="786"/>
                  </a:cubicBezTo>
                  <a:cubicBezTo>
                    <a:pt x="1048" y="1060"/>
                    <a:pt x="1643" y="965"/>
                    <a:pt x="1512" y="1441"/>
                  </a:cubicBezTo>
                  <a:cubicBezTo>
                    <a:pt x="1465" y="1596"/>
                    <a:pt x="1262" y="1644"/>
                    <a:pt x="1096" y="1620"/>
                  </a:cubicBezTo>
                  <a:cubicBezTo>
                    <a:pt x="631" y="1525"/>
                    <a:pt x="274" y="1322"/>
                    <a:pt x="191" y="822"/>
                  </a:cubicBezTo>
                  <a:cubicBezTo>
                    <a:pt x="155" y="703"/>
                    <a:pt x="131" y="584"/>
                    <a:pt x="95" y="489"/>
                  </a:cubicBezTo>
                  <a:cubicBezTo>
                    <a:pt x="72" y="429"/>
                    <a:pt x="72" y="334"/>
                    <a:pt x="24" y="275"/>
                  </a:cubicBezTo>
                  <a:cubicBezTo>
                    <a:pt x="0" y="251"/>
                    <a:pt x="0" y="215"/>
                    <a:pt x="0" y="1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3"/>
            <p:cNvSpPr/>
            <p:nvPr/>
          </p:nvSpPr>
          <p:spPr>
            <a:xfrm>
              <a:off x="4626137" y="2780249"/>
              <a:ext cx="54681" cy="26941"/>
            </a:xfrm>
            <a:custGeom>
              <a:avLst/>
              <a:gdLst/>
              <a:ahLst/>
              <a:cxnLst/>
              <a:rect l="l" t="t" r="r" b="b"/>
              <a:pathLst>
                <a:path w="1573" h="775" extrusionOk="0">
                  <a:moveTo>
                    <a:pt x="1311" y="774"/>
                  </a:moveTo>
                  <a:lnTo>
                    <a:pt x="489" y="774"/>
                  </a:lnTo>
                  <a:cubicBezTo>
                    <a:pt x="251" y="584"/>
                    <a:pt x="1" y="417"/>
                    <a:pt x="25" y="48"/>
                  </a:cubicBezTo>
                  <a:lnTo>
                    <a:pt x="25" y="48"/>
                  </a:lnTo>
                  <a:cubicBezTo>
                    <a:pt x="49" y="0"/>
                    <a:pt x="84" y="0"/>
                    <a:pt x="120" y="36"/>
                  </a:cubicBezTo>
                  <a:cubicBezTo>
                    <a:pt x="608" y="60"/>
                    <a:pt x="1084" y="96"/>
                    <a:pt x="1573" y="119"/>
                  </a:cubicBezTo>
                  <a:cubicBezTo>
                    <a:pt x="1037" y="167"/>
                    <a:pt x="1406" y="572"/>
                    <a:pt x="1311" y="7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3"/>
            <p:cNvSpPr/>
            <p:nvPr/>
          </p:nvSpPr>
          <p:spPr>
            <a:xfrm>
              <a:off x="4607957" y="2777329"/>
              <a:ext cx="35214" cy="33581"/>
            </a:xfrm>
            <a:custGeom>
              <a:avLst/>
              <a:gdLst/>
              <a:ahLst/>
              <a:cxnLst/>
              <a:rect l="l" t="t" r="r" b="b"/>
              <a:pathLst>
                <a:path w="1013" h="966" extrusionOk="0">
                  <a:moveTo>
                    <a:pt x="548" y="132"/>
                  </a:moveTo>
                  <a:cubicBezTo>
                    <a:pt x="691" y="370"/>
                    <a:pt x="845" y="608"/>
                    <a:pt x="1012" y="858"/>
                  </a:cubicBezTo>
                  <a:lnTo>
                    <a:pt x="1012" y="953"/>
                  </a:lnTo>
                  <a:cubicBezTo>
                    <a:pt x="786" y="953"/>
                    <a:pt x="583" y="953"/>
                    <a:pt x="357" y="965"/>
                  </a:cubicBezTo>
                  <a:lnTo>
                    <a:pt x="0" y="334"/>
                  </a:lnTo>
                  <a:cubicBezTo>
                    <a:pt x="83" y="1"/>
                    <a:pt x="357" y="180"/>
                    <a:pt x="548" y="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3"/>
            <p:cNvSpPr/>
            <p:nvPr/>
          </p:nvSpPr>
          <p:spPr>
            <a:xfrm>
              <a:off x="4795003" y="2718584"/>
              <a:ext cx="33581" cy="44322"/>
            </a:xfrm>
            <a:custGeom>
              <a:avLst/>
              <a:gdLst/>
              <a:ahLst/>
              <a:cxnLst/>
              <a:rect l="l" t="t" r="r" b="b"/>
              <a:pathLst>
                <a:path w="966" h="1275" extrusionOk="0">
                  <a:moveTo>
                    <a:pt x="48" y="1179"/>
                  </a:moveTo>
                  <a:cubicBezTo>
                    <a:pt x="36" y="858"/>
                    <a:pt x="25" y="512"/>
                    <a:pt x="1" y="191"/>
                  </a:cubicBezTo>
                  <a:cubicBezTo>
                    <a:pt x="120" y="0"/>
                    <a:pt x="227" y="72"/>
                    <a:pt x="298" y="215"/>
                  </a:cubicBezTo>
                  <a:cubicBezTo>
                    <a:pt x="406" y="441"/>
                    <a:pt x="596" y="584"/>
                    <a:pt x="798" y="738"/>
                  </a:cubicBezTo>
                  <a:cubicBezTo>
                    <a:pt x="870" y="810"/>
                    <a:pt x="965" y="869"/>
                    <a:pt x="929" y="1000"/>
                  </a:cubicBezTo>
                  <a:lnTo>
                    <a:pt x="929" y="1000"/>
                  </a:lnTo>
                  <a:cubicBezTo>
                    <a:pt x="870" y="1048"/>
                    <a:pt x="775" y="1036"/>
                    <a:pt x="727" y="1096"/>
                  </a:cubicBezTo>
                  <a:lnTo>
                    <a:pt x="727" y="1096"/>
                  </a:lnTo>
                  <a:cubicBezTo>
                    <a:pt x="656" y="1167"/>
                    <a:pt x="525" y="1096"/>
                    <a:pt x="453" y="1179"/>
                  </a:cubicBezTo>
                  <a:lnTo>
                    <a:pt x="453" y="1179"/>
                  </a:lnTo>
                  <a:cubicBezTo>
                    <a:pt x="334" y="1274"/>
                    <a:pt x="215" y="1215"/>
                    <a:pt x="96" y="1179"/>
                  </a:cubicBezTo>
                  <a:lnTo>
                    <a:pt x="60" y="11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33"/>
            <p:cNvSpPr/>
            <p:nvPr/>
          </p:nvSpPr>
          <p:spPr>
            <a:xfrm>
              <a:off x="4794586" y="2717750"/>
              <a:ext cx="35632" cy="31495"/>
            </a:xfrm>
            <a:custGeom>
              <a:avLst/>
              <a:gdLst/>
              <a:ahLst/>
              <a:cxnLst/>
              <a:rect l="l" t="t" r="r" b="b"/>
              <a:pathLst>
                <a:path w="1025" h="906" extrusionOk="0">
                  <a:moveTo>
                    <a:pt x="751" y="834"/>
                  </a:moveTo>
                  <a:cubicBezTo>
                    <a:pt x="346" y="786"/>
                    <a:pt x="334" y="310"/>
                    <a:pt x="13" y="191"/>
                  </a:cubicBezTo>
                  <a:cubicBezTo>
                    <a:pt x="1" y="167"/>
                    <a:pt x="1" y="131"/>
                    <a:pt x="1" y="108"/>
                  </a:cubicBezTo>
                  <a:cubicBezTo>
                    <a:pt x="132" y="72"/>
                    <a:pt x="275" y="48"/>
                    <a:pt x="394" y="0"/>
                  </a:cubicBezTo>
                  <a:cubicBezTo>
                    <a:pt x="608" y="131"/>
                    <a:pt x="894" y="191"/>
                    <a:pt x="1025" y="453"/>
                  </a:cubicBezTo>
                  <a:lnTo>
                    <a:pt x="1025" y="822"/>
                  </a:lnTo>
                  <a:cubicBezTo>
                    <a:pt x="941" y="905"/>
                    <a:pt x="834" y="893"/>
                    <a:pt x="751" y="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3"/>
            <p:cNvSpPr/>
            <p:nvPr/>
          </p:nvSpPr>
          <p:spPr>
            <a:xfrm>
              <a:off x="4619115" y="2816678"/>
              <a:ext cx="18667" cy="49258"/>
            </a:xfrm>
            <a:custGeom>
              <a:avLst/>
              <a:gdLst/>
              <a:ahLst/>
              <a:cxnLst/>
              <a:rect l="l" t="t" r="r" b="b"/>
              <a:pathLst>
                <a:path w="537" h="1417" extrusionOk="0">
                  <a:moveTo>
                    <a:pt x="120" y="0"/>
                  </a:moveTo>
                  <a:cubicBezTo>
                    <a:pt x="536" y="429"/>
                    <a:pt x="203" y="905"/>
                    <a:pt x="215" y="1369"/>
                  </a:cubicBezTo>
                  <a:cubicBezTo>
                    <a:pt x="179" y="1417"/>
                    <a:pt x="155" y="1417"/>
                    <a:pt x="120" y="1369"/>
                  </a:cubicBezTo>
                  <a:cubicBezTo>
                    <a:pt x="72" y="1238"/>
                    <a:pt x="48" y="1119"/>
                    <a:pt x="1" y="976"/>
                  </a:cubicBezTo>
                  <a:cubicBezTo>
                    <a:pt x="48" y="667"/>
                    <a:pt x="96" y="322"/>
                    <a:pt x="1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3"/>
            <p:cNvSpPr/>
            <p:nvPr/>
          </p:nvSpPr>
          <p:spPr>
            <a:xfrm>
              <a:off x="4807829" y="2718167"/>
              <a:ext cx="22387" cy="15747"/>
            </a:xfrm>
            <a:custGeom>
              <a:avLst/>
              <a:gdLst/>
              <a:ahLst/>
              <a:cxnLst/>
              <a:rect l="l" t="t" r="r" b="b"/>
              <a:pathLst>
                <a:path w="644" h="453" extrusionOk="0">
                  <a:moveTo>
                    <a:pt x="644" y="453"/>
                  </a:moveTo>
                  <a:cubicBezTo>
                    <a:pt x="406" y="334"/>
                    <a:pt x="144" y="262"/>
                    <a:pt x="1" y="0"/>
                  </a:cubicBezTo>
                  <a:cubicBezTo>
                    <a:pt x="322" y="0"/>
                    <a:pt x="644" y="0"/>
                    <a:pt x="644" y="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3"/>
            <p:cNvSpPr/>
            <p:nvPr/>
          </p:nvSpPr>
          <p:spPr>
            <a:xfrm>
              <a:off x="4798305" y="2759532"/>
              <a:ext cx="12480" cy="3789"/>
            </a:xfrm>
            <a:custGeom>
              <a:avLst/>
              <a:gdLst/>
              <a:ahLst/>
              <a:cxnLst/>
              <a:rect l="l" t="t" r="r" b="b"/>
              <a:pathLst>
                <a:path w="359" h="109" extrusionOk="0">
                  <a:moveTo>
                    <a:pt x="1" y="1"/>
                  </a:moveTo>
                  <a:lnTo>
                    <a:pt x="358" y="1"/>
                  </a:lnTo>
                  <a:cubicBezTo>
                    <a:pt x="251" y="108"/>
                    <a:pt x="132" y="10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3"/>
            <p:cNvSpPr/>
            <p:nvPr/>
          </p:nvSpPr>
          <p:spPr>
            <a:xfrm>
              <a:off x="4820656" y="2746705"/>
              <a:ext cx="10394" cy="6257"/>
            </a:xfrm>
            <a:custGeom>
              <a:avLst/>
              <a:gdLst/>
              <a:ahLst/>
              <a:cxnLst/>
              <a:rect l="l" t="t" r="r" b="b"/>
              <a:pathLst>
                <a:path w="299" h="180" extrusionOk="0">
                  <a:moveTo>
                    <a:pt x="1" y="1"/>
                  </a:moveTo>
                  <a:lnTo>
                    <a:pt x="299" y="1"/>
                  </a:lnTo>
                  <a:cubicBezTo>
                    <a:pt x="263" y="60"/>
                    <a:pt x="239" y="120"/>
                    <a:pt x="191" y="179"/>
                  </a:cubicBezTo>
                  <a:cubicBezTo>
                    <a:pt x="120" y="132"/>
                    <a:pt x="60" y="7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3"/>
            <p:cNvSpPr/>
            <p:nvPr/>
          </p:nvSpPr>
          <p:spPr>
            <a:xfrm>
              <a:off x="4811166" y="2756647"/>
              <a:ext cx="9942" cy="2920"/>
            </a:xfrm>
            <a:custGeom>
              <a:avLst/>
              <a:gdLst/>
              <a:ahLst/>
              <a:cxnLst/>
              <a:rect l="l" t="t" r="r" b="b"/>
              <a:pathLst>
                <a:path w="286" h="84" extrusionOk="0">
                  <a:moveTo>
                    <a:pt x="0" y="84"/>
                  </a:moveTo>
                  <a:cubicBezTo>
                    <a:pt x="95" y="60"/>
                    <a:pt x="191" y="24"/>
                    <a:pt x="286" y="1"/>
                  </a:cubicBezTo>
                  <a:cubicBezTo>
                    <a:pt x="179" y="24"/>
                    <a:pt x="95" y="60"/>
                    <a:pt x="0" y="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33"/>
            <p:cNvSpPr/>
            <p:nvPr/>
          </p:nvSpPr>
          <p:spPr>
            <a:xfrm>
              <a:off x="4820656" y="2753344"/>
              <a:ext cx="6674" cy="3337"/>
            </a:xfrm>
            <a:custGeom>
              <a:avLst/>
              <a:gdLst/>
              <a:ahLst/>
              <a:cxnLst/>
              <a:rect l="l" t="t" r="r" b="b"/>
              <a:pathLst>
                <a:path w="192" h="96" extrusionOk="0">
                  <a:moveTo>
                    <a:pt x="1" y="96"/>
                  </a:moveTo>
                  <a:cubicBezTo>
                    <a:pt x="60" y="60"/>
                    <a:pt x="120" y="36"/>
                    <a:pt x="191" y="0"/>
                  </a:cubicBezTo>
                  <a:cubicBezTo>
                    <a:pt x="132" y="36"/>
                    <a:pt x="60" y="60"/>
                    <a:pt x="1" y="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33"/>
            <p:cNvSpPr/>
            <p:nvPr/>
          </p:nvSpPr>
          <p:spPr>
            <a:xfrm>
              <a:off x="4709353" y="2788105"/>
              <a:ext cx="2503" cy="7474"/>
            </a:xfrm>
            <a:custGeom>
              <a:avLst/>
              <a:gdLst/>
              <a:ahLst/>
              <a:cxnLst/>
              <a:rect l="l" t="t" r="r" b="b"/>
              <a:pathLst>
                <a:path w="72" h="215" extrusionOk="0">
                  <a:moveTo>
                    <a:pt x="0" y="1"/>
                  </a:moveTo>
                  <a:cubicBezTo>
                    <a:pt x="24" y="72"/>
                    <a:pt x="48" y="131"/>
                    <a:pt x="72" y="215"/>
                  </a:cubicBezTo>
                  <a:cubicBezTo>
                    <a:pt x="60" y="131"/>
                    <a:pt x="24" y="72"/>
                    <a:pt x="0" y="1"/>
                  </a:cubicBezTo>
                  <a:close/>
                </a:path>
              </a:pathLst>
            </a:custGeom>
            <a:solidFill>
              <a:srgbClr val="4C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3"/>
            <p:cNvSpPr/>
            <p:nvPr/>
          </p:nvSpPr>
          <p:spPr>
            <a:xfrm>
              <a:off x="4626554" y="2778580"/>
              <a:ext cx="3754" cy="3754"/>
            </a:xfrm>
            <a:custGeom>
              <a:avLst/>
              <a:gdLst/>
              <a:ahLst/>
              <a:cxnLst/>
              <a:rect l="l" t="t" r="r" b="b"/>
              <a:pathLst>
                <a:path w="108" h="108" extrusionOk="0">
                  <a:moveTo>
                    <a:pt x="84" y="96"/>
                  </a:moveTo>
                  <a:cubicBezTo>
                    <a:pt x="60" y="96"/>
                    <a:pt x="25" y="96"/>
                    <a:pt x="1" y="108"/>
                  </a:cubicBezTo>
                  <a:cubicBezTo>
                    <a:pt x="25" y="84"/>
                    <a:pt x="60" y="48"/>
                    <a:pt x="84" y="1"/>
                  </a:cubicBezTo>
                  <a:cubicBezTo>
                    <a:pt x="108" y="36"/>
                    <a:pt x="84" y="72"/>
                    <a:pt x="84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3"/>
            <p:cNvSpPr/>
            <p:nvPr/>
          </p:nvSpPr>
          <p:spPr>
            <a:xfrm>
              <a:off x="4592211" y="2994617"/>
              <a:ext cx="155249" cy="167660"/>
            </a:xfrm>
            <a:custGeom>
              <a:avLst/>
              <a:gdLst/>
              <a:ahLst/>
              <a:cxnLst/>
              <a:rect l="l" t="t" r="r" b="b"/>
              <a:pathLst>
                <a:path w="4466" h="4823" extrusionOk="0">
                  <a:moveTo>
                    <a:pt x="3549" y="179"/>
                  </a:moveTo>
                  <a:lnTo>
                    <a:pt x="3632" y="227"/>
                  </a:lnTo>
                  <a:cubicBezTo>
                    <a:pt x="4025" y="1739"/>
                    <a:pt x="4275" y="3275"/>
                    <a:pt x="4465" y="4823"/>
                  </a:cubicBezTo>
                  <a:cubicBezTo>
                    <a:pt x="3096" y="4799"/>
                    <a:pt x="1727" y="4787"/>
                    <a:pt x="346" y="4763"/>
                  </a:cubicBezTo>
                  <a:cubicBezTo>
                    <a:pt x="1" y="3596"/>
                    <a:pt x="227" y="2418"/>
                    <a:pt x="346" y="1263"/>
                  </a:cubicBezTo>
                  <a:cubicBezTo>
                    <a:pt x="382" y="918"/>
                    <a:pt x="346" y="560"/>
                    <a:pt x="358" y="227"/>
                  </a:cubicBezTo>
                  <a:lnTo>
                    <a:pt x="358" y="191"/>
                  </a:lnTo>
                  <a:cubicBezTo>
                    <a:pt x="513" y="36"/>
                    <a:pt x="715" y="25"/>
                    <a:pt x="917" y="13"/>
                  </a:cubicBezTo>
                  <a:cubicBezTo>
                    <a:pt x="1596" y="1"/>
                    <a:pt x="2287" y="13"/>
                    <a:pt x="2953" y="13"/>
                  </a:cubicBezTo>
                  <a:cubicBezTo>
                    <a:pt x="3180" y="1"/>
                    <a:pt x="3370" y="60"/>
                    <a:pt x="3549" y="1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3"/>
            <p:cNvSpPr/>
            <p:nvPr/>
          </p:nvSpPr>
          <p:spPr>
            <a:xfrm>
              <a:off x="4603404" y="2862597"/>
              <a:ext cx="112179" cy="138285"/>
            </a:xfrm>
            <a:custGeom>
              <a:avLst/>
              <a:gdLst/>
              <a:ahLst/>
              <a:cxnLst/>
              <a:rect l="l" t="t" r="r" b="b"/>
              <a:pathLst>
                <a:path w="3227" h="3978" extrusionOk="0">
                  <a:moveTo>
                    <a:pt x="3227" y="3977"/>
                  </a:moveTo>
                  <a:lnTo>
                    <a:pt x="24" y="3977"/>
                  </a:lnTo>
                  <a:cubicBezTo>
                    <a:pt x="0" y="2632"/>
                    <a:pt x="214" y="1346"/>
                    <a:pt x="572" y="48"/>
                  </a:cubicBezTo>
                  <a:lnTo>
                    <a:pt x="667" y="48"/>
                  </a:lnTo>
                  <a:cubicBezTo>
                    <a:pt x="1024" y="286"/>
                    <a:pt x="1393" y="1"/>
                    <a:pt x="1750" y="60"/>
                  </a:cubicBezTo>
                  <a:cubicBezTo>
                    <a:pt x="2322" y="608"/>
                    <a:pt x="2441" y="1322"/>
                    <a:pt x="2500" y="2060"/>
                  </a:cubicBezTo>
                  <a:cubicBezTo>
                    <a:pt x="2560" y="2787"/>
                    <a:pt x="2810" y="3406"/>
                    <a:pt x="3227" y="39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3"/>
            <p:cNvSpPr/>
            <p:nvPr/>
          </p:nvSpPr>
          <p:spPr>
            <a:xfrm>
              <a:off x="4556463" y="2994719"/>
              <a:ext cx="54264" cy="173882"/>
            </a:xfrm>
            <a:custGeom>
              <a:avLst/>
              <a:gdLst/>
              <a:ahLst/>
              <a:cxnLst/>
              <a:rect l="l" t="t" r="r" b="b"/>
              <a:pathLst>
                <a:path w="1561" h="5002" extrusionOk="0">
                  <a:moveTo>
                    <a:pt x="1" y="4751"/>
                  </a:moveTo>
                  <a:cubicBezTo>
                    <a:pt x="48" y="3192"/>
                    <a:pt x="227" y="1656"/>
                    <a:pt x="727" y="179"/>
                  </a:cubicBezTo>
                  <a:cubicBezTo>
                    <a:pt x="941" y="1"/>
                    <a:pt x="1156" y="1"/>
                    <a:pt x="1382" y="144"/>
                  </a:cubicBezTo>
                  <a:cubicBezTo>
                    <a:pt x="1537" y="322"/>
                    <a:pt x="1537" y="536"/>
                    <a:pt x="1537" y="763"/>
                  </a:cubicBezTo>
                  <a:cubicBezTo>
                    <a:pt x="1560" y="1298"/>
                    <a:pt x="1477" y="1810"/>
                    <a:pt x="1418" y="2358"/>
                  </a:cubicBezTo>
                  <a:cubicBezTo>
                    <a:pt x="1334" y="2953"/>
                    <a:pt x="1322" y="3525"/>
                    <a:pt x="1418" y="4120"/>
                  </a:cubicBezTo>
                  <a:cubicBezTo>
                    <a:pt x="1441" y="4334"/>
                    <a:pt x="1477" y="4537"/>
                    <a:pt x="1370" y="4751"/>
                  </a:cubicBezTo>
                  <a:lnTo>
                    <a:pt x="1370" y="4763"/>
                  </a:lnTo>
                  <a:cubicBezTo>
                    <a:pt x="929" y="4989"/>
                    <a:pt x="465" y="5001"/>
                    <a:pt x="1" y="4751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33"/>
            <p:cNvSpPr/>
            <p:nvPr/>
          </p:nvSpPr>
          <p:spPr>
            <a:xfrm>
              <a:off x="4553578" y="3159866"/>
              <a:ext cx="110962" cy="79502"/>
            </a:xfrm>
            <a:custGeom>
              <a:avLst/>
              <a:gdLst/>
              <a:ahLst/>
              <a:cxnLst/>
              <a:rect l="l" t="t" r="r" b="b"/>
              <a:pathLst>
                <a:path w="3192" h="2287" extrusionOk="0">
                  <a:moveTo>
                    <a:pt x="84" y="0"/>
                  </a:moveTo>
                  <a:cubicBezTo>
                    <a:pt x="548" y="0"/>
                    <a:pt x="1012" y="12"/>
                    <a:pt x="1453" y="12"/>
                  </a:cubicBezTo>
                  <a:cubicBezTo>
                    <a:pt x="1524" y="465"/>
                    <a:pt x="1572" y="905"/>
                    <a:pt x="1679" y="1358"/>
                  </a:cubicBezTo>
                  <a:cubicBezTo>
                    <a:pt x="1882" y="2286"/>
                    <a:pt x="2679" y="1798"/>
                    <a:pt x="3191" y="1929"/>
                  </a:cubicBezTo>
                  <a:cubicBezTo>
                    <a:pt x="2358" y="2096"/>
                    <a:pt x="1536" y="2072"/>
                    <a:pt x="750" y="1727"/>
                  </a:cubicBezTo>
                  <a:cubicBezTo>
                    <a:pt x="0" y="1369"/>
                    <a:pt x="36" y="667"/>
                    <a:pt x="84" y="0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33"/>
            <p:cNvSpPr/>
            <p:nvPr/>
          </p:nvSpPr>
          <p:spPr>
            <a:xfrm>
              <a:off x="4581699" y="2850289"/>
              <a:ext cx="45574" cy="151113"/>
            </a:xfrm>
            <a:custGeom>
              <a:avLst/>
              <a:gdLst/>
              <a:ahLst/>
              <a:cxnLst/>
              <a:rect l="l" t="t" r="r" b="b"/>
              <a:pathLst>
                <a:path w="1311" h="4347" extrusionOk="0">
                  <a:moveTo>
                    <a:pt x="644" y="4346"/>
                  </a:moveTo>
                  <a:cubicBezTo>
                    <a:pt x="442" y="4334"/>
                    <a:pt x="227" y="4334"/>
                    <a:pt x="1" y="4322"/>
                  </a:cubicBezTo>
                  <a:cubicBezTo>
                    <a:pt x="322" y="3608"/>
                    <a:pt x="84" y="2858"/>
                    <a:pt x="96" y="2132"/>
                  </a:cubicBezTo>
                  <a:cubicBezTo>
                    <a:pt x="96" y="1251"/>
                    <a:pt x="775" y="715"/>
                    <a:pt x="1073" y="0"/>
                  </a:cubicBezTo>
                  <a:cubicBezTo>
                    <a:pt x="1239" y="96"/>
                    <a:pt x="1239" y="274"/>
                    <a:pt x="1287" y="405"/>
                  </a:cubicBezTo>
                  <a:cubicBezTo>
                    <a:pt x="1299" y="465"/>
                    <a:pt x="1311" y="524"/>
                    <a:pt x="1287" y="584"/>
                  </a:cubicBezTo>
                  <a:cubicBezTo>
                    <a:pt x="930" y="1774"/>
                    <a:pt x="870" y="3001"/>
                    <a:pt x="739" y="4215"/>
                  </a:cubicBezTo>
                  <a:cubicBezTo>
                    <a:pt x="739" y="4275"/>
                    <a:pt x="692" y="4322"/>
                    <a:pt x="644" y="4346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3"/>
            <p:cNvSpPr/>
            <p:nvPr/>
          </p:nvSpPr>
          <p:spPr>
            <a:xfrm>
              <a:off x="4712065" y="2992655"/>
              <a:ext cx="74531" cy="179653"/>
            </a:xfrm>
            <a:custGeom>
              <a:avLst/>
              <a:gdLst/>
              <a:ahLst/>
              <a:cxnLst/>
              <a:rect l="l" t="t" r="r" b="b"/>
              <a:pathLst>
                <a:path w="2144" h="5168" extrusionOk="0">
                  <a:moveTo>
                    <a:pt x="1512" y="262"/>
                  </a:moveTo>
                  <a:cubicBezTo>
                    <a:pt x="2012" y="1786"/>
                    <a:pt x="2084" y="3346"/>
                    <a:pt x="2143" y="4906"/>
                  </a:cubicBezTo>
                  <a:cubicBezTo>
                    <a:pt x="1750" y="5168"/>
                    <a:pt x="1381" y="5156"/>
                    <a:pt x="1000" y="4918"/>
                  </a:cubicBezTo>
                  <a:lnTo>
                    <a:pt x="1000" y="4882"/>
                  </a:lnTo>
                  <a:cubicBezTo>
                    <a:pt x="822" y="4739"/>
                    <a:pt x="786" y="4548"/>
                    <a:pt x="762" y="4358"/>
                  </a:cubicBezTo>
                  <a:cubicBezTo>
                    <a:pt x="607" y="3155"/>
                    <a:pt x="405" y="1965"/>
                    <a:pt x="119" y="774"/>
                  </a:cubicBezTo>
                  <a:cubicBezTo>
                    <a:pt x="72" y="560"/>
                    <a:pt x="0" y="357"/>
                    <a:pt x="203" y="179"/>
                  </a:cubicBezTo>
                  <a:cubicBezTo>
                    <a:pt x="631" y="36"/>
                    <a:pt x="1084" y="0"/>
                    <a:pt x="1512" y="262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3"/>
            <p:cNvSpPr/>
            <p:nvPr/>
          </p:nvSpPr>
          <p:spPr>
            <a:xfrm>
              <a:off x="4662809" y="2856498"/>
              <a:ext cx="101854" cy="146941"/>
            </a:xfrm>
            <a:custGeom>
              <a:avLst/>
              <a:gdLst/>
              <a:ahLst/>
              <a:cxnLst/>
              <a:rect l="l" t="t" r="r" b="b"/>
              <a:pathLst>
                <a:path w="2930" h="4227" extrusionOk="0">
                  <a:moveTo>
                    <a:pt x="2929" y="4179"/>
                  </a:moveTo>
                  <a:cubicBezTo>
                    <a:pt x="2489" y="4191"/>
                    <a:pt x="2024" y="4191"/>
                    <a:pt x="1584" y="4215"/>
                  </a:cubicBezTo>
                  <a:cubicBezTo>
                    <a:pt x="1536" y="4227"/>
                    <a:pt x="1489" y="4227"/>
                    <a:pt x="1441" y="4191"/>
                  </a:cubicBezTo>
                  <a:cubicBezTo>
                    <a:pt x="1024" y="3810"/>
                    <a:pt x="774" y="3334"/>
                    <a:pt x="715" y="2762"/>
                  </a:cubicBezTo>
                  <a:cubicBezTo>
                    <a:pt x="608" y="1917"/>
                    <a:pt x="488" y="1084"/>
                    <a:pt x="12" y="345"/>
                  </a:cubicBezTo>
                  <a:cubicBezTo>
                    <a:pt x="0" y="298"/>
                    <a:pt x="12" y="250"/>
                    <a:pt x="48" y="203"/>
                  </a:cubicBezTo>
                  <a:cubicBezTo>
                    <a:pt x="298" y="83"/>
                    <a:pt x="548" y="0"/>
                    <a:pt x="846" y="72"/>
                  </a:cubicBezTo>
                  <a:cubicBezTo>
                    <a:pt x="1524" y="524"/>
                    <a:pt x="1834" y="1155"/>
                    <a:pt x="1667" y="1953"/>
                  </a:cubicBezTo>
                  <a:cubicBezTo>
                    <a:pt x="1501" y="2739"/>
                    <a:pt x="2239" y="2941"/>
                    <a:pt x="2536" y="3441"/>
                  </a:cubicBezTo>
                  <a:cubicBezTo>
                    <a:pt x="2644" y="3679"/>
                    <a:pt x="2786" y="3929"/>
                    <a:pt x="2929" y="4179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3"/>
            <p:cNvSpPr/>
            <p:nvPr/>
          </p:nvSpPr>
          <p:spPr>
            <a:xfrm>
              <a:off x="4721172" y="3163156"/>
              <a:ext cx="69560" cy="55898"/>
            </a:xfrm>
            <a:custGeom>
              <a:avLst/>
              <a:gdLst/>
              <a:ahLst/>
              <a:cxnLst/>
              <a:rect l="l" t="t" r="r" b="b"/>
              <a:pathLst>
                <a:path w="2001" h="1608" extrusionOk="0">
                  <a:moveTo>
                    <a:pt x="714" y="13"/>
                  </a:moveTo>
                  <a:cubicBezTo>
                    <a:pt x="1107" y="13"/>
                    <a:pt x="1476" y="1"/>
                    <a:pt x="1857" y="1"/>
                  </a:cubicBezTo>
                  <a:cubicBezTo>
                    <a:pt x="1834" y="548"/>
                    <a:pt x="2000" y="1156"/>
                    <a:pt x="1429" y="1560"/>
                  </a:cubicBezTo>
                  <a:cubicBezTo>
                    <a:pt x="0" y="1608"/>
                    <a:pt x="1036" y="513"/>
                    <a:pt x="714" y="13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3"/>
            <p:cNvSpPr/>
            <p:nvPr/>
          </p:nvSpPr>
          <p:spPr>
            <a:xfrm>
              <a:off x="4578105" y="2700723"/>
              <a:ext cx="204890" cy="69595"/>
            </a:xfrm>
            <a:custGeom>
              <a:avLst/>
              <a:gdLst/>
              <a:ahLst/>
              <a:cxnLst/>
              <a:rect l="l" t="t" r="r" b="b"/>
              <a:pathLst>
                <a:path w="5894" h="2002" extrusionOk="0">
                  <a:moveTo>
                    <a:pt x="5894" y="263"/>
                  </a:moveTo>
                  <a:cubicBezTo>
                    <a:pt x="4453" y="453"/>
                    <a:pt x="2977" y="489"/>
                    <a:pt x="1536" y="811"/>
                  </a:cubicBezTo>
                  <a:cubicBezTo>
                    <a:pt x="881" y="965"/>
                    <a:pt x="429" y="1227"/>
                    <a:pt x="583" y="2001"/>
                  </a:cubicBezTo>
                  <a:cubicBezTo>
                    <a:pt x="452" y="1787"/>
                    <a:pt x="286" y="1573"/>
                    <a:pt x="214" y="1334"/>
                  </a:cubicBezTo>
                  <a:cubicBezTo>
                    <a:pt x="48" y="787"/>
                    <a:pt x="0" y="358"/>
                    <a:pt x="845" y="334"/>
                  </a:cubicBezTo>
                  <a:cubicBezTo>
                    <a:pt x="2250" y="322"/>
                    <a:pt x="3631" y="168"/>
                    <a:pt x="5036" y="108"/>
                  </a:cubicBezTo>
                  <a:cubicBezTo>
                    <a:pt x="5334" y="84"/>
                    <a:pt x="5655" y="1"/>
                    <a:pt x="5894" y="263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 descr="صورة تحتوي على الرسومات, تصميم الجرافيك, لقطة شاشة, الخط&#10;&#10;تم إنشاء الوصف تلقائياً">
            <a:extLst>
              <a:ext uri="{FF2B5EF4-FFF2-40B4-BE49-F238E27FC236}">
                <a16:creationId xmlns:a16="http://schemas.microsoft.com/office/drawing/2014/main" id="{5F23CA8E-C2A6-3F1B-F819-2D02DA811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616" y="2200190"/>
            <a:ext cx="7264832" cy="4086468"/>
          </a:xfrm>
          <a:prstGeom prst="rect">
            <a:avLst/>
          </a:prstGeom>
          <a:ln>
            <a:noFill/>
          </a:ln>
        </p:spPr>
      </p:pic>
      <p:sp>
        <p:nvSpPr>
          <p:cNvPr id="1800" name="Google Shape;1800;p33"/>
          <p:cNvSpPr/>
          <p:nvPr/>
        </p:nvSpPr>
        <p:spPr>
          <a:xfrm>
            <a:off x="1122500" y="2311350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33"/>
          <p:cNvSpPr/>
          <p:nvPr/>
        </p:nvSpPr>
        <p:spPr>
          <a:xfrm>
            <a:off x="5344303" y="4622451"/>
            <a:ext cx="190800" cy="3720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1603;p33">
            <a:extLst>
              <a:ext uri="{FF2B5EF4-FFF2-40B4-BE49-F238E27FC236}">
                <a16:creationId xmlns:a16="http://schemas.microsoft.com/office/drawing/2014/main" id="{7881E3E8-39EB-C151-E7C2-8AAB10260785}"/>
              </a:ext>
            </a:extLst>
          </p:cNvPr>
          <p:cNvSpPr txBox="1">
            <a:spLocks/>
          </p:cNvSpPr>
          <p:nvPr/>
        </p:nvSpPr>
        <p:spPr>
          <a:xfrm>
            <a:off x="4219485" y="1091194"/>
            <a:ext cx="2707193" cy="11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rtl="1">
              <a:spcAft>
                <a:spcPts val="200"/>
              </a:spcAft>
            </a:pPr>
            <a:r>
              <a:rPr lang="en-US" dirty="0">
                <a:solidFill>
                  <a:schemeClr val="accent6"/>
                </a:solidFill>
              </a:rPr>
              <a:t>Unit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الوجه الإنساني, رسوم متحركة&#10;&#10;تم إنشاء الوصف تلقائياً">
            <a:extLst>
              <a:ext uri="{FF2B5EF4-FFF2-40B4-BE49-F238E27FC236}">
                <a16:creationId xmlns:a16="http://schemas.microsoft.com/office/drawing/2014/main" id="{78356C64-73A6-780F-9955-0F2E81E9C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104C4ABF-98C8-6F09-F3E0-F4297A15C78A}"/>
              </a:ext>
            </a:extLst>
          </p:cNvPr>
          <p:cNvSpPr txBox="1"/>
          <p:nvPr/>
        </p:nvSpPr>
        <p:spPr>
          <a:xfrm>
            <a:off x="6355829" y="2038663"/>
            <a:ext cx="11917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/>
              <a:t>chores</a:t>
            </a:r>
            <a:endParaRPr lang="ar-SA" sz="180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4C506C4-6A8B-5426-9A2A-B71C12912634}"/>
              </a:ext>
            </a:extLst>
          </p:cNvPr>
          <p:cNvSpPr txBox="1"/>
          <p:nvPr/>
        </p:nvSpPr>
        <p:spPr>
          <a:xfrm>
            <a:off x="6333343" y="3022642"/>
            <a:ext cx="1623883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/>
              <a:t>Reading &amp; writing</a:t>
            </a:r>
            <a:endParaRPr lang="ar-SA" sz="1800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95E1C8A-6122-B6E1-F2CF-624D5637FA85}"/>
              </a:ext>
            </a:extLst>
          </p:cNvPr>
          <p:cNvSpPr txBox="1"/>
          <p:nvPr/>
        </p:nvSpPr>
        <p:spPr>
          <a:xfrm>
            <a:off x="6355829" y="4152277"/>
            <a:ext cx="140158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/>
              <a:t>30 - 31</a:t>
            </a: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365020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19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به منحرف 3">
            <a:extLst>
              <a:ext uri="{FF2B5EF4-FFF2-40B4-BE49-F238E27FC236}">
                <a16:creationId xmlns:a16="http://schemas.microsoft.com/office/drawing/2014/main" id="{C603AF81-FE75-1204-8D56-1B1152CCC458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28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891831F9-7B4E-EA7E-C423-24930802EF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72" t="60006" r="6417" b="23385"/>
          <a:stretch/>
        </p:blipFill>
        <p:spPr>
          <a:xfrm>
            <a:off x="205584" y="1489583"/>
            <a:ext cx="8732831" cy="2164333"/>
          </a:xfrm>
          <a:prstGeom prst="rect">
            <a:avLst/>
          </a:prstGeom>
          <a:ln w="28575">
            <a:solidFill>
              <a:schemeClr val="bg1">
                <a:lumMod val="50000"/>
              </a:schemeClr>
            </a:solidFill>
            <a:prstDash val="sysDash"/>
          </a:ln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BD52457D-07D6-E4DD-B21E-96AAD2F518CD}"/>
              </a:ext>
            </a:extLst>
          </p:cNvPr>
          <p:cNvSpPr txBox="1"/>
          <p:nvPr/>
        </p:nvSpPr>
        <p:spPr>
          <a:xfrm>
            <a:off x="1758462" y="2262702"/>
            <a:ext cx="87923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ake</a:t>
            </a:r>
            <a:endParaRPr lang="ar-SA" sz="1800" dirty="0">
              <a:solidFill>
                <a:srgbClr val="0070C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E245E6D-3B5F-A2DD-DFBC-3896DD113FAA}"/>
              </a:ext>
            </a:extLst>
          </p:cNvPr>
          <p:cNvSpPr txBox="1"/>
          <p:nvPr/>
        </p:nvSpPr>
        <p:spPr>
          <a:xfrm>
            <a:off x="4469207" y="2262702"/>
            <a:ext cx="87923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eed</a:t>
            </a:r>
            <a:endParaRPr lang="ar-SA" sz="1800" dirty="0">
              <a:solidFill>
                <a:srgbClr val="0070C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E94EF4FE-6F93-9CCF-E8CF-9F3E87C3F021}"/>
              </a:ext>
            </a:extLst>
          </p:cNvPr>
          <p:cNvSpPr txBox="1"/>
          <p:nvPr/>
        </p:nvSpPr>
        <p:spPr>
          <a:xfrm>
            <a:off x="1881554" y="2571749"/>
            <a:ext cx="87923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uts</a:t>
            </a:r>
            <a:endParaRPr lang="ar-SA" sz="1800" dirty="0">
              <a:solidFill>
                <a:srgbClr val="0070C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B90B575-F39E-EAF2-05FD-FD72C4B9E4F6}"/>
              </a:ext>
            </a:extLst>
          </p:cNvPr>
          <p:cNvSpPr txBox="1"/>
          <p:nvPr/>
        </p:nvSpPr>
        <p:spPr>
          <a:xfrm>
            <a:off x="4313663" y="2571749"/>
            <a:ext cx="142435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ake</a:t>
            </a:r>
            <a:r>
              <a:rPr lang="en-US" sz="1800" dirty="0">
                <a:solidFill>
                  <a:srgbClr val="0070C0"/>
                </a:solidFill>
              </a:rPr>
              <a:t>       out</a:t>
            </a:r>
            <a:endParaRPr lang="ar-SA" sz="1800" dirty="0">
              <a:solidFill>
                <a:srgbClr val="0070C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A1B0762-AFF7-8D22-5F00-F6FFFC4E475C}"/>
              </a:ext>
            </a:extLst>
          </p:cNvPr>
          <p:cNvSpPr txBox="1"/>
          <p:nvPr/>
        </p:nvSpPr>
        <p:spPr>
          <a:xfrm>
            <a:off x="737304" y="2859020"/>
            <a:ext cx="58908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et</a:t>
            </a:r>
            <a:endParaRPr lang="ar-SA" sz="1800" dirty="0">
              <a:solidFill>
                <a:srgbClr val="0070C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C3F777F-3863-99EA-040D-0A8160BD0B38}"/>
              </a:ext>
            </a:extLst>
          </p:cNvPr>
          <p:cNvSpPr txBox="1"/>
          <p:nvPr/>
        </p:nvSpPr>
        <p:spPr>
          <a:xfrm>
            <a:off x="5612899" y="2859020"/>
            <a:ext cx="94030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</a:rPr>
              <a:t>lears</a:t>
            </a:r>
            <a:endParaRPr lang="ar-SA" sz="1800" dirty="0">
              <a:solidFill>
                <a:srgbClr val="0070C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95F9B6C4-D213-E1FD-F96D-9C2E41083597}"/>
              </a:ext>
            </a:extLst>
          </p:cNvPr>
          <p:cNvSpPr txBox="1"/>
          <p:nvPr/>
        </p:nvSpPr>
        <p:spPr>
          <a:xfrm>
            <a:off x="1851018" y="3160246"/>
            <a:ext cx="94030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ash</a:t>
            </a:r>
            <a:endParaRPr lang="ar-SA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2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CFD9EFC-EE4F-A09F-F819-F33FCDA8E454}"/>
              </a:ext>
            </a:extLst>
          </p:cNvPr>
          <p:cNvSpPr/>
          <p:nvPr/>
        </p:nvSpPr>
        <p:spPr>
          <a:xfrm>
            <a:off x="205466" y="182578"/>
            <a:ext cx="3825026" cy="4738271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28575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pic>
        <p:nvPicPr>
          <p:cNvPr id="6" name="صورة 5" descr="صورة تحتوي على نص, الإلكترونيات, الحاسوب, الوجه الإنساني&#10;&#10;تم إنشاء الوصف تلقائياً">
            <a:extLst>
              <a:ext uri="{FF2B5EF4-FFF2-40B4-BE49-F238E27FC236}">
                <a16:creationId xmlns:a16="http://schemas.microsoft.com/office/drawing/2014/main" id="{EDC0F540-A000-E53F-6470-1EB670FE9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65" y="440857"/>
            <a:ext cx="3347093" cy="4221711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FBBBE95C-9974-D31D-F990-FA43DF8C3006}"/>
              </a:ext>
            </a:extLst>
          </p:cNvPr>
          <p:cNvSpPr/>
          <p:nvPr/>
        </p:nvSpPr>
        <p:spPr>
          <a:xfrm>
            <a:off x="4978369" y="182579"/>
            <a:ext cx="3825026" cy="4738272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8" name="سهم بشكل U 7">
            <a:extLst>
              <a:ext uri="{FF2B5EF4-FFF2-40B4-BE49-F238E27FC236}">
                <a16:creationId xmlns:a16="http://schemas.microsoft.com/office/drawing/2014/main" id="{86C23CEA-0811-6942-8540-02042597795E}"/>
              </a:ext>
            </a:extLst>
          </p:cNvPr>
          <p:cNvSpPr/>
          <p:nvPr/>
        </p:nvSpPr>
        <p:spPr>
          <a:xfrm flipH="1">
            <a:off x="2740886" y="241466"/>
            <a:ext cx="1315364" cy="473623"/>
          </a:xfrm>
          <a:prstGeom prst="uturnArrow">
            <a:avLst/>
          </a:prstGeom>
          <a:solidFill>
            <a:schemeClr val="bg2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>
              <a:solidFill>
                <a:schemeClr val="tx1"/>
              </a:solidFill>
            </a:endParaRPr>
          </a:p>
        </p:txBody>
      </p:sp>
      <p:pic>
        <p:nvPicPr>
          <p:cNvPr id="17" name="صورة 16" descr="صورة تحتوي على نص, الحاسوب, لقطة شاشة, موقع إلكتروني&#10;&#10;تم إنشاء الوصف تلقائياً">
            <a:extLst>
              <a:ext uri="{FF2B5EF4-FFF2-40B4-BE49-F238E27FC236}">
                <a16:creationId xmlns:a16="http://schemas.microsoft.com/office/drawing/2014/main" id="{4EB28A40-AC3B-D755-8136-70DFD740B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332" y="460990"/>
            <a:ext cx="3280678" cy="4180489"/>
          </a:xfrm>
          <a:prstGeom prst="rect">
            <a:avLst/>
          </a:prstGeom>
        </p:spPr>
      </p:pic>
      <p:sp>
        <p:nvSpPr>
          <p:cNvPr id="9" name="سهم لليمين 8">
            <a:extLst>
              <a:ext uri="{FF2B5EF4-FFF2-40B4-BE49-F238E27FC236}">
                <a16:creationId xmlns:a16="http://schemas.microsoft.com/office/drawing/2014/main" id="{0E1F251F-B003-2FC9-530B-BB442A2ABF01}"/>
              </a:ext>
            </a:extLst>
          </p:cNvPr>
          <p:cNvSpPr/>
          <p:nvPr/>
        </p:nvSpPr>
        <p:spPr>
          <a:xfrm rot="10800000">
            <a:off x="1043557" y="4357394"/>
            <a:ext cx="621506" cy="299517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10" name="سهم بشكل U 9">
            <a:extLst>
              <a:ext uri="{FF2B5EF4-FFF2-40B4-BE49-F238E27FC236}">
                <a16:creationId xmlns:a16="http://schemas.microsoft.com/office/drawing/2014/main" id="{5C6252A3-D897-F195-E0B2-67BEE1F73BEE}"/>
              </a:ext>
            </a:extLst>
          </p:cNvPr>
          <p:cNvSpPr/>
          <p:nvPr/>
        </p:nvSpPr>
        <p:spPr>
          <a:xfrm>
            <a:off x="4978369" y="253327"/>
            <a:ext cx="1366288" cy="461762"/>
          </a:xfrm>
          <a:prstGeom prst="uturnArrow">
            <a:avLst/>
          </a:prstGeom>
          <a:solidFill>
            <a:schemeClr val="bg2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A5B30C8A-337C-B576-1AD9-3B28101BD88A}"/>
              </a:ext>
            </a:extLst>
          </p:cNvPr>
          <p:cNvSpPr/>
          <p:nvPr/>
        </p:nvSpPr>
        <p:spPr>
          <a:xfrm>
            <a:off x="3860771" y="2308937"/>
            <a:ext cx="1237920" cy="992579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06814556-097A-A35A-F946-678E9363B918}"/>
              </a:ext>
            </a:extLst>
          </p:cNvPr>
          <p:cNvSpPr/>
          <p:nvPr/>
        </p:nvSpPr>
        <p:spPr>
          <a:xfrm>
            <a:off x="3877086" y="427779"/>
            <a:ext cx="1288414" cy="533767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B7BCDCA-96B9-9A92-8F19-A4EC993BC91A}"/>
              </a:ext>
            </a:extLst>
          </p:cNvPr>
          <p:cNvSpPr txBox="1"/>
          <p:nvPr/>
        </p:nvSpPr>
        <p:spPr>
          <a:xfrm>
            <a:off x="3660421" y="2339391"/>
            <a:ext cx="168801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685800"/>
            <a:r>
              <a:rPr lang="en-US" sz="3000" dirty="0">
                <a:solidFill>
                  <a:srgbClr val="ED5314"/>
                </a:solidFill>
                <a:latin typeface="BoutrosMBCDinkum Medium" pitchFamily="2" charset="-78"/>
                <a:cs typeface="BoutrosMBCDinkum Medium" pitchFamily="2" charset="-78"/>
              </a:rPr>
              <a:t>P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a</a:t>
            </a:r>
            <a:r>
              <a:rPr lang="en-US" sz="3000" dirty="0">
                <a:solidFill>
                  <a:srgbClr val="9BCB3E"/>
                </a:solidFill>
                <a:latin typeface="BoutrosMBCDinkum Medium" pitchFamily="2" charset="-78"/>
                <a:cs typeface="BoutrosMBCDinkum Medium" pitchFamily="2" charset="-78"/>
              </a:rPr>
              <a:t>g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e</a:t>
            </a:r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: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  <a:p>
            <a:pPr algn="ctr" defTabSz="685800"/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 30-31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72BF05F-B3FF-72AC-D2A3-2DC7A843C16A}"/>
              </a:ext>
            </a:extLst>
          </p:cNvPr>
          <p:cNvSpPr txBox="1"/>
          <p:nvPr/>
        </p:nvSpPr>
        <p:spPr>
          <a:xfrm>
            <a:off x="3991246" y="378720"/>
            <a:ext cx="108057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dirty="0">
                <a:solidFill>
                  <a:srgbClr val="ED5314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</a:t>
            </a:r>
            <a:r>
              <a:rPr lang="en-US" sz="3600" dirty="0">
                <a:solidFill>
                  <a:srgbClr val="FFB92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</a:t>
            </a:r>
            <a:r>
              <a:rPr lang="en-US" sz="3600" dirty="0">
                <a:solidFill>
                  <a:srgbClr val="9BCB3E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</a:t>
            </a:r>
            <a:r>
              <a:rPr lang="en-US" sz="3600" dirty="0">
                <a:solidFill>
                  <a:srgbClr val="FFB92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</a:t>
            </a:r>
            <a:endParaRPr lang="ar-SA" sz="3600" dirty="0">
              <a:solidFill>
                <a:srgbClr val="FFB92B"/>
              </a:solidFill>
              <a:latin typeface="Dreaming Outloud Pro" panose="03050502040302030504" pitchFamily="66" charset="0"/>
            </a:endParaRPr>
          </a:p>
        </p:txBody>
      </p:sp>
      <p:sp>
        <p:nvSpPr>
          <p:cNvPr id="15" name="سهم لليمين 14">
            <a:extLst>
              <a:ext uri="{FF2B5EF4-FFF2-40B4-BE49-F238E27FC236}">
                <a16:creationId xmlns:a16="http://schemas.microsoft.com/office/drawing/2014/main" id="{3F6A497F-FBAB-2E7E-9C3B-68E4AC328403}"/>
              </a:ext>
            </a:extLst>
          </p:cNvPr>
          <p:cNvSpPr/>
          <p:nvPr/>
        </p:nvSpPr>
        <p:spPr>
          <a:xfrm>
            <a:off x="7329175" y="4403570"/>
            <a:ext cx="621506" cy="299517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</p:spTree>
    <p:extLst>
      <p:ext uri="{BB962C8B-B14F-4D97-AF65-F5344CB8AC3E}">
        <p14:creationId xmlns:p14="http://schemas.microsoft.com/office/powerpoint/2010/main" val="2529010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>
            <a:extLst>
              <a:ext uri="{FF2B5EF4-FFF2-40B4-BE49-F238E27FC236}">
                <a16:creationId xmlns:a16="http://schemas.microsoft.com/office/drawing/2014/main" id="{288C0688-6ACA-FC92-6BCF-447ABD3DDB5E}"/>
              </a:ext>
            </a:extLst>
          </p:cNvPr>
          <p:cNvSpPr/>
          <p:nvPr/>
        </p:nvSpPr>
        <p:spPr>
          <a:xfrm>
            <a:off x="3217545" y="426366"/>
            <a:ext cx="2708910" cy="69249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3A4D4365-70EE-98CF-07FF-B609F0555BB6}"/>
              </a:ext>
            </a:extLst>
          </p:cNvPr>
          <p:cNvSpPr txBox="1"/>
          <p:nvPr/>
        </p:nvSpPr>
        <p:spPr>
          <a:xfrm>
            <a:off x="3377565" y="426366"/>
            <a:ext cx="238887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050" dirty="0">
                <a:solidFill>
                  <a:schemeClr val="bg2"/>
                </a:solidFill>
                <a:latin typeface="Cottontail" pitchFamily="2" charset="0"/>
              </a:rPr>
              <a:t>Objective</a:t>
            </a:r>
            <a:r>
              <a:rPr lang="en" sz="4050" dirty="0">
                <a:solidFill>
                  <a:schemeClr val="accent1">
                    <a:lumMod val="50000"/>
                  </a:schemeClr>
                </a:solidFill>
                <a:latin typeface="Cottontail" pitchFamily="2" charset="0"/>
              </a:rPr>
              <a:t> 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FBA835C0-D16A-5CD0-FA2F-845F0370A42F}"/>
              </a:ext>
            </a:extLst>
          </p:cNvPr>
          <p:cNvSpPr/>
          <p:nvPr/>
        </p:nvSpPr>
        <p:spPr>
          <a:xfrm>
            <a:off x="1257300" y="1267550"/>
            <a:ext cx="6532033" cy="1474124"/>
          </a:xfrm>
          <a:custGeom>
            <a:avLst/>
            <a:gdLst>
              <a:gd name="connsiteX0" fmla="*/ 0 w 6532033"/>
              <a:gd name="connsiteY0" fmla="*/ 0 h 1474124"/>
              <a:gd name="connsiteX1" fmla="*/ 718524 w 6532033"/>
              <a:gd name="connsiteY1" fmla="*/ 0 h 1474124"/>
              <a:gd name="connsiteX2" fmla="*/ 1175766 w 6532033"/>
              <a:gd name="connsiteY2" fmla="*/ 0 h 1474124"/>
              <a:gd name="connsiteX3" fmla="*/ 1763649 w 6532033"/>
              <a:gd name="connsiteY3" fmla="*/ 0 h 1474124"/>
              <a:gd name="connsiteX4" fmla="*/ 2547493 w 6532033"/>
              <a:gd name="connsiteY4" fmla="*/ 0 h 1474124"/>
              <a:gd name="connsiteX5" fmla="*/ 3200696 w 6532033"/>
              <a:gd name="connsiteY5" fmla="*/ 0 h 1474124"/>
              <a:gd name="connsiteX6" fmla="*/ 3919220 w 6532033"/>
              <a:gd name="connsiteY6" fmla="*/ 0 h 1474124"/>
              <a:gd name="connsiteX7" fmla="*/ 4507103 w 6532033"/>
              <a:gd name="connsiteY7" fmla="*/ 0 h 1474124"/>
              <a:gd name="connsiteX8" fmla="*/ 5160306 w 6532033"/>
              <a:gd name="connsiteY8" fmla="*/ 0 h 1474124"/>
              <a:gd name="connsiteX9" fmla="*/ 5944150 w 6532033"/>
              <a:gd name="connsiteY9" fmla="*/ 0 h 1474124"/>
              <a:gd name="connsiteX10" fmla="*/ 6532033 w 6532033"/>
              <a:gd name="connsiteY10" fmla="*/ 0 h 1474124"/>
              <a:gd name="connsiteX11" fmla="*/ 6532033 w 6532033"/>
              <a:gd name="connsiteY11" fmla="*/ 506116 h 1474124"/>
              <a:gd name="connsiteX12" fmla="*/ 6532033 w 6532033"/>
              <a:gd name="connsiteY12" fmla="*/ 968008 h 1474124"/>
              <a:gd name="connsiteX13" fmla="*/ 6532033 w 6532033"/>
              <a:gd name="connsiteY13" fmla="*/ 1474124 h 1474124"/>
              <a:gd name="connsiteX14" fmla="*/ 5878830 w 6532033"/>
              <a:gd name="connsiteY14" fmla="*/ 1474124 h 1474124"/>
              <a:gd name="connsiteX15" fmla="*/ 5225626 w 6532033"/>
              <a:gd name="connsiteY15" fmla="*/ 1474124 h 1474124"/>
              <a:gd name="connsiteX16" fmla="*/ 4703064 w 6532033"/>
              <a:gd name="connsiteY16" fmla="*/ 1474124 h 1474124"/>
              <a:gd name="connsiteX17" fmla="*/ 4049860 w 6532033"/>
              <a:gd name="connsiteY17" fmla="*/ 1474124 h 1474124"/>
              <a:gd name="connsiteX18" fmla="*/ 3396657 w 6532033"/>
              <a:gd name="connsiteY18" fmla="*/ 1474124 h 1474124"/>
              <a:gd name="connsiteX19" fmla="*/ 2743454 w 6532033"/>
              <a:gd name="connsiteY19" fmla="*/ 1474124 h 1474124"/>
              <a:gd name="connsiteX20" fmla="*/ 2090251 w 6532033"/>
              <a:gd name="connsiteY20" fmla="*/ 1474124 h 1474124"/>
              <a:gd name="connsiteX21" fmla="*/ 1502368 w 6532033"/>
              <a:gd name="connsiteY21" fmla="*/ 1474124 h 1474124"/>
              <a:gd name="connsiteX22" fmla="*/ 783844 w 6532033"/>
              <a:gd name="connsiteY22" fmla="*/ 1474124 h 1474124"/>
              <a:gd name="connsiteX23" fmla="*/ 0 w 6532033"/>
              <a:gd name="connsiteY23" fmla="*/ 1474124 h 1474124"/>
              <a:gd name="connsiteX24" fmla="*/ 0 w 6532033"/>
              <a:gd name="connsiteY24" fmla="*/ 953267 h 1474124"/>
              <a:gd name="connsiteX25" fmla="*/ 0 w 6532033"/>
              <a:gd name="connsiteY25" fmla="*/ 447151 h 1474124"/>
              <a:gd name="connsiteX26" fmla="*/ 0 w 6532033"/>
              <a:gd name="connsiteY26" fmla="*/ 0 h 147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32033" h="1474124" fill="none" extrusionOk="0">
                <a:moveTo>
                  <a:pt x="0" y="0"/>
                </a:moveTo>
                <a:cubicBezTo>
                  <a:pt x="349327" y="12459"/>
                  <a:pt x="463734" y="23779"/>
                  <a:pt x="718524" y="0"/>
                </a:cubicBezTo>
                <a:cubicBezTo>
                  <a:pt x="973314" y="-23779"/>
                  <a:pt x="1016888" y="-19628"/>
                  <a:pt x="1175766" y="0"/>
                </a:cubicBezTo>
                <a:cubicBezTo>
                  <a:pt x="1334644" y="19628"/>
                  <a:pt x="1645850" y="3603"/>
                  <a:pt x="1763649" y="0"/>
                </a:cubicBezTo>
                <a:cubicBezTo>
                  <a:pt x="1881448" y="-3603"/>
                  <a:pt x="2328382" y="27470"/>
                  <a:pt x="2547493" y="0"/>
                </a:cubicBezTo>
                <a:cubicBezTo>
                  <a:pt x="2766604" y="-27470"/>
                  <a:pt x="2958527" y="-16598"/>
                  <a:pt x="3200696" y="0"/>
                </a:cubicBezTo>
                <a:cubicBezTo>
                  <a:pt x="3442865" y="16598"/>
                  <a:pt x="3697473" y="-23767"/>
                  <a:pt x="3919220" y="0"/>
                </a:cubicBezTo>
                <a:cubicBezTo>
                  <a:pt x="4140967" y="23767"/>
                  <a:pt x="4295427" y="-2466"/>
                  <a:pt x="4507103" y="0"/>
                </a:cubicBezTo>
                <a:cubicBezTo>
                  <a:pt x="4718779" y="2466"/>
                  <a:pt x="4875479" y="-11978"/>
                  <a:pt x="5160306" y="0"/>
                </a:cubicBezTo>
                <a:cubicBezTo>
                  <a:pt x="5445133" y="11978"/>
                  <a:pt x="5594482" y="31820"/>
                  <a:pt x="5944150" y="0"/>
                </a:cubicBezTo>
                <a:cubicBezTo>
                  <a:pt x="6293818" y="-31820"/>
                  <a:pt x="6377297" y="14533"/>
                  <a:pt x="6532033" y="0"/>
                </a:cubicBezTo>
                <a:cubicBezTo>
                  <a:pt x="6537216" y="251541"/>
                  <a:pt x="6523726" y="368432"/>
                  <a:pt x="6532033" y="506116"/>
                </a:cubicBezTo>
                <a:cubicBezTo>
                  <a:pt x="6540340" y="643800"/>
                  <a:pt x="6512091" y="740577"/>
                  <a:pt x="6532033" y="968008"/>
                </a:cubicBezTo>
                <a:cubicBezTo>
                  <a:pt x="6551975" y="1195439"/>
                  <a:pt x="6551748" y="1308471"/>
                  <a:pt x="6532033" y="1474124"/>
                </a:cubicBezTo>
                <a:cubicBezTo>
                  <a:pt x="6293529" y="1494684"/>
                  <a:pt x="6149403" y="1463577"/>
                  <a:pt x="5878830" y="1474124"/>
                </a:cubicBezTo>
                <a:cubicBezTo>
                  <a:pt x="5608257" y="1484671"/>
                  <a:pt x="5405679" y="1469180"/>
                  <a:pt x="5225626" y="1474124"/>
                </a:cubicBezTo>
                <a:cubicBezTo>
                  <a:pt x="5045573" y="1479068"/>
                  <a:pt x="4887086" y="1497697"/>
                  <a:pt x="4703064" y="1474124"/>
                </a:cubicBezTo>
                <a:cubicBezTo>
                  <a:pt x="4519042" y="1450551"/>
                  <a:pt x="4264074" y="1467626"/>
                  <a:pt x="4049860" y="1474124"/>
                </a:cubicBezTo>
                <a:cubicBezTo>
                  <a:pt x="3835646" y="1480622"/>
                  <a:pt x="3541609" y="1469519"/>
                  <a:pt x="3396657" y="1474124"/>
                </a:cubicBezTo>
                <a:cubicBezTo>
                  <a:pt x="3251705" y="1478729"/>
                  <a:pt x="2910099" y="1492602"/>
                  <a:pt x="2743454" y="1474124"/>
                </a:cubicBezTo>
                <a:cubicBezTo>
                  <a:pt x="2576809" y="1455646"/>
                  <a:pt x="2355569" y="1504756"/>
                  <a:pt x="2090251" y="1474124"/>
                </a:cubicBezTo>
                <a:cubicBezTo>
                  <a:pt x="1824933" y="1443492"/>
                  <a:pt x="1759845" y="1502595"/>
                  <a:pt x="1502368" y="1474124"/>
                </a:cubicBezTo>
                <a:cubicBezTo>
                  <a:pt x="1244891" y="1445653"/>
                  <a:pt x="1070479" y="1447158"/>
                  <a:pt x="783844" y="1474124"/>
                </a:cubicBezTo>
                <a:cubicBezTo>
                  <a:pt x="497209" y="1501090"/>
                  <a:pt x="274084" y="1473646"/>
                  <a:pt x="0" y="1474124"/>
                </a:cubicBezTo>
                <a:cubicBezTo>
                  <a:pt x="12586" y="1267292"/>
                  <a:pt x="-2042" y="1192367"/>
                  <a:pt x="0" y="953267"/>
                </a:cubicBezTo>
                <a:cubicBezTo>
                  <a:pt x="2042" y="714167"/>
                  <a:pt x="-8922" y="594658"/>
                  <a:pt x="0" y="447151"/>
                </a:cubicBezTo>
                <a:cubicBezTo>
                  <a:pt x="8922" y="299644"/>
                  <a:pt x="-8751" y="112417"/>
                  <a:pt x="0" y="0"/>
                </a:cubicBezTo>
                <a:close/>
              </a:path>
              <a:path w="6532033" h="1474124" stroke="0" extrusionOk="0">
                <a:moveTo>
                  <a:pt x="0" y="0"/>
                </a:moveTo>
                <a:cubicBezTo>
                  <a:pt x="253845" y="20106"/>
                  <a:pt x="306455" y="-28328"/>
                  <a:pt x="587883" y="0"/>
                </a:cubicBezTo>
                <a:cubicBezTo>
                  <a:pt x="869311" y="28328"/>
                  <a:pt x="871265" y="-5068"/>
                  <a:pt x="1045125" y="0"/>
                </a:cubicBezTo>
                <a:cubicBezTo>
                  <a:pt x="1218985" y="5068"/>
                  <a:pt x="1533759" y="14480"/>
                  <a:pt x="1828969" y="0"/>
                </a:cubicBezTo>
                <a:cubicBezTo>
                  <a:pt x="2124179" y="-14480"/>
                  <a:pt x="2187486" y="19737"/>
                  <a:pt x="2416852" y="0"/>
                </a:cubicBezTo>
                <a:cubicBezTo>
                  <a:pt x="2646218" y="-19737"/>
                  <a:pt x="2753387" y="11035"/>
                  <a:pt x="3004735" y="0"/>
                </a:cubicBezTo>
                <a:cubicBezTo>
                  <a:pt x="3256083" y="-11035"/>
                  <a:pt x="3500763" y="15428"/>
                  <a:pt x="3788579" y="0"/>
                </a:cubicBezTo>
                <a:cubicBezTo>
                  <a:pt x="4076395" y="-15428"/>
                  <a:pt x="4115745" y="-13458"/>
                  <a:pt x="4311142" y="0"/>
                </a:cubicBezTo>
                <a:cubicBezTo>
                  <a:pt x="4506539" y="13458"/>
                  <a:pt x="4765060" y="6449"/>
                  <a:pt x="5094986" y="0"/>
                </a:cubicBezTo>
                <a:cubicBezTo>
                  <a:pt x="5424912" y="-6449"/>
                  <a:pt x="5579858" y="7668"/>
                  <a:pt x="5878830" y="0"/>
                </a:cubicBezTo>
                <a:cubicBezTo>
                  <a:pt x="6177802" y="-7668"/>
                  <a:pt x="6325069" y="-25755"/>
                  <a:pt x="6532033" y="0"/>
                </a:cubicBezTo>
                <a:cubicBezTo>
                  <a:pt x="6532772" y="213843"/>
                  <a:pt x="6544102" y="318627"/>
                  <a:pt x="6532033" y="520857"/>
                </a:cubicBezTo>
                <a:cubicBezTo>
                  <a:pt x="6519964" y="723087"/>
                  <a:pt x="6528927" y="918607"/>
                  <a:pt x="6532033" y="1026973"/>
                </a:cubicBezTo>
                <a:cubicBezTo>
                  <a:pt x="6535139" y="1135339"/>
                  <a:pt x="6526485" y="1285288"/>
                  <a:pt x="6532033" y="1474124"/>
                </a:cubicBezTo>
                <a:cubicBezTo>
                  <a:pt x="6248761" y="1474987"/>
                  <a:pt x="6076843" y="1505646"/>
                  <a:pt x="5878830" y="1474124"/>
                </a:cubicBezTo>
                <a:cubicBezTo>
                  <a:pt x="5680817" y="1442602"/>
                  <a:pt x="5561864" y="1489632"/>
                  <a:pt x="5356267" y="1474124"/>
                </a:cubicBezTo>
                <a:cubicBezTo>
                  <a:pt x="5150670" y="1458616"/>
                  <a:pt x="4885187" y="1501470"/>
                  <a:pt x="4703064" y="1474124"/>
                </a:cubicBezTo>
                <a:cubicBezTo>
                  <a:pt x="4520941" y="1446778"/>
                  <a:pt x="4196396" y="1435572"/>
                  <a:pt x="3919220" y="1474124"/>
                </a:cubicBezTo>
                <a:cubicBezTo>
                  <a:pt x="3642044" y="1512676"/>
                  <a:pt x="3566551" y="1489388"/>
                  <a:pt x="3266017" y="1474124"/>
                </a:cubicBezTo>
                <a:cubicBezTo>
                  <a:pt x="2965483" y="1458860"/>
                  <a:pt x="2995674" y="1470820"/>
                  <a:pt x="2808774" y="1474124"/>
                </a:cubicBezTo>
                <a:cubicBezTo>
                  <a:pt x="2621874" y="1477428"/>
                  <a:pt x="2519428" y="1480589"/>
                  <a:pt x="2286212" y="1474124"/>
                </a:cubicBezTo>
                <a:cubicBezTo>
                  <a:pt x="2052996" y="1467659"/>
                  <a:pt x="1894115" y="1510983"/>
                  <a:pt x="1502368" y="1474124"/>
                </a:cubicBezTo>
                <a:cubicBezTo>
                  <a:pt x="1110621" y="1437265"/>
                  <a:pt x="1143458" y="1451776"/>
                  <a:pt x="849164" y="1474124"/>
                </a:cubicBezTo>
                <a:cubicBezTo>
                  <a:pt x="554870" y="1496472"/>
                  <a:pt x="378748" y="1497509"/>
                  <a:pt x="0" y="1474124"/>
                </a:cubicBezTo>
                <a:cubicBezTo>
                  <a:pt x="-1392" y="1256996"/>
                  <a:pt x="5166" y="1133300"/>
                  <a:pt x="0" y="982749"/>
                </a:cubicBezTo>
                <a:cubicBezTo>
                  <a:pt x="-5166" y="832199"/>
                  <a:pt x="3809" y="720413"/>
                  <a:pt x="0" y="535598"/>
                </a:cubicBezTo>
                <a:cubicBezTo>
                  <a:pt x="-3809" y="350783"/>
                  <a:pt x="3701" y="200083"/>
                  <a:pt x="0" y="0"/>
                </a:cubicBez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 w="285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DB1EE32C-A511-1973-5150-BF42E30FF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48" y="1464143"/>
            <a:ext cx="6164323" cy="99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" sz="2000" b="0" dirty="0">
                <a:effectLst/>
                <a:latin typeface="ProximaNova"/>
              </a:rPr>
              <a:t>By the end of this lesson, students should be able to </a:t>
            </a:r>
            <a:r>
              <a:rPr lang="en" sz="20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read </a:t>
            </a:r>
            <a:r>
              <a:rPr lang="en" sz="2000" b="0" dirty="0">
                <a:effectLst/>
                <a:latin typeface="ProximaNova"/>
              </a:rPr>
              <a:t>a text about family routines and compare it with their</a:t>
            </a:r>
            <a:br>
              <a:rPr lang="en" sz="2000" b="0" dirty="0">
                <a:effectLst/>
                <a:latin typeface="ProximaNova"/>
              </a:rPr>
            </a:br>
            <a:r>
              <a:rPr lang="en" sz="2000" b="0" dirty="0">
                <a:effectLst/>
                <a:latin typeface="ProximaNova"/>
              </a:rPr>
              <a:t>own routine. </a:t>
            </a:r>
            <a:endParaRPr lang="en" sz="2000" dirty="0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0D14F6F0-7849-B7E7-7A24-107E13D4DC12}"/>
              </a:ext>
            </a:extLst>
          </p:cNvPr>
          <p:cNvSpPr/>
          <p:nvPr/>
        </p:nvSpPr>
        <p:spPr>
          <a:xfrm>
            <a:off x="1257299" y="3060828"/>
            <a:ext cx="6532033" cy="1474124"/>
          </a:xfrm>
          <a:custGeom>
            <a:avLst/>
            <a:gdLst>
              <a:gd name="connsiteX0" fmla="*/ 0 w 6532033"/>
              <a:gd name="connsiteY0" fmla="*/ 0 h 1474124"/>
              <a:gd name="connsiteX1" fmla="*/ 659142 w 6532033"/>
              <a:gd name="connsiteY1" fmla="*/ 0 h 1474124"/>
              <a:gd name="connsiteX2" fmla="*/ 1187642 w 6532033"/>
              <a:gd name="connsiteY2" fmla="*/ 0 h 1474124"/>
              <a:gd name="connsiteX3" fmla="*/ 1781464 w 6532033"/>
              <a:gd name="connsiteY3" fmla="*/ 0 h 1474124"/>
              <a:gd name="connsiteX4" fmla="*/ 2440605 w 6532033"/>
              <a:gd name="connsiteY4" fmla="*/ 0 h 1474124"/>
              <a:gd name="connsiteX5" fmla="*/ 2903786 w 6532033"/>
              <a:gd name="connsiteY5" fmla="*/ 0 h 1474124"/>
              <a:gd name="connsiteX6" fmla="*/ 3497607 w 6532033"/>
              <a:gd name="connsiteY6" fmla="*/ 0 h 1474124"/>
              <a:gd name="connsiteX7" fmla="*/ 4156748 w 6532033"/>
              <a:gd name="connsiteY7" fmla="*/ 0 h 1474124"/>
              <a:gd name="connsiteX8" fmla="*/ 4881210 w 6532033"/>
              <a:gd name="connsiteY8" fmla="*/ 0 h 1474124"/>
              <a:gd name="connsiteX9" fmla="*/ 5605672 w 6532033"/>
              <a:gd name="connsiteY9" fmla="*/ 0 h 1474124"/>
              <a:gd name="connsiteX10" fmla="*/ 6532033 w 6532033"/>
              <a:gd name="connsiteY10" fmla="*/ 0 h 1474124"/>
              <a:gd name="connsiteX11" fmla="*/ 6532033 w 6532033"/>
              <a:gd name="connsiteY11" fmla="*/ 491375 h 1474124"/>
              <a:gd name="connsiteX12" fmla="*/ 6532033 w 6532033"/>
              <a:gd name="connsiteY12" fmla="*/ 968008 h 1474124"/>
              <a:gd name="connsiteX13" fmla="*/ 6532033 w 6532033"/>
              <a:gd name="connsiteY13" fmla="*/ 1474124 h 1474124"/>
              <a:gd name="connsiteX14" fmla="*/ 6003532 w 6532033"/>
              <a:gd name="connsiteY14" fmla="*/ 1474124 h 1474124"/>
              <a:gd name="connsiteX15" fmla="*/ 5605672 w 6532033"/>
              <a:gd name="connsiteY15" fmla="*/ 1474124 h 1474124"/>
              <a:gd name="connsiteX16" fmla="*/ 5011851 w 6532033"/>
              <a:gd name="connsiteY16" fmla="*/ 1474124 h 1474124"/>
              <a:gd name="connsiteX17" fmla="*/ 4483350 w 6532033"/>
              <a:gd name="connsiteY17" fmla="*/ 1474124 h 1474124"/>
              <a:gd name="connsiteX18" fmla="*/ 3758888 w 6532033"/>
              <a:gd name="connsiteY18" fmla="*/ 1474124 h 1474124"/>
              <a:gd name="connsiteX19" fmla="*/ 3165067 w 6532033"/>
              <a:gd name="connsiteY19" fmla="*/ 1474124 h 1474124"/>
              <a:gd name="connsiteX20" fmla="*/ 2505925 w 6532033"/>
              <a:gd name="connsiteY20" fmla="*/ 1474124 h 1474124"/>
              <a:gd name="connsiteX21" fmla="*/ 1781464 w 6532033"/>
              <a:gd name="connsiteY21" fmla="*/ 1474124 h 1474124"/>
              <a:gd name="connsiteX22" fmla="*/ 1383603 w 6532033"/>
              <a:gd name="connsiteY22" fmla="*/ 1474124 h 1474124"/>
              <a:gd name="connsiteX23" fmla="*/ 855103 w 6532033"/>
              <a:gd name="connsiteY23" fmla="*/ 1474124 h 1474124"/>
              <a:gd name="connsiteX24" fmla="*/ 0 w 6532033"/>
              <a:gd name="connsiteY24" fmla="*/ 1474124 h 1474124"/>
              <a:gd name="connsiteX25" fmla="*/ 0 w 6532033"/>
              <a:gd name="connsiteY25" fmla="*/ 982749 h 1474124"/>
              <a:gd name="connsiteX26" fmla="*/ 0 w 6532033"/>
              <a:gd name="connsiteY26" fmla="*/ 506116 h 1474124"/>
              <a:gd name="connsiteX27" fmla="*/ 0 w 6532033"/>
              <a:gd name="connsiteY27" fmla="*/ 0 h 147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532033" h="1474124" fill="none" extrusionOk="0">
                <a:moveTo>
                  <a:pt x="0" y="0"/>
                </a:moveTo>
                <a:cubicBezTo>
                  <a:pt x="180043" y="-74442"/>
                  <a:pt x="465519" y="11529"/>
                  <a:pt x="659142" y="0"/>
                </a:cubicBezTo>
                <a:cubicBezTo>
                  <a:pt x="852765" y="-11529"/>
                  <a:pt x="1066284" y="7005"/>
                  <a:pt x="1187642" y="0"/>
                </a:cubicBezTo>
                <a:cubicBezTo>
                  <a:pt x="1309000" y="-7005"/>
                  <a:pt x="1533622" y="59874"/>
                  <a:pt x="1781464" y="0"/>
                </a:cubicBezTo>
                <a:cubicBezTo>
                  <a:pt x="2029306" y="-59874"/>
                  <a:pt x="2161906" y="40833"/>
                  <a:pt x="2440605" y="0"/>
                </a:cubicBezTo>
                <a:cubicBezTo>
                  <a:pt x="2719304" y="-40833"/>
                  <a:pt x="2754147" y="4130"/>
                  <a:pt x="2903786" y="0"/>
                </a:cubicBezTo>
                <a:cubicBezTo>
                  <a:pt x="3053425" y="-4130"/>
                  <a:pt x="3360275" y="46183"/>
                  <a:pt x="3497607" y="0"/>
                </a:cubicBezTo>
                <a:cubicBezTo>
                  <a:pt x="3634939" y="-46183"/>
                  <a:pt x="3995358" y="40855"/>
                  <a:pt x="4156748" y="0"/>
                </a:cubicBezTo>
                <a:cubicBezTo>
                  <a:pt x="4318138" y="-40855"/>
                  <a:pt x="4615507" y="37083"/>
                  <a:pt x="4881210" y="0"/>
                </a:cubicBezTo>
                <a:cubicBezTo>
                  <a:pt x="5146913" y="-37083"/>
                  <a:pt x="5304129" y="23424"/>
                  <a:pt x="5605672" y="0"/>
                </a:cubicBezTo>
                <a:cubicBezTo>
                  <a:pt x="5907215" y="-23424"/>
                  <a:pt x="6202045" y="16560"/>
                  <a:pt x="6532033" y="0"/>
                </a:cubicBezTo>
                <a:cubicBezTo>
                  <a:pt x="6589790" y="194874"/>
                  <a:pt x="6486290" y="295874"/>
                  <a:pt x="6532033" y="491375"/>
                </a:cubicBezTo>
                <a:cubicBezTo>
                  <a:pt x="6577776" y="686877"/>
                  <a:pt x="6502135" y="831186"/>
                  <a:pt x="6532033" y="968008"/>
                </a:cubicBezTo>
                <a:cubicBezTo>
                  <a:pt x="6561931" y="1104830"/>
                  <a:pt x="6525098" y="1221913"/>
                  <a:pt x="6532033" y="1474124"/>
                </a:cubicBezTo>
                <a:cubicBezTo>
                  <a:pt x="6346996" y="1526152"/>
                  <a:pt x="6224468" y="1440223"/>
                  <a:pt x="6003532" y="1474124"/>
                </a:cubicBezTo>
                <a:cubicBezTo>
                  <a:pt x="5782596" y="1508025"/>
                  <a:pt x="5696485" y="1449603"/>
                  <a:pt x="5605672" y="1474124"/>
                </a:cubicBezTo>
                <a:cubicBezTo>
                  <a:pt x="5514859" y="1498645"/>
                  <a:pt x="5142073" y="1467018"/>
                  <a:pt x="5011851" y="1474124"/>
                </a:cubicBezTo>
                <a:cubicBezTo>
                  <a:pt x="4881629" y="1481230"/>
                  <a:pt x="4731672" y="1424418"/>
                  <a:pt x="4483350" y="1474124"/>
                </a:cubicBezTo>
                <a:cubicBezTo>
                  <a:pt x="4235028" y="1523830"/>
                  <a:pt x="4064616" y="1396509"/>
                  <a:pt x="3758888" y="1474124"/>
                </a:cubicBezTo>
                <a:cubicBezTo>
                  <a:pt x="3453160" y="1551739"/>
                  <a:pt x="3453004" y="1404751"/>
                  <a:pt x="3165067" y="1474124"/>
                </a:cubicBezTo>
                <a:cubicBezTo>
                  <a:pt x="2877130" y="1543497"/>
                  <a:pt x="2833684" y="1422277"/>
                  <a:pt x="2505925" y="1474124"/>
                </a:cubicBezTo>
                <a:cubicBezTo>
                  <a:pt x="2178166" y="1525971"/>
                  <a:pt x="2031907" y="1391823"/>
                  <a:pt x="1781464" y="1474124"/>
                </a:cubicBezTo>
                <a:cubicBezTo>
                  <a:pt x="1531021" y="1556425"/>
                  <a:pt x="1556719" y="1444667"/>
                  <a:pt x="1383603" y="1474124"/>
                </a:cubicBezTo>
                <a:cubicBezTo>
                  <a:pt x="1210487" y="1503581"/>
                  <a:pt x="1055169" y="1471048"/>
                  <a:pt x="855103" y="1474124"/>
                </a:cubicBezTo>
                <a:cubicBezTo>
                  <a:pt x="655037" y="1477200"/>
                  <a:pt x="175459" y="1387367"/>
                  <a:pt x="0" y="1474124"/>
                </a:cubicBezTo>
                <a:cubicBezTo>
                  <a:pt x="-41574" y="1337835"/>
                  <a:pt x="28834" y="1185513"/>
                  <a:pt x="0" y="982749"/>
                </a:cubicBezTo>
                <a:cubicBezTo>
                  <a:pt x="-28834" y="779986"/>
                  <a:pt x="24310" y="743344"/>
                  <a:pt x="0" y="506116"/>
                </a:cubicBezTo>
                <a:cubicBezTo>
                  <a:pt x="-24310" y="268888"/>
                  <a:pt x="46851" y="196609"/>
                  <a:pt x="0" y="0"/>
                </a:cubicBezTo>
                <a:close/>
              </a:path>
              <a:path w="6532033" h="1474124" stroke="0" extrusionOk="0">
                <a:moveTo>
                  <a:pt x="0" y="0"/>
                </a:moveTo>
                <a:cubicBezTo>
                  <a:pt x="143061" y="-53276"/>
                  <a:pt x="323810" y="30025"/>
                  <a:pt x="463181" y="0"/>
                </a:cubicBezTo>
                <a:cubicBezTo>
                  <a:pt x="602552" y="-30025"/>
                  <a:pt x="748019" y="13911"/>
                  <a:pt x="861041" y="0"/>
                </a:cubicBezTo>
                <a:cubicBezTo>
                  <a:pt x="974063" y="-13911"/>
                  <a:pt x="1168011" y="36647"/>
                  <a:pt x="1389542" y="0"/>
                </a:cubicBezTo>
                <a:cubicBezTo>
                  <a:pt x="1611073" y="-36647"/>
                  <a:pt x="1782488" y="67374"/>
                  <a:pt x="1983363" y="0"/>
                </a:cubicBezTo>
                <a:cubicBezTo>
                  <a:pt x="2184238" y="-67374"/>
                  <a:pt x="2501249" y="72481"/>
                  <a:pt x="2642504" y="0"/>
                </a:cubicBezTo>
                <a:cubicBezTo>
                  <a:pt x="2783759" y="-72481"/>
                  <a:pt x="2884456" y="34695"/>
                  <a:pt x="3105685" y="0"/>
                </a:cubicBezTo>
                <a:cubicBezTo>
                  <a:pt x="3326914" y="-34695"/>
                  <a:pt x="3408001" y="55312"/>
                  <a:pt x="3634186" y="0"/>
                </a:cubicBezTo>
                <a:cubicBezTo>
                  <a:pt x="3860371" y="-55312"/>
                  <a:pt x="4125047" y="61929"/>
                  <a:pt x="4358647" y="0"/>
                </a:cubicBezTo>
                <a:cubicBezTo>
                  <a:pt x="4592247" y="-61929"/>
                  <a:pt x="4836523" y="47274"/>
                  <a:pt x="5017789" y="0"/>
                </a:cubicBezTo>
                <a:cubicBezTo>
                  <a:pt x="5199055" y="-47274"/>
                  <a:pt x="5302463" y="12181"/>
                  <a:pt x="5415649" y="0"/>
                </a:cubicBezTo>
                <a:cubicBezTo>
                  <a:pt x="5528835" y="-12181"/>
                  <a:pt x="5712862" y="44040"/>
                  <a:pt x="5878830" y="0"/>
                </a:cubicBezTo>
                <a:cubicBezTo>
                  <a:pt x="6044798" y="-44040"/>
                  <a:pt x="6373199" y="39026"/>
                  <a:pt x="6532033" y="0"/>
                </a:cubicBezTo>
                <a:cubicBezTo>
                  <a:pt x="6536398" y="198907"/>
                  <a:pt x="6479451" y="283653"/>
                  <a:pt x="6532033" y="506116"/>
                </a:cubicBezTo>
                <a:cubicBezTo>
                  <a:pt x="6584615" y="728579"/>
                  <a:pt x="6483031" y="805927"/>
                  <a:pt x="6532033" y="953267"/>
                </a:cubicBezTo>
                <a:cubicBezTo>
                  <a:pt x="6581035" y="1100607"/>
                  <a:pt x="6523322" y="1320774"/>
                  <a:pt x="6532033" y="1474124"/>
                </a:cubicBezTo>
                <a:cubicBezTo>
                  <a:pt x="6248790" y="1519163"/>
                  <a:pt x="6174142" y="1433381"/>
                  <a:pt x="5872891" y="1474124"/>
                </a:cubicBezTo>
                <a:cubicBezTo>
                  <a:pt x="5571640" y="1514867"/>
                  <a:pt x="5618726" y="1468743"/>
                  <a:pt x="5409711" y="1474124"/>
                </a:cubicBezTo>
                <a:cubicBezTo>
                  <a:pt x="5200696" y="1479505"/>
                  <a:pt x="5045092" y="1422406"/>
                  <a:pt x="4815890" y="1474124"/>
                </a:cubicBezTo>
                <a:cubicBezTo>
                  <a:pt x="4586688" y="1525842"/>
                  <a:pt x="4568412" y="1444449"/>
                  <a:pt x="4418030" y="1474124"/>
                </a:cubicBezTo>
                <a:cubicBezTo>
                  <a:pt x="4267648" y="1503799"/>
                  <a:pt x="4130556" y="1461020"/>
                  <a:pt x="4020169" y="1474124"/>
                </a:cubicBezTo>
                <a:cubicBezTo>
                  <a:pt x="3909782" y="1487228"/>
                  <a:pt x="3573698" y="1457672"/>
                  <a:pt x="3426348" y="1474124"/>
                </a:cubicBezTo>
                <a:cubicBezTo>
                  <a:pt x="3278998" y="1490576"/>
                  <a:pt x="2923754" y="1432693"/>
                  <a:pt x="2767207" y="1474124"/>
                </a:cubicBezTo>
                <a:cubicBezTo>
                  <a:pt x="2610660" y="1515555"/>
                  <a:pt x="2329177" y="1449452"/>
                  <a:pt x="2173386" y="1474124"/>
                </a:cubicBezTo>
                <a:cubicBezTo>
                  <a:pt x="2017595" y="1498796"/>
                  <a:pt x="1914617" y="1426592"/>
                  <a:pt x="1710205" y="1474124"/>
                </a:cubicBezTo>
                <a:cubicBezTo>
                  <a:pt x="1505793" y="1521656"/>
                  <a:pt x="1432801" y="1438872"/>
                  <a:pt x="1181704" y="1474124"/>
                </a:cubicBezTo>
                <a:cubicBezTo>
                  <a:pt x="930607" y="1509376"/>
                  <a:pt x="852123" y="1427188"/>
                  <a:pt x="653203" y="1474124"/>
                </a:cubicBezTo>
                <a:cubicBezTo>
                  <a:pt x="454283" y="1521060"/>
                  <a:pt x="184000" y="1464346"/>
                  <a:pt x="0" y="1474124"/>
                </a:cubicBezTo>
                <a:cubicBezTo>
                  <a:pt x="-27389" y="1365280"/>
                  <a:pt x="37948" y="1138749"/>
                  <a:pt x="0" y="1026973"/>
                </a:cubicBezTo>
                <a:cubicBezTo>
                  <a:pt x="-37948" y="915197"/>
                  <a:pt x="1168" y="781481"/>
                  <a:pt x="0" y="579822"/>
                </a:cubicBezTo>
                <a:cubicBezTo>
                  <a:pt x="-1168" y="378163"/>
                  <a:pt x="53007" y="123751"/>
                  <a:pt x="0" y="0"/>
                </a:cubicBez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F4D4546-5A48-DBD1-729C-1930D61D455E}"/>
              </a:ext>
            </a:extLst>
          </p:cNvPr>
          <p:cNvSpPr txBox="1"/>
          <p:nvPr/>
        </p:nvSpPr>
        <p:spPr>
          <a:xfrm>
            <a:off x="1380703" y="3213191"/>
            <a:ext cx="63457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b="0" dirty="0">
                <a:effectLst/>
                <a:latin typeface="ProximaNova"/>
              </a:rPr>
              <a:t>By the end of this lesson, students will learn to </a:t>
            </a:r>
            <a:r>
              <a:rPr lang="en" sz="18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recognize</a:t>
            </a:r>
            <a:r>
              <a:rPr lang="en" sz="1800" b="0" dirty="0">
                <a:effectLst/>
                <a:latin typeface="ProximaNova"/>
              </a:rPr>
              <a:t>, </a:t>
            </a:r>
            <a:r>
              <a:rPr lang="en" sz="18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write</a:t>
            </a:r>
            <a:r>
              <a:rPr lang="en" sz="1800" b="0" dirty="0">
                <a:effectLst/>
                <a:latin typeface="ProximaNova"/>
              </a:rPr>
              <a:t>, </a:t>
            </a:r>
            <a:r>
              <a:rPr lang="en" sz="18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say</a:t>
            </a:r>
            <a:r>
              <a:rPr lang="en" sz="1800" b="0" dirty="0">
                <a:effectLst/>
                <a:latin typeface="ProximaNova"/>
              </a:rPr>
              <a:t> words that function as nouns and verbs with the same spelling, and </a:t>
            </a:r>
            <a:r>
              <a:rPr lang="en" sz="18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write</a:t>
            </a:r>
            <a:r>
              <a:rPr lang="en" sz="1800" b="0" dirty="0">
                <a:effectLst/>
                <a:latin typeface="ProximaNova"/>
              </a:rPr>
              <a:t> about their family routine. </a:t>
            </a:r>
            <a:endParaRPr lang="en" sz="3200" dirty="0"/>
          </a:p>
        </p:txBody>
      </p:sp>
    </p:spTree>
    <p:extLst>
      <p:ext uri="{BB962C8B-B14F-4D97-AF65-F5344CB8AC3E}">
        <p14:creationId xmlns:p14="http://schemas.microsoft.com/office/powerpoint/2010/main" val="4210822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صورة تحتوي على رسوم متحركة, الرسوم المتحركة, لعبة, قصاصة فنية&#10;&#10;تم إنشاء الوصف تلقائياً">
            <a:extLst>
              <a:ext uri="{FF2B5EF4-FFF2-40B4-BE49-F238E27FC236}">
                <a16:creationId xmlns:a16="http://schemas.microsoft.com/office/drawing/2014/main" id="{7BEF699D-5945-2BCB-C679-91D1057E8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97" t="10791" r="10330" b="12528"/>
          <a:stretch/>
        </p:blipFill>
        <p:spPr>
          <a:xfrm>
            <a:off x="380662" y="353611"/>
            <a:ext cx="2025861" cy="1972020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CB900602-6830-A690-E2DC-E1FA3AD625A9}"/>
              </a:ext>
            </a:extLst>
          </p:cNvPr>
          <p:cNvSpPr txBox="1"/>
          <p:nvPr/>
        </p:nvSpPr>
        <p:spPr>
          <a:xfrm>
            <a:off x="2117510" y="298138"/>
            <a:ext cx="4687675" cy="461665"/>
          </a:xfrm>
          <a:custGeom>
            <a:avLst/>
            <a:gdLst>
              <a:gd name="connsiteX0" fmla="*/ 0 w 4687675"/>
              <a:gd name="connsiteY0" fmla="*/ 0 h 461665"/>
              <a:gd name="connsiteX1" fmla="*/ 632836 w 4687675"/>
              <a:gd name="connsiteY1" fmla="*/ 0 h 461665"/>
              <a:gd name="connsiteX2" fmla="*/ 1218796 w 4687675"/>
              <a:gd name="connsiteY2" fmla="*/ 0 h 461665"/>
              <a:gd name="connsiteX3" fmla="*/ 1664125 w 4687675"/>
              <a:gd name="connsiteY3" fmla="*/ 0 h 461665"/>
              <a:gd name="connsiteX4" fmla="*/ 2203207 w 4687675"/>
              <a:gd name="connsiteY4" fmla="*/ 0 h 461665"/>
              <a:gd name="connsiteX5" fmla="*/ 2695413 w 4687675"/>
              <a:gd name="connsiteY5" fmla="*/ 0 h 461665"/>
              <a:gd name="connsiteX6" fmla="*/ 3234496 w 4687675"/>
              <a:gd name="connsiteY6" fmla="*/ 0 h 461665"/>
              <a:gd name="connsiteX7" fmla="*/ 3773578 w 4687675"/>
              <a:gd name="connsiteY7" fmla="*/ 0 h 461665"/>
              <a:gd name="connsiteX8" fmla="*/ 4687675 w 4687675"/>
              <a:gd name="connsiteY8" fmla="*/ 0 h 461665"/>
              <a:gd name="connsiteX9" fmla="*/ 4687675 w 4687675"/>
              <a:gd name="connsiteY9" fmla="*/ 461665 h 461665"/>
              <a:gd name="connsiteX10" fmla="*/ 4101716 w 4687675"/>
              <a:gd name="connsiteY10" fmla="*/ 461665 h 461665"/>
              <a:gd name="connsiteX11" fmla="*/ 3609510 w 4687675"/>
              <a:gd name="connsiteY11" fmla="*/ 461665 h 461665"/>
              <a:gd name="connsiteX12" fmla="*/ 3117304 w 4687675"/>
              <a:gd name="connsiteY12" fmla="*/ 461665 h 461665"/>
              <a:gd name="connsiteX13" fmla="*/ 2484468 w 4687675"/>
              <a:gd name="connsiteY13" fmla="*/ 461665 h 461665"/>
              <a:gd name="connsiteX14" fmla="*/ 1992262 w 4687675"/>
              <a:gd name="connsiteY14" fmla="*/ 461665 h 461665"/>
              <a:gd name="connsiteX15" fmla="*/ 1453179 w 4687675"/>
              <a:gd name="connsiteY15" fmla="*/ 461665 h 461665"/>
              <a:gd name="connsiteX16" fmla="*/ 1007850 w 4687675"/>
              <a:gd name="connsiteY16" fmla="*/ 461665 h 461665"/>
              <a:gd name="connsiteX17" fmla="*/ 0 w 4687675"/>
              <a:gd name="connsiteY17" fmla="*/ 461665 h 461665"/>
              <a:gd name="connsiteX18" fmla="*/ 0 w 4687675"/>
              <a:gd name="connsiteY1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87675" h="461665" fill="none" extrusionOk="0">
                <a:moveTo>
                  <a:pt x="0" y="0"/>
                </a:moveTo>
                <a:cubicBezTo>
                  <a:pt x="161426" y="-47556"/>
                  <a:pt x="487861" y="38927"/>
                  <a:pt x="632836" y="0"/>
                </a:cubicBezTo>
                <a:cubicBezTo>
                  <a:pt x="777811" y="-38927"/>
                  <a:pt x="1101291" y="64072"/>
                  <a:pt x="1218796" y="0"/>
                </a:cubicBezTo>
                <a:cubicBezTo>
                  <a:pt x="1336301" y="-64072"/>
                  <a:pt x="1487615" y="34170"/>
                  <a:pt x="1664125" y="0"/>
                </a:cubicBezTo>
                <a:cubicBezTo>
                  <a:pt x="1840635" y="-34170"/>
                  <a:pt x="2002180" y="32046"/>
                  <a:pt x="2203207" y="0"/>
                </a:cubicBezTo>
                <a:cubicBezTo>
                  <a:pt x="2404234" y="-32046"/>
                  <a:pt x="2474080" y="38813"/>
                  <a:pt x="2695413" y="0"/>
                </a:cubicBezTo>
                <a:cubicBezTo>
                  <a:pt x="2916746" y="-38813"/>
                  <a:pt x="2974878" y="18300"/>
                  <a:pt x="3234496" y="0"/>
                </a:cubicBezTo>
                <a:cubicBezTo>
                  <a:pt x="3494114" y="-18300"/>
                  <a:pt x="3504837" y="46290"/>
                  <a:pt x="3773578" y="0"/>
                </a:cubicBezTo>
                <a:cubicBezTo>
                  <a:pt x="4042319" y="-46290"/>
                  <a:pt x="4230978" y="104547"/>
                  <a:pt x="4687675" y="0"/>
                </a:cubicBezTo>
                <a:cubicBezTo>
                  <a:pt x="4733122" y="145361"/>
                  <a:pt x="4646458" y="336112"/>
                  <a:pt x="4687675" y="461665"/>
                </a:cubicBezTo>
                <a:cubicBezTo>
                  <a:pt x="4420831" y="513937"/>
                  <a:pt x="4296222" y="406261"/>
                  <a:pt x="4101716" y="461665"/>
                </a:cubicBezTo>
                <a:cubicBezTo>
                  <a:pt x="3907210" y="517069"/>
                  <a:pt x="3761518" y="458395"/>
                  <a:pt x="3609510" y="461665"/>
                </a:cubicBezTo>
                <a:cubicBezTo>
                  <a:pt x="3457502" y="464935"/>
                  <a:pt x="3348802" y="427419"/>
                  <a:pt x="3117304" y="461665"/>
                </a:cubicBezTo>
                <a:cubicBezTo>
                  <a:pt x="2885806" y="495911"/>
                  <a:pt x="2688320" y="401297"/>
                  <a:pt x="2484468" y="461665"/>
                </a:cubicBezTo>
                <a:cubicBezTo>
                  <a:pt x="2280616" y="522033"/>
                  <a:pt x="2237804" y="452695"/>
                  <a:pt x="1992262" y="461665"/>
                </a:cubicBezTo>
                <a:cubicBezTo>
                  <a:pt x="1746720" y="470635"/>
                  <a:pt x="1651063" y="429652"/>
                  <a:pt x="1453179" y="461665"/>
                </a:cubicBezTo>
                <a:cubicBezTo>
                  <a:pt x="1255295" y="493678"/>
                  <a:pt x="1197518" y="416592"/>
                  <a:pt x="1007850" y="461665"/>
                </a:cubicBezTo>
                <a:cubicBezTo>
                  <a:pt x="818182" y="506738"/>
                  <a:pt x="386250" y="444826"/>
                  <a:pt x="0" y="461665"/>
                </a:cubicBezTo>
                <a:cubicBezTo>
                  <a:pt x="-166" y="278386"/>
                  <a:pt x="53499" y="197368"/>
                  <a:pt x="0" y="0"/>
                </a:cubicBezTo>
                <a:close/>
              </a:path>
              <a:path w="4687675" h="461665" stroke="0" extrusionOk="0">
                <a:moveTo>
                  <a:pt x="0" y="0"/>
                </a:moveTo>
                <a:cubicBezTo>
                  <a:pt x="225661" y="-48973"/>
                  <a:pt x="490305" y="30851"/>
                  <a:pt x="679713" y="0"/>
                </a:cubicBezTo>
                <a:cubicBezTo>
                  <a:pt x="869121" y="-30851"/>
                  <a:pt x="1016948" y="60805"/>
                  <a:pt x="1312549" y="0"/>
                </a:cubicBezTo>
                <a:cubicBezTo>
                  <a:pt x="1608150" y="-60805"/>
                  <a:pt x="1809261" y="39025"/>
                  <a:pt x="1945385" y="0"/>
                </a:cubicBezTo>
                <a:cubicBezTo>
                  <a:pt x="2081509" y="-39025"/>
                  <a:pt x="2199209" y="6288"/>
                  <a:pt x="2437591" y="0"/>
                </a:cubicBezTo>
                <a:cubicBezTo>
                  <a:pt x="2675973" y="-6288"/>
                  <a:pt x="2790401" y="40067"/>
                  <a:pt x="3117304" y="0"/>
                </a:cubicBezTo>
                <a:cubicBezTo>
                  <a:pt x="3444207" y="-40067"/>
                  <a:pt x="3512640" y="19164"/>
                  <a:pt x="3750140" y="0"/>
                </a:cubicBezTo>
                <a:cubicBezTo>
                  <a:pt x="3987640" y="-19164"/>
                  <a:pt x="4344713" y="11290"/>
                  <a:pt x="4687675" y="0"/>
                </a:cubicBezTo>
                <a:cubicBezTo>
                  <a:pt x="4695786" y="137557"/>
                  <a:pt x="4662975" y="302386"/>
                  <a:pt x="4687675" y="461665"/>
                </a:cubicBezTo>
                <a:cubicBezTo>
                  <a:pt x="4408937" y="528409"/>
                  <a:pt x="4221004" y="389373"/>
                  <a:pt x="4007962" y="461665"/>
                </a:cubicBezTo>
                <a:cubicBezTo>
                  <a:pt x="3794920" y="533957"/>
                  <a:pt x="3704192" y="408685"/>
                  <a:pt x="3515756" y="461665"/>
                </a:cubicBezTo>
                <a:cubicBezTo>
                  <a:pt x="3327320" y="514645"/>
                  <a:pt x="3247872" y="461451"/>
                  <a:pt x="3070427" y="461665"/>
                </a:cubicBezTo>
                <a:cubicBezTo>
                  <a:pt x="2892982" y="461879"/>
                  <a:pt x="2800655" y="446233"/>
                  <a:pt x="2531345" y="461665"/>
                </a:cubicBezTo>
                <a:cubicBezTo>
                  <a:pt x="2262035" y="477097"/>
                  <a:pt x="2232875" y="411076"/>
                  <a:pt x="2086015" y="461665"/>
                </a:cubicBezTo>
                <a:cubicBezTo>
                  <a:pt x="1939155" y="512254"/>
                  <a:pt x="1805568" y="456417"/>
                  <a:pt x="1546933" y="461665"/>
                </a:cubicBezTo>
                <a:cubicBezTo>
                  <a:pt x="1288298" y="466913"/>
                  <a:pt x="1169428" y="456856"/>
                  <a:pt x="1007850" y="461665"/>
                </a:cubicBezTo>
                <a:cubicBezTo>
                  <a:pt x="846272" y="466474"/>
                  <a:pt x="501641" y="429226"/>
                  <a:pt x="0" y="461665"/>
                </a:cubicBezTo>
                <a:cubicBezTo>
                  <a:pt x="-18847" y="265359"/>
                  <a:pt x="15266" y="98632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950035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en" sz="2400" b="1" dirty="0">
                <a:latin typeface="Comic Sans MS" panose="030F0902030302020204" pitchFamily="66" charset="0"/>
              </a:rPr>
              <a:t> Can You Guess The Meaning Of</a:t>
            </a:r>
          </a:p>
        </p:txBody>
      </p:sp>
      <p:sp>
        <p:nvSpPr>
          <p:cNvPr id="16" name="شكل حر 15">
            <a:extLst>
              <a:ext uri="{FF2B5EF4-FFF2-40B4-BE49-F238E27FC236}">
                <a16:creationId xmlns:a16="http://schemas.microsoft.com/office/drawing/2014/main" id="{C0604947-9D25-DD2E-50BD-DDB9FA5D52E1}"/>
              </a:ext>
            </a:extLst>
          </p:cNvPr>
          <p:cNvSpPr/>
          <p:nvPr/>
        </p:nvSpPr>
        <p:spPr>
          <a:xfrm rot="21257885">
            <a:off x="2732903" y="1436872"/>
            <a:ext cx="3488663" cy="1363249"/>
          </a:xfrm>
          <a:custGeom>
            <a:avLst/>
            <a:gdLst>
              <a:gd name="connsiteX0" fmla="*/ 3359944 w 3488663"/>
              <a:gd name="connsiteY0" fmla="*/ 343565 h 1363249"/>
              <a:gd name="connsiteX1" fmla="*/ 2402500 w 3488663"/>
              <a:gd name="connsiteY1" fmla="*/ 73793 h 1363249"/>
              <a:gd name="connsiteX2" fmla="*/ 1174474 w 3488663"/>
              <a:gd name="connsiteY2" fmla="*/ 13845 h 1363249"/>
              <a:gd name="connsiteX3" fmla="*/ 269065 w 3488663"/>
              <a:gd name="connsiteY3" fmla="*/ 293606 h 1363249"/>
              <a:gd name="connsiteX4" fmla="*/ 8890 w 3488663"/>
              <a:gd name="connsiteY4" fmla="*/ 843139 h 1363249"/>
              <a:gd name="connsiteX5" fmla="*/ 518833 w 3488663"/>
              <a:gd name="connsiteY5" fmla="*/ 1252791 h 1363249"/>
              <a:gd name="connsiteX6" fmla="*/ 2017440 w 3488663"/>
              <a:gd name="connsiteY6" fmla="*/ 1362697 h 1363249"/>
              <a:gd name="connsiteX7" fmla="*/ 3078955 w 3488663"/>
              <a:gd name="connsiteY7" fmla="*/ 1222816 h 1363249"/>
              <a:gd name="connsiteX8" fmla="*/ 3453607 w 3488663"/>
              <a:gd name="connsiteY8" fmla="*/ 703258 h 1363249"/>
              <a:gd name="connsiteX9" fmla="*/ 3359944 w 3488663"/>
              <a:gd name="connsiteY9" fmla="*/ 343565 h 136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88663" h="1363249" fill="none" extrusionOk="0">
                <a:moveTo>
                  <a:pt x="3359944" y="343565"/>
                </a:moveTo>
                <a:cubicBezTo>
                  <a:pt x="3125216" y="242188"/>
                  <a:pt x="2806592" y="217545"/>
                  <a:pt x="2402500" y="73793"/>
                </a:cubicBezTo>
                <a:cubicBezTo>
                  <a:pt x="2029700" y="-40055"/>
                  <a:pt x="1455309" y="-45397"/>
                  <a:pt x="1174474" y="13845"/>
                </a:cubicBezTo>
                <a:cubicBezTo>
                  <a:pt x="837372" y="62839"/>
                  <a:pt x="453098" y="175576"/>
                  <a:pt x="269065" y="293606"/>
                </a:cubicBezTo>
                <a:cubicBezTo>
                  <a:pt x="78357" y="413777"/>
                  <a:pt x="-40781" y="674258"/>
                  <a:pt x="8890" y="843139"/>
                </a:cubicBezTo>
                <a:cubicBezTo>
                  <a:pt x="109699" y="1024121"/>
                  <a:pt x="187536" y="1209819"/>
                  <a:pt x="518833" y="1252791"/>
                </a:cubicBezTo>
                <a:cubicBezTo>
                  <a:pt x="911778" y="1332806"/>
                  <a:pt x="1504524" y="1384743"/>
                  <a:pt x="2017440" y="1362697"/>
                </a:cubicBezTo>
                <a:cubicBezTo>
                  <a:pt x="2455693" y="1336169"/>
                  <a:pt x="2819509" y="1280912"/>
                  <a:pt x="3078955" y="1222816"/>
                </a:cubicBezTo>
                <a:cubicBezTo>
                  <a:pt x="3308695" y="1135953"/>
                  <a:pt x="3412567" y="839888"/>
                  <a:pt x="3453607" y="703258"/>
                </a:cubicBezTo>
                <a:cubicBezTo>
                  <a:pt x="3494885" y="539641"/>
                  <a:pt x="3539186" y="454006"/>
                  <a:pt x="3359944" y="343565"/>
                </a:cubicBezTo>
                <a:close/>
              </a:path>
              <a:path w="3488663" h="1363249" stroke="0" extrusionOk="0">
                <a:moveTo>
                  <a:pt x="3359944" y="343565"/>
                </a:moveTo>
                <a:cubicBezTo>
                  <a:pt x="3259333" y="258981"/>
                  <a:pt x="2810939" y="220823"/>
                  <a:pt x="2402500" y="73793"/>
                </a:cubicBezTo>
                <a:cubicBezTo>
                  <a:pt x="2067832" y="38707"/>
                  <a:pt x="1477325" y="39223"/>
                  <a:pt x="1174474" y="13845"/>
                </a:cubicBezTo>
                <a:cubicBezTo>
                  <a:pt x="793743" y="31306"/>
                  <a:pt x="484559" y="112590"/>
                  <a:pt x="269065" y="293606"/>
                </a:cubicBezTo>
                <a:cubicBezTo>
                  <a:pt x="78127" y="428994"/>
                  <a:pt x="-22913" y="676197"/>
                  <a:pt x="8890" y="843139"/>
                </a:cubicBezTo>
                <a:cubicBezTo>
                  <a:pt x="33591" y="1009135"/>
                  <a:pt x="124715" y="1156484"/>
                  <a:pt x="518833" y="1252791"/>
                </a:cubicBezTo>
                <a:cubicBezTo>
                  <a:pt x="846417" y="1310247"/>
                  <a:pt x="1558998" y="1384161"/>
                  <a:pt x="2017440" y="1362697"/>
                </a:cubicBezTo>
                <a:cubicBezTo>
                  <a:pt x="2397575" y="1348300"/>
                  <a:pt x="2801139" y="1315302"/>
                  <a:pt x="3078955" y="1222816"/>
                </a:cubicBezTo>
                <a:cubicBezTo>
                  <a:pt x="3312133" y="1135238"/>
                  <a:pt x="3370863" y="867362"/>
                  <a:pt x="3453607" y="703258"/>
                </a:cubicBezTo>
                <a:cubicBezTo>
                  <a:pt x="3494565" y="583870"/>
                  <a:pt x="3542960" y="461618"/>
                  <a:pt x="3359944" y="34356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onnsiteX0" fmla="*/ 3556842 w 3693104"/>
                      <a:gd name="connsiteY0" fmla="*/ 378823 h 1503151"/>
                      <a:gd name="connsiteX1" fmla="*/ 2543291 w 3693104"/>
                      <a:gd name="connsiteY1" fmla="*/ 81367 h 1503151"/>
                      <a:gd name="connsiteX2" fmla="*/ 1243300 w 3693104"/>
                      <a:gd name="connsiteY2" fmla="*/ 15266 h 1503151"/>
                      <a:gd name="connsiteX3" fmla="*/ 284833 w 3693104"/>
                      <a:gd name="connsiteY3" fmla="*/ 323738 h 1503151"/>
                      <a:gd name="connsiteX4" fmla="*/ 9411 w 3693104"/>
                      <a:gd name="connsiteY4" fmla="*/ 929666 h 1503151"/>
                      <a:gd name="connsiteX5" fmla="*/ 549238 w 3693104"/>
                      <a:gd name="connsiteY5" fmla="*/ 1381358 h 1503151"/>
                      <a:gd name="connsiteX6" fmla="*/ 2135666 w 3693104"/>
                      <a:gd name="connsiteY6" fmla="*/ 1502543 h 1503151"/>
                      <a:gd name="connsiteX7" fmla="*/ 3259387 w 3693104"/>
                      <a:gd name="connsiteY7" fmla="*/ 1348307 h 1503151"/>
                      <a:gd name="connsiteX8" fmla="*/ 3655994 w 3693104"/>
                      <a:gd name="connsiteY8" fmla="*/ 775430 h 1503151"/>
                      <a:gd name="connsiteX9" fmla="*/ 3556842 w 3693104"/>
                      <a:gd name="connsiteY9" fmla="*/ 378823 h 1503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693104" h="1503151">
                        <a:moveTo>
                          <a:pt x="3556842" y="378823"/>
                        </a:moveTo>
                        <a:cubicBezTo>
                          <a:pt x="3371391" y="263146"/>
                          <a:pt x="2928881" y="141960"/>
                          <a:pt x="2543291" y="81367"/>
                        </a:cubicBezTo>
                        <a:cubicBezTo>
                          <a:pt x="2157701" y="20774"/>
                          <a:pt x="1619710" y="-25129"/>
                          <a:pt x="1243300" y="15266"/>
                        </a:cubicBezTo>
                        <a:cubicBezTo>
                          <a:pt x="866890" y="55661"/>
                          <a:pt x="490481" y="171338"/>
                          <a:pt x="284833" y="323738"/>
                        </a:cubicBezTo>
                        <a:cubicBezTo>
                          <a:pt x="79185" y="476138"/>
                          <a:pt x="-34656" y="753396"/>
                          <a:pt x="9411" y="929666"/>
                        </a:cubicBezTo>
                        <a:cubicBezTo>
                          <a:pt x="53478" y="1105936"/>
                          <a:pt x="194862" y="1285879"/>
                          <a:pt x="549238" y="1381358"/>
                        </a:cubicBezTo>
                        <a:cubicBezTo>
                          <a:pt x="903614" y="1476837"/>
                          <a:pt x="1683975" y="1508051"/>
                          <a:pt x="2135666" y="1502543"/>
                        </a:cubicBezTo>
                        <a:cubicBezTo>
                          <a:pt x="2587357" y="1497035"/>
                          <a:pt x="3005999" y="1469493"/>
                          <a:pt x="3259387" y="1348307"/>
                        </a:cubicBezTo>
                        <a:cubicBezTo>
                          <a:pt x="3512775" y="1227122"/>
                          <a:pt x="3613763" y="938847"/>
                          <a:pt x="3655994" y="775430"/>
                        </a:cubicBezTo>
                        <a:cubicBezTo>
                          <a:pt x="3698225" y="612013"/>
                          <a:pt x="3742293" y="494500"/>
                          <a:pt x="3556842" y="37882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01F30C1-7F4E-33EE-C583-6ECDB71CC459}"/>
              </a:ext>
            </a:extLst>
          </p:cNvPr>
          <p:cNvSpPr txBox="1"/>
          <p:nvPr/>
        </p:nvSpPr>
        <p:spPr>
          <a:xfrm>
            <a:off x="1811792" y="1571824"/>
            <a:ext cx="5299113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sz="6600" b="1" dirty="0">
                <a:latin typeface="Comic Sans MS" panose="030F0902030302020204" pitchFamily="66" charset="0"/>
              </a:rPr>
              <a:t>Chores</a:t>
            </a:r>
            <a:endParaRPr lang="en" sz="6600" b="1" dirty="0">
              <a:latin typeface="Comic Sans MS" panose="030F0902030302020204" pitchFamily="66" charset="0"/>
            </a:endParaRPr>
          </a:p>
        </p:txBody>
      </p:sp>
      <p:pic>
        <p:nvPicPr>
          <p:cNvPr id="5" name="صورة 4" descr="صورة تحتوي على تلبيس, رسوم متحركة, شخص, لعبة&#10;&#10;تم إنشاء الوصف تلقائياً">
            <a:extLst>
              <a:ext uri="{FF2B5EF4-FFF2-40B4-BE49-F238E27FC236}">
                <a16:creationId xmlns:a16="http://schemas.microsoft.com/office/drawing/2014/main" id="{B363C6CE-DA4E-63AC-EC26-626647105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805390"/>
            <a:ext cx="3470313" cy="3470313"/>
          </a:xfrm>
          <a:prstGeom prst="rect">
            <a:avLst/>
          </a:prstGeom>
        </p:spPr>
      </p:pic>
      <p:pic>
        <p:nvPicPr>
          <p:cNvPr id="9" name="صورة 8" descr="صورة تحتوي على رسم, توضيح, الرسوم المتحركة, خيال&#10;&#10;تم إنشاء الوصف تلقائياً">
            <a:extLst>
              <a:ext uri="{FF2B5EF4-FFF2-40B4-BE49-F238E27FC236}">
                <a16:creationId xmlns:a16="http://schemas.microsoft.com/office/drawing/2014/main" id="{C1F87284-4C66-A422-D75F-6161F7F3E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700" y="3004563"/>
            <a:ext cx="2588482" cy="195131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41F26239-9A01-9BBC-17BA-6667C1A55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589327" y="933010"/>
            <a:ext cx="2306102" cy="2385623"/>
          </a:xfrm>
          <a:prstGeom prst="rect">
            <a:avLst/>
          </a:prstGeom>
        </p:spPr>
      </p:pic>
      <p:pic>
        <p:nvPicPr>
          <p:cNvPr id="13" name="صورة 12" descr="صورة تحتوي على رسوم متحركة, توضيح&#10;&#10;تم إنشاء الوصف تلقائياً بثقة منخفضة">
            <a:extLst>
              <a:ext uri="{FF2B5EF4-FFF2-40B4-BE49-F238E27FC236}">
                <a16:creationId xmlns:a16="http://schemas.microsoft.com/office/drawing/2014/main" id="{826A1C17-C6C1-246D-CCDC-467D8C254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328" y="2801605"/>
            <a:ext cx="2306102" cy="230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7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الخط, لقطة شاشة, شتاء&#10;&#10;تم إنشاء الوصف تلقائياً">
            <a:extLst>
              <a:ext uri="{FF2B5EF4-FFF2-40B4-BE49-F238E27FC236}">
                <a16:creationId xmlns:a16="http://schemas.microsoft.com/office/drawing/2014/main" id="{544DBF26-EBEA-C9AF-3F97-7BC6406E0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78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38DD0B76-8479-459B-4545-0B2F3F6D2FA0}"/>
              </a:ext>
            </a:extLst>
          </p:cNvPr>
          <p:cNvSpPr txBox="1"/>
          <p:nvPr/>
        </p:nvSpPr>
        <p:spPr>
          <a:xfrm>
            <a:off x="2258805" y="624840"/>
            <a:ext cx="4626385" cy="110799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1">
            <a:spAutoFit/>
          </a:bodyPr>
          <a:lstStyle/>
          <a:p>
            <a:pPr algn="ctr" defTabSz="685800"/>
            <a:r>
              <a:rPr lang="en-US" sz="6600" dirty="0">
                <a:solidFill>
                  <a:srgbClr val="9BCB3E"/>
                </a:solidFill>
                <a:latin typeface="Cottontail" pitchFamily="2" charset="0"/>
              </a:rPr>
              <a:t>L</a:t>
            </a:r>
            <a:r>
              <a:rPr lang="en-US" sz="6600" dirty="0">
                <a:solidFill>
                  <a:srgbClr val="676DCB"/>
                </a:solidFill>
                <a:latin typeface="Cottontail" pitchFamily="2" charset="0"/>
              </a:rPr>
              <a:t>e</a:t>
            </a:r>
            <a:r>
              <a:rPr lang="en-US" sz="6600" dirty="0">
                <a:solidFill>
                  <a:srgbClr val="FFB92B"/>
                </a:solidFill>
                <a:latin typeface="Cottontail" pitchFamily="2" charset="0"/>
              </a:rPr>
              <a:t>t</a:t>
            </a:r>
            <a:r>
              <a:rPr lang="en-US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Cottontail" pitchFamily="2" charset="0"/>
              </a:rPr>
              <a:t>’</a:t>
            </a:r>
            <a:r>
              <a:rPr lang="en-US" sz="6600" dirty="0">
                <a:solidFill>
                  <a:srgbClr val="FFA3F0"/>
                </a:solidFill>
                <a:latin typeface="Cottontail" pitchFamily="2" charset="0"/>
              </a:rPr>
              <a:t>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Cottontail" pitchFamily="2" charset="0"/>
              </a:rPr>
              <a:t> </a:t>
            </a:r>
            <a:r>
              <a:rPr lang="en-US" sz="6600" dirty="0">
                <a:solidFill>
                  <a:srgbClr val="ED5314"/>
                </a:solidFill>
                <a:latin typeface="Cottontail" pitchFamily="2" charset="0"/>
              </a:rPr>
              <a:t>st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Cottontail" pitchFamily="2" charset="0"/>
              </a:rPr>
              <a:t>ar</a:t>
            </a:r>
            <a:r>
              <a:rPr lang="en-US" sz="6600" dirty="0">
                <a:solidFill>
                  <a:srgbClr val="FFB92B"/>
                </a:solidFill>
                <a:latin typeface="Cottontail" pitchFamily="2" charset="0"/>
              </a:rPr>
              <a:t>t</a:t>
            </a:r>
            <a:endParaRPr lang="ar-SA" sz="6600" dirty="0">
              <a:solidFill>
                <a:srgbClr val="FFB92B"/>
              </a:solidFill>
              <a:latin typeface="Cottontail" pitchFamily="2" charset="0"/>
            </a:endParaRPr>
          </a:p>
        </p:txBody>
      </p:sp>
      <p:pic>
        <p:nvPicPr>
          <p:cNvPr id="6" name="صورة 5" descr="صورة تحتوي على رسوم متحركة, الرسوم المتحركة, أنيميشن, توضيح&#10;&#10;تم إنشاء الوصف تلقائياً">
            <a:extLst>
              <a:ext uri="{FF2B5EF4-FFF2-40B4-BE49-F238E27FC236}">
                <a16:creationId xmlns:a16="http://schemas.microsoft.com/office/drawing/2014/main" id="{2445A0AD-AD71-3481-9FBF-8CE96CA12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077" y="1811998"/>
            <a:ext cx="4811843" cy="270666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766524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به منحرف 4">
            <a:extLst>
              <a:ext uri="{FF2B5EF4-FFF2-40B4-BE49-F238E27FC236}">
                <a16:creationId xmlns:a16="http://schemas.microsoft.com/office/drawing/2014/main" id="{A33F28C0-9A63-1CF6-B748-3033ADE06ACD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30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6" name="صورة 5" descr="صورة تحتوي على نص, الإلكترونيات, الحاسوب, الوجه الإنساني&#10;&#10;تم إنشاء الوصف تلقائياً">
            <a:extLst>
              <a:ext uri="{FF2B5EF4-FFF2-40B4-BE49-F238E27FC236}">
                <a16:creationId xmlns:a16="http://schemas.microsoft.com/office/drawing/2014/main" id="{412E2BF5-1080-DADC-D63F-8CA48F21AD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26" t="8175" r="5333" b="24170"/>
          <a:stretch/>
        </p:blipFill>
        <p:spPr>
          <a:xfrm>
            <a:off x="2213871" y="334388"/>
            <a:ext cx="4716257" cy="4474723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DB95ACC6-3D5D-85C3-C4F6-4652583DD61B}"/>
              </a:ext>
            </a:extLst>
          </p:cNvPr>
          <p:cNvSpPr/>
          <p:nvPr/>
        </p:nvSpPr>
        <p:spPr>
          <a:xfrm>
            <a:off x="3571336" y="543464"/>
            <a:ext cx="1061049" cy="2501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2AAC5D8A-041D-EF16-14A2-986C3E8EE081}"/>
              </a:ext>
            </a:extLst>
          </p:cNvPr>
          <p:cNvSpPr/>
          <p:nvPr/>
        </p:nvSpPr>
        <p:spPr>
          <a:xfrm>
            <a:off x="4779034" y="741872"/>
            <a:ext cx="1682151" cy="2501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0609119-0B37-9644-A14D-9DEADD224C2E}"/>
              </a:ext>
            </a:extLst>
          </p:cNvPr>
          <p:cNvSpPr txBox="1"/>
          <p:nvPr/>
        </p:nvSpPr>
        <p:spPr>
          <a:xfrm>
            <a:off x="5722429" y="3899139"/>
            <a:ext cx="1138687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200" dirty="0">
                <a:solidFill>
                  <a:srgbClr val="0070C0"/>
                </a:solidFill>
              </a:rPr>
              <a:t>6:30 am</a:t>
            </a:r>
            <a:endParaRPr lang="ar-SA" sz="1200" dirty="0">
              <a:solidFill>
                <a:srgbClr val="0070C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368CA75-5A62-0AFD-58CC-A125AFF3EFE6}"/>
              </a:ext>
            </a:extLst>
          </p:cNvPr>
          <p:cNvSpPr txBox="1"/>
          <p:nvPr/>
        </p:nvSpPr>
        <p:spPr>
          <a:xfrm>
            <a:off x="4244196" y="4049180"/>
            <a:ext cx="1682151" cy="2539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Bus and ride with mom</a:t>
            </a:r>
            <a:endParaRPr lang="ar-SA" sz="1000" dirty="0">
              <a:solidFill>
                <a:srgbClr val="0070C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2123E7F-B9A4-FA8A-FFF1-4191A7C5B10A}"/>
              </a:ext>
            </a:extLst>
          </p:cNvPr>
          <p:cNvSpPr txBox="1"/>
          <p:nvPr/>
        </p:nvSpPr>
        <p:spPr>
          <a:xfrm>
            <a:off x="5381686" y="4052571"/>
            <a:ext cx="1682151" cy="2539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Bus</a:t>
            </a:r>
            <a:endParaRPr lang="ar-SA" sz="1000" dirty="0">
              <a:solidFill>
                <a:srgbClr val="0070C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B15BE18-7F59-8382-D8D6-150B44F7DC3D}"/>
              </a:ext>
            </a:extLst>
          </p:cNvPr>
          <p:cNvSpPr txBox="1"/>
          <p:nvPr/>
        </p:nvSpPr>
        <p:spPr>
          <a:xfrm>
            <a:off x="4607134" y="4185076"/>
            <a:ext cx="119106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Make dinner</a:t>
            </a:r>
            <a:endParaRPr lang="ar-SA" sz="1000" dirty="0">
              <a:solidFill>
                <a:srgbClr val="0070C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D9EDE236-E55D-EBB7-E43F-0E457E3DB61A}"/>
              </a:ext>
            </a:extLst>
          </p:cNvPr>
          <p:cNvSpPr txBox="1"/>
          <p:nvPr/>
        </p:nvSpPr>
        <p:spPr>
          <a:xfrm>
            <a:off x="5722429" y="4203068"/>
            <a:ext cx="119106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Set the table</a:t>
            </a:r>
            <a:endParaRPr lang="ar-SA" sz="1000" dirty="0">
              <a:solidFill>
                <a:srgbClr val="0070C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EC3245F8-C280-CF58-5941-47D5B5D2B27F}"/>
              </a:ext>
            </a:extLst>
          </p:cNvPr>
          <p:cNvSpPr txBox="1"/>
          <p:nvPr/>
        </p:nvSpPr>
        <p:spPr>
          <a:xfrm>
            <a:off x="4571999" y="4321198"/>
            <a:ext cx="119106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Read books</a:t>
            </a:r>
            <a:endParaRPr lang="ar-SA" sz="1000" dirty="0">
              <a:solidFill>
                <a:srgbClr val="0070C0"/>
              </a:solidFill>
            </a:endParaRP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C435598-2028-98B8-E009-78AE93739B37}"/>
              </a:ext>
            </a:extLst>
          </p:cNvPr>
          <p:cNvSpPr txBox="1"/>
          <p:nvPr/>
        </p:nvSpPr>
        <p:spPr>
          <a:xfrm>
            <a:off x="5670051" y="4346104"/>
            <a:ext cx="119106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Rides his bike</a:t>
            </a:r>
            <a:endParaRPr lang="ar-SA" sz="1000" dirty="0">
              <a:solidFill>
                <a:srgbClr val="0070C0"/>
              </a:solidFill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1D34B79E-5B09-166D-18E8-7FC66D111F51}"/>
              </a:ext>
            </a:extLst>
          </p:cNvPr>
          <p:cNvSpPr txBox="1"/>
          <p:nvPr/>
        </p:nvSpPr>
        <p:spPr>
          <a:xfrm>
            <a:off x="4607134" y="4501490"/>
            <a:ext cx="119106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9:00 pm</a:t>
            </a:r>
            <a:endParaRPr lang="ar-SA" sz="1000" dirty="0">
              <a:solidFill>
                <a:srgbClr val="0070C0"/>
              </a:solidFill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6D8EE92-455A-6C86-1341-0C117BB3A82C}"/>
              </a:ext>
            </a:extLst>
          </p:cNvPr>
          <p:cNvSpPr txBox="1"/>
          <p:nvPr/>
        </p:nvSpPr>
        <p:spPr>
          <a:xfrm>
            <a:off x="5712306" y="4492580"/>
            <a:ext cx="1191065" cy="2462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1000" dirty="0">
                <a:solidFill>
                  <a:srgbClr val="0070C0"/>
                </a:solidFill>
              </a:rPr>
              <a:t>9:30 pm</a:t>
            </a:r>
            <a:endParaRPr lang="ar-SA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8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به منحرف 3">
            <a:extLst>
              <a:ext uri="{FF2B5EF4-FFF2-40B4-BE49-F238E27FC236}">
                <a16:creationId xmlns:a16="http://schemas.microsoft.com/office/drawing/2014/main" id="{C603AF81-FE75-1204-8D56-1B1152CCC458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30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3" name="صورة 2" descr="صورة تحتوي على نص, الإلكترونيات, الحاسوب, الوجه الإنساني&#10;&#10;تم إنشاء الوصف تلقائياً">
            <a:extLst>
              <a:ext uri="{FF2B5EF4-FFF2-40B4-BE49-F238E27FC236}">
                <a16:creationId xmlns:a16="http://schemas.microsoft.com/office/drawing/2014/main" id="{3AACEA11-E690-2FDC-E4FD-FECFA449F9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99" t="75036" r="5332" b="5477"/>
          <a:stretch/>
        </p:blipFill>
        <p:spPr>
          <a:xfrm>
            <a:off x="726953" y="1258516"/>
            <a:ext cx="7690094" cy="2155893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D44E4282-EE87-EF60-901C-22900D8D4FCE}"/>
              </a:ext>
            </a:extLst>
          </p:cNvPr>
          <p:cNvSpPr txBox="1"/>
          <p:nvPr/>
        </p:nvSpPr>
        <p:spPr>
          <a:xfrm>
            <a:off x="1220398" y="1997908"/>
            <a:ext cx="577969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My mom cooks, and my dad washes the dishes.</a:t>
            </a:r>
            <a:endParaRPr lang="ar-SA" sz="1600" dirty="0">
              <a:solidFill>
                <a:srgbClr val="0070C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87FF0403-25C2-22F0-E3D1-25EFD3C59BBD}"/>
              </a:ext>
            </a:extLst>
          </p:cNvPr>
          <p:cNvSpPr txBox="1"/>
          <p:nvPr/>
        </p:nvSpPr>
        <p:spPr>
          <a:xfrm>
            <a:off x="1220398" y="2508250"/>
            <a:ext cx="7568002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My dad comes home after 4 </a:t>
            </a:r>
            <a:r>
              <a:rPr lang="en-US" sz="1600" dirty="0" err="1">
                <a:solidFill>
                  <a:srgbClr val="0070C0"/>
                </a:solidFill>
              </a:rPr>
              <a:t>p.m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endParaRPr lang="ar-SA" sz="1600" dirty="0">
              <a:solidFill>
                <a:srgbClr val="0070C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CBE7D67-18B5-C4FD-4CE8-6C8DB58C2937}"/>
              </a:ext>
            </a:extLst>
          </p:cNvPr>
          <p:cNvSpPr txBox="1"/>
          <p:nvPr/>
        </p:nvSpPr>
        <p:spPr>
          <a:xfrm>
            <a:off x="1220398" y="3039984"/>
            <a:ext cx="7568002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I like to watch TV </a:t>
            </a:r>
            <a:endParaRPr lang="ar-SA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8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ACCBC929-C5E7-5D6F-BFD9-9C16FF338B13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31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4" name="صورة 3" descr="صورة تحتوي على نص, الحاسوب, لقطة شاشة, موقع إلكتروني&#10;&#10;تم إنشاء الوصف تلقائياً">
            <a:extLst>
              <a:ext uri="{FF2B5EF4-FFF2-40B4-BE49-F238E27FC236}">
                <a16:creationId xmlns:a16="http://schemas.microsoft.com/office/drawing/2014/main" id="{F823AE7C-E725-6E8C-BA83-78249DD0E4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7" t="7172" r="8129" b="48849"/>
          <a:stretch/>
        </p:blipFill>
        <p:spPr>
          <a:xfrm>
            <a:off x="1322961" y="417073"/>
            <a:ext cx="6771845" cy="4309353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1019C260-F399-0C65-B9C8-3B57A1033568}"/>
              </a:ext>
            </a:extLst>
          </p:cNvPr>
          <p:cNvSpPr txBox="1"/>
          <p:nvPr/>
        </p:nvSpPr>
        <p:spPr>
          <a:xfrm>
            <a:off x="3365015" y="20066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action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2F5DF7D-75AA-CD36-BA59-D0BFF55CA5FF}"/>
              </a:ext>
            </a:extLst>
          </p:cNvPr>
          <p:cNvSpPr txBox="1"/>
          <p:nvPr/>
        </p:nvSpPr>
        <p:spPr>
          <a:xfrm>
            <a:off x="5143015" y="20320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thing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8DD404B-31EF-7AC7-34D5-EC08075E8110}"/>
              </a:ext>
            </a:extLst>
          </p:cNvPr>
          <p:cNvSpPr txBox="1"/>
          <p:nvPr/>
        </p:nvSpPr>
        <p:spPr>
          <a:xfrm>
            <a:off x="6768615" y="20574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action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308F87C-8070-BC0C-0356-8374CF215AC9}"/>
              </a:ext>
            </a:extLst>
          </p:cNvPr>
          <p:cNvSpPr txBox="1"/>
          <p:nvPr/>
        </p:nvSpPr>
        <p:spPr>
          <a:xfrm>
            <a:off x="1879115" y="38989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action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5D9A005-0053-FB60-DA08-48ECCAC2A769}"/>
              </a:ext>
            </a:extLst>
          </p:cNvPr>
          <p:cNvSpPr txBox="1"/>
          <p:nvPr/>
        </p:nvSpPr>
        <p:spPr>
          <a:xfrm>
            <a:off x="3378200" y="38989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 err="1">
                <a:solidFill>
                  <a:srgbClr val="0070C0"/>
                </a:solidFill>
              </a:rPr>
              <a:t>thingc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0FB9812-BF12-CE1D-12C3-09BBDE313D23}"/>
              </a:ext>
            </a:extLst>
          </p:cNvPr>
          <p:cNvSpPr txBox="1"/>
          <p:nvPr/>
        </p:nvSpPr>
        <p:spPr>
          <a:xfrm>
            <a:off x="5218730" y="3923182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action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926AA47-8206-5B6A-3CFE-F3BC86EF2C36}"/>
              </a:ext>
            </a:extLst>
          </p:cNvPr>
          <p:cNvSpPr txBox="1"/>
          <p:nvPr/>
        </p:nvSpPr>
        <p:spPr>
          <a:xfrm>
            <a:off x="6717815" y="3923182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thing</a:t>
            </a:r>
            <a:endParaRPr lang="ar-SA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0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EA518788-6054-97A9-D6EC-0F6708ED27B9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31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4" name="صورة 3" descr="صورة تحتوي على نص, الحاسوب, لقطة شاشة, موقع إلكتروني&#10;&#10;تم إنشاء الوصف تلقائياً">
            <a:extLst>
              <a:ext uri="{FF2B5EF4-FFF2-40B4-BE49-F238E27FC236}">
                <a16:creationId xmlns:a16="http://schemas.microsoft.com/office/drawing/2014/main" id="{527F4BA9-154D-602A-6A56-DD2A2F4B59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79" t="50272" r="6943" b="33905"/>
          <a:stretch/>
        </p:blipFill>
        <p:spPr>
          <a:xfrm>
            <a:off x="108076" y="1352146"/>
            <a:ext cx="8927848" cy="2071992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22AAC2F9-E126-9099-2D0F-8AA469050EC2}"/>
              </a:ext>
            </a:extLst>
          </p:cNvPr>
          <p:cNvSpPr txBox="1"/>
          <p:nvPr/>
        </p:nvSpPr>
        <p:spPr>
          <a:xfrm>
            <a:off x="4787900" y="2095754"/>
            <a:ext cx="142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feed</a:t>
            </a:r>
            <a:endParaRPr lang="ar-SA" sz="3200" dirty="0">
              <a:solidFill>
                <a:srgbClr val="0070C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BFE625E0-8610-4ACA-EBD8-ED41C8DC0130}"/>
              </a:ext>
            </a:extLst>
          </p:cNvPr>
          <p:cNvSpPr txBox="1"/>
          <p:nvPr/>
        </p:nvSpPr>
        <p:spPr>
          <a:xfrm>
            <a:off x="3505200" y="2438942"/>
            <a:ext cx="142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ride</a:t>
            </a:r>
            <a:endParaRPr lang="ar-SA" sz="3200" dirty="0">
              <a:solidFill>
                <a:srgbClr val="0070C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0F7DAB6-B576-18B1-9C39-ACDE3DC5D109}"/>
              </a:ext>
            </a:extLst>
          </p:cNvPr>
          <p:cNvSpPr txBox="1"/>
          <p:nvPr/>
        </p:nvSpPr>
        <p:spPr>
          <a:xfrm>
            <a:off x="4267200" y="2839903"/>
            <a:ext cx="142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leaves</a:t>
            </a:r>
            <a:endParaRPr lang="ar-SA" sz="3200" dirty="0">
              <a:solidFill>
                <a:srgbClr val="0070C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2BBD610-1469-928F-6F2F-7D436A5BDF22}"/>
              </a:ext>
            </a:extLst>
          </p:cNvPr>
          <p:cNvSpPr txBox="1"/>
          <p:nvPr/>
        </p:nvSpPr>
        <p:spPr>
          <a:xfrm>
            <a:off x="7467600" y="2102275"/>
            <a:ext cx="142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thing</a:t>
            </a:r>
            <a:endParaRPr lang="ar-SA" sz="3200" dirty="0">
              <a:solidFill>
                <a:srgbClr val="0070C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CAC1905-303B-E7FD-D6AD-03E0A799954D}"/>
              </a:ext>
            </a:extLst>
          </p:cNvPr>
          <p:cNvSpPr txBox="1"/>
          <p:nvPr/>
        </p:nvSpPr>
        <p:spPr>
          <a:xfrm>
            <a:off x="5883086" y="2858953"/>
            <a:ext cx="142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thing</a:t>
            </a:r>
            <a:endParaRPr lang="ar-SA" sz="3200" dirty="0">
              <a:solidFill>
                <a:srgbClr val="0070C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8F5DFDC-6083-AE24-AC13-92F0EE0BF9E0}"/>
              </a:ext>
            </a:extLst>
          </p:cNvPr>
          <p:cNvSpPr txBox="1"/>
          <p:nvPr/>
        </p:nvSpPr>
        <p:spPr>
          <a:xfrm>
            <a:off x="7467600" y="2529649"/>
            <a:ext cx="14224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</a:rPr>
              <a:t>action</a:t>
            </a:r>
            <a:endParaRPr lang="ar-SA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7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857A262B-6368-D8E3-F024-4E52E00D5241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31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4" name="صورة 3" descr="صورة تحتوي على نص, الحاسوب, لقطة شاشة, موقع إلكتروني&#10;&#10;تم إنشاء الوصف تلقائياً">
            <a:extLst>
              <a:ext uri="{FF2B5EF4-FFF2-40B4-BE49-F238E27FC236}">
                <a16:creationId xmlns:a16="http://schemas.microsoft.com/office/drawing/2014/main" id="{08579454-03B6-A3BC-4A96-21E4AE8346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13" t="66043" r="10564" b="7197"/>
          <a:stretch/>
        </p:blipFill>
        <p:spPr>
          <a:xfrm>
            <a:off x="131107" y="875489"/>
            <a:ext cx="8881786" cy="3647873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977330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857A262B-6368-D8E3-F024-4E52E00D5241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31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2" name="صورة 1" descr="صورة تحتوي على نص, الخط, لقطة شاشة&#10;&#10;تم إنشاء الوصف تلقائياً">
            <a:extLst>
              <a:ext uri="{FF2B5EF4-FFF2-40B4-BE49-F238E27FC236}">
                <a16:creationId xmlns:a16="http://schemas.microsoft.com/office/drawing/2014/main" id="{806C849D-7876-831C-0B5C-FC4F9C4BB2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31"/>
          <a:stretch/>
        </p:blipFill>
        <p:spPr>
          <a:xfrm>
            <a:off x="938253" y="771277"/>
            <a:ext cx="7034898" cy="374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999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066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53FC626D-BE49-4112-B668-965C0B7BA2DA}"/>
              </a:ext>
            </a:extLst>
          </p:cNvPr>
          <p:cNvSpPr/>
          <p:nvPr/>
        </p:nvSpPr>
        <p:spPr>
          <a:xfrm>
            <a:off x="239842" y="1124263"/>
            <a:ext cx="3878705" cy="3473970"/>
          </a:xfrm>
          <a:prstGeom prst="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26E637E7-A0A8-10EA-C200-E02373B600CF}"/>
              </a:ext>
            </a:extLst>
          </p:cNvPr>
          <p:cNvSpPr/>
          <p:nvPr/>
        </p:nvSpPr>
        <p:spPr>
          <a:xfrm>
            <a:off x="5025455" y="1124263"/>
            <a:ext cx="3878705" cy="3473970"/>
          </a:xfrm>
          <a:prstGeom prst="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4" name="مستطيل مستدير الزوايا 3">
            <a:extLst>
              <a:ext uri="{FF2B5EF4-FFF2-40B4-BE49-F238E27FC236}">
                <a16:creationId xmlns:a16="http://schemas.microsoft.com/office/drawing/2014/main" id="{53779815-E5FD-B0D8-DEC5-354A666765D0}"/>
              </a:ext>
            </a:extLst>
          </p:cNvPr>
          <p:cNvSpPr/>
          <p:nvPr/>
        </p:nvSpPr>
        <p:spPr>
          <a:xfrm>
            <a:off x="809470" y="343341"/>
            <a:ext cx="2529590" cy="573374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5" name="مستطيل مستدير الزوايا 4">
            <a:extLst>
              <a:ext uri="{FF2B5EF4-FFF2-40B4-BE49-F238E27FC236}">
                <a16:creationId xmlns:a16="http://schemas.microsoft.com/office/drawing/2014/main" id="{4CC0D8D7-146F-E78D-F18A-8853C2D86FAA}"/>
              </a:ext>
            </a:extLst>
          </p:cNvPr>
          <p:cNvSpPr/>
          <p:nvPr/>
        </p:nvSpPr>
        <p:spPr>
          <a:xfrm>
            <a:off x="5651599" y="327613"/>
            <a:ext cx="2529590" cy="573374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D83615D-F8CF-6501-E466-918BF06F33EE}"/>
              </a:ext>
            </a:extLst>
          </p:cNvPr>
          <p:cNvSpPr txBox="1"/>
          <p:nvPr/>
        </p:nvSpPr>
        <p:spPr>
          <a:xfrm>
            <a:off x="1347352" y="262757"/>
            <a:ext cx="2646836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685800"/>
            <a:r>
              <a:rPr lang="en-US" sz="4500" dirty="0">
                <a:solidFill>
                  <a:srgbClr val="9BCB3E"/>
                </a:solidFill>
                <a:latin typeface="Cottontail" pitchFamily="2" charset="0"/>
              </a:rPr>
              <a:t>b</a:t>
            </a:r>
            <a:r>
              <a:rPr lang="en-US" sz="4500" dirty="0">
                <a:solidFill>
                  <a:srgbClr val="ED5314"/>
                </a:solidFill>
                <a:latin typeface="Cottontail" pitchFamily="2" charset="0"/>
              </a:rPr>
              <a:t>oo</a:t>
            </a:r>
            <a:r>
              <a:rPr lang="en-US" sz="4500" dirty="0">
                <a:solidFill>
                  <a:srgbClr val="0070C0"/>
                </a:solidFill>
                <a:latin typeface="Cottontail" pitchFamily="2" charset="0"/>
              </a:rPr>
              <a:t>k</a:t>
            </a:r>
            <a:endParaRPr lang="ar-SA" sz="4500" dirty="0">
              <a:solidFill>
                <a:srgbClr val="0070C0"/>
              </a:solidFill>
              <a:latin typeface="Cottontail" pitchFamily="2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328987C-6022-DF97-BE94-9A997E73D968}"/>
              </a:ext>
            </a:extLst>
          </p:cNvPr>
          <p:cNvSpPr txBox="1"/>
          <p:nvPr/>
        </p:nvSpPr>
        <p:spPr>
          <a:xfrm>
            <a:off x="5651598" y="237613"/>
            <a:ext cx="2529591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685800"/>
            <a:r>
              <a:rPr lang="en-US" sz="4500" dirty="0">
                <a:solidFill>
                  <a:srgbClr val="9BCB3E"/>
                </a:solidFill>
                <a:latin typeface="Cottontail" pitchFamily="2" charset="0"/>
              </a:rPr>
              <a:t>N</a:t>
            </a:r>
            <a:r>
              <a:rPr lang="en-US" sz="4500" dirty="0">
                <a:solidFill>
                  <a:srgbClr val="FFB92B"/>
                </a:solidFill>
                <a:latin typeface="Cottontail" pitchFamily="2" charset="0"/>
              </a:rPr>
              <a:t>o</a:t>
            </a:r>
            <a:r>
              <a:rPr lang="en-US" sz="4500" dirty="0">
                <a:solidFill>
                  <a:srgbClr val="0070C0"/>
                </a:solidFill>
                <a:latin typeface="Cottontail" pitchFamily="2" charset="0"/>
              </a:rPr>
              <a:t>t</a:t>
            </a:r>
            <a:r>
              <a:rPr lang="en-US" sz="4500" dirty="0">
                <a:solidFill>
                  <a:srgbClr val="FFB92B"/>
                </a:solidFill>
                <a:latin typeface="Cottontail" pitchFamily="2" charset="0"/>
              </a:rPr>
              <a:t>e</a:t>
            </a:r>
            <a:r>
              <a:rPr lang="en-US" sz="4500" dirty="0">
                <a:solidFill>
                  <a:srgbClr val="9BCB3E"/>
                </a:solidFill>
                <a:latin typeface="Cottontail" pitchFamily="2" charset="0"/>
              </a:rPr>
              <a:t>b</a:t>
            </a:r>
            <a:r>
              <a:rPr lang="en-US" sz="4500" dirty="0">
                <a:solidFill>
                  <a:srgbClr val="ED5314"/>
                </a:solidFill>
                <a:latin typeface="Cottontail" pitchFamily="2" charset="0"/>
              </a:rPr>
              <a:t>oo</a:t>
            </a:r>
            <a:r>
              <a:rPr lang="en-US" sz="4500" dirty="0">
                <a:solidFill>
                  <a:srgbClr val="0070C0"/>
                </a:solidFill>
                <a:latin typeface="Cottontail" pitchFamily="2" charset="0"/>
              </a:rPr>
              <a:t>k</a:t>
            </a:r>
            <a:endParaRPr lang="ar-SA" sz="4500" dirty="0">
              <a:solidFill>
                <a:srgbClr val="0070C0"/>
              </a:solidFill>
              <a:latin typeface="Cottontail" pitchFamily="2" charset="0"/>
            </a:endParaRPr>
          </a:p>
        </p:txBody>
      </p:sp>
      <p:pic>
        <p:nvPicPr>
          <p:cNvPr id="9" name="صورة 8" descr="صورة تحتوي على خط&#10;&#10;تم إنشاء الوصف تلقائياً">
            <a:extLst>
              <a:ext uri="{FF2B5EF4-FFF2-40B4-BE49-F238E27FC236}">
                <a16:creationId xmlns:a16="http://schemas.microsoft.com/office/drawing/2014/main" id="{B9C4F561-7B1C-2269-29DD-8078FEB78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663" y="2552700"/>
            <a:ext cx="66675" cy="38100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7FFEDE1-C6DC-60C8-7F6E-21E306E3D531}"/>
              </a:ext>
            </a:extLst>
          </p:cNvPr>
          <p:cNvSpPr txBox="1"/>
          <p:nvPr/>
        </p:nvSpPr>
        <p:spPr>
          <a:xfrm>
            <a:off x="762430" y="1618938"/>
            <a:ext cx="270197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dirty="0">
                <a:latin typeface="Comic Sans MS" panose="030F0902030302020204" pitchFamily="66" charset="0"/>
              </a:rPr>
              <a:t>P:144+145</a:t>
            </a:r>
            <a:endParaRPr lang="ar-SA" sz="36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0746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 descr="صورة تحتوي على نص, الحاسوب, لقطة شاشة, موقع إلكتروني&#10;&#10;تم إنشاء الوصف تلقائياً">
            <a:extLst>
              <a:ext uri="{FF2B5EF4-FFF2-40B4-BE49-F238E27FC236}">
                <a16:creationId xmlns:a16="http://schemas.microsoft.com/office/drawing/2014/main" id="{515745E0-05EA-FE85-DA80-E5419BB67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47" y="357407"/>
            <a:ext cx="3485587" cy="4444868"/>
          </a:xfrm>
          <a:prstGeom prst="rect">
            <a:avLst/>
          </a:prstGeom>
        </p:spPr>
      </p:pic>
      <p:pic>
        <p:nvPicPr>
          <p:cNvPr id="6" name="صورة 5" descr="صورة تحتوي على نص, لقطة شاشة, صفحة ويب, موقع إلكتروني&#10;&#10;تم إنشاء الوصف تلقائياً">
            <a:extLst>
              <a:ext uri="{FF2B5EF4-FFF2-40B4-BE49-F238E27FC236}">
                <a16:creationId xmlns:a16="http://schemas.microsoft.com/office/drawing/2014/main" id="{9BF9A29E-2249-4927-F24E-21064948E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62" y="357407"/>
            <a:ext cx="3501887" cy="4428684"/>
          </a:xfrm>
          <a:prstGeom prst="rect">
            <a:avLst/>
          </a:prstGeom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FE76E12C-292C-1C52-82C7-4D2C04BCD497}"/>
              </a:ext>
            </a:extLst>
          </p:cNvPr>
          <p:cNvSpPr/>
          <p:nvPr/>
        </p:nvSpPr>
        <p:spPr>
          <a:xfrm>
            <a:off x="3849341" y="1993478"/>
            <a:ext cx="1436915" cy="992579"/>
          </a:xfrm>
          <a:custGeom>
            <a:avLst/>
            <a:gdLst>
              <a:gd name="connsiteX0" fmla="*/ 0 w 1436915"/>
              <a:gd name="connsiteY0" fmla="*/ 0 h 992579"/>
              <a:gd name="connsiteX1" fmla="*/ 464603 w 1436915"/>
              <a:gd name="connsiteY1" fmla="*/ 0 h 992579"/>
              <a:gd name="connsiteX2" fmla="*/ 943574 w 1436915"/>
              <a:gd name="connsiteY2" fmla="*/ 0 h 992579"/>
              <a:gd name="connsiteX3" fmla="*/ 1436915 w 1436915"/>
              <a:gd name="connsiteY3" fmla="*/ 0 h 992579"/>
              <a:gd name="connsiteX4" fmla="*/ 1436915 w 1436915"/>
              <a:gd name="connsiteY4" fmla="*/ 496290 h 992579"/>
              <a:gd name="connsiteX5" fmla="*/ 1436915 w 1436915"/>
              <a:gd name="connsiteY5" fmla="*/ 992579 h 992579"/>
              <a:gd name="connsiteX6" fmla="*/ 957943 w 1436915"/>
              <a:gd name="connsiteY6" fmla="*/ 992579 h 992579"/>
              <a:gd name="connsiteX7" fmla="*/ 507710 w 1436915"/>
              <a:gd name="connsiteY7" fmla="*/ 992579 h 992579"/>
              <a:gd name="connsiteX8" fmla="*/ 0 w 1436915"/>
              <a:gd name="connsiteY8" fmla="*/ 992579 h 992579"/>
              <a:gd name="connsiteX9" fmla="*/ 0 w 1436915"/>
              <a:gd name="connsiteY9" fmla="*/ 506215 h 992579"/>
              <a:gd name="connsiteX10" fmla="*/ 0 w 1436915"/>
              <a:gd name="connsiteY10" fmla="*/ 0 h 9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6915" h="992579" fill="none" extrusionOk="0">
                <a:moveTo>
                  <a:pt x="0" y="0"/>
                </a:moveTo>
                <a:cubicBezTo>
                  <a:pt x="101735" y="-7858"/>
                  <a:pt x="315064" y="9877"/>
                  <a:pt x="464603" y="0"/>
                </a:cubicBezTo>
                <a:cubicBezTo>
                  <a:pt x="614142" y="-9877"/>
                  <a:pt x="784841" y="-13894"/>
                  <a:pt x="943574" y="0"/>
                </a:cubicBezTo>
                <a:cubicBezTo>
                  <a:pt x="1102307" y="13894"/>
                  <a:pt x="1245439" y="178"/>
                  <a:pt x="1436915" y="0"/>
                </a:cubicBezTo>
                <a:cubicBezTo>
                  <a:pt x="1425985" y="158549"/>
                  <a:pt x="1439734" y="319313"/>
                  <a:pt x="1436915" y="496290"/>
                </a:cubicBezTo>
                <a:cubicBezTo>
                  <a:pt x="1434097" y="673267"/>
                  <a:pt x="1425610" y="809707"/>
                  <a:pt x="1436915" y="992579"/>
                </a:cubicBezTo>
                <a:cubicBezTo>
                  <a:pt x="1211321" y="973940"/>
                  <a:pt x="1139142" y="1012755"/>
                  <a:pt x="957943" y="992579"/>
                </a:cubicBezTo>
                <a:cubicBezTo>
                  <a:pt x="776744" y="972403"/>
                  <a:pt x="715451" y="991750"/>
                  <a:pt x="507710" y="992579"/>
                </a:cubicBezTo>
                <a:cubicBezTo>
                  <a:pt x="299969" y="993408"/>
                  <a:pt x="230370" y="990377"/>
                  <a:pt x="0" y="992579"/>
                </a:cubicBezTo>
                <a:cubicBezTo>
                  <a:pt x="8469" y="790415"/>
                  <a:pt x="1781" y="702008"/>
                  <a:pt x="0" y="506215"/>
                </a:cubicBezTo>
                <a:cubicBezTo>
                  <a:pt x="-1781" y="310422"/>
                  <a:pt x="24118" y="170907"/>
                  <a:pt x="0" y="0"/>
                </a:cubicBezTo>
                <a:close/>
              </a:path>
              <a:path w="1436915" h="992579" stroke="0" extrusionOk="0">
                <a:moveTo>
                  <a:pt x="0" y="0"/>
                </a:moveTo>
                <a:cubicBezTo>
                  <a:pt x="94797" y="14608"/>
                  <a:pt x="354455" y="-17403"/>
                  <a:pt x="464603" y="0"/>
                </a:cubicBezTo>
                <a:cubicBezTo>
                  <a:pt x="574751" y="17403"/>
                  <a:pt x="797902" y="7209"/>
                  <a:pt x="900467" y="0"/>
                </a:cubicBezTo>
                <a:cubicBezTo>
                  <a:pt x="1003032" y="-7209"/>
                  <a:pt x="1227502" y="22431"/>
                  <a:pt x="1436915" y="0"/>
                </a:cubicBezTo>
                <a:cubicBezTo>
                  <a:pt x="1422792" y="169816"/>
                  <a:pt x="1448113" y="286477"/>
                  <a:pt x="1436915" y="486364"/>
                </a:cubicBezTo>
                <a:cubicBezTo>
                  <a:pt x="1425717" y="686251"/>
                  <a:pt x="1420102" y="891029"/>
                  <a:pt x="1436915" y="992579"/>
                </a:cubicBezTo>
                <a:cubicBezTo>
                  <a:pt x="1225800" y="1005173"/>
                  <a:pt x="1123317" y="991031"/>
                  <a:pt x="986682" y="992579"/>
                </a:cubicBezTo>
                <a:cubicBezTo>
                  <a:pt x="850047" y="994127"/>
                  <a:pt x="627914" y="989253"/>
                  <a:pt x="536448" y="992579"/>
                </a:cubicBezTo>
                <a:cubicBezTo>
                  <a:pt x="444982" y="995905"/>
                  <a:pt x="134582" y="983163"/>
                  <a:pt x="0" y="992579"/>
                </a:cubicBezTo>
                <a:cubicBezTo>
                  <a:pt x="14529" y="804395"/>
                  <a:pt x="14217" y="698385"/>
                  <a:pt x="0" y="526067"/>
                </a:cubicBezTo>
                <a:cubicBezTo>
                  <a:pt x="-14217" y="353749"/>
                  <a:pt x="-26140" y="230114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51105A4-36F1-3597-285C-6EA2CCE470E8}"/>
              </a:ext>
            </a:extLst>
          </p:cNvPr>
          <p:cNvSpPr txBox="1"/>
          <p:nvPr/>
        </p:nvSpPr>
        <p:spPr>
          <a:xfrm>
            <a:off x="3727990" y="2063918"/>
            <a:ext cx="168801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685800"/>
            <a:r>
              <a:rPr lang="en-US" sz="3000" dirty="0">
                <a:solidFill>
                  <a:srgbClr val="ED5314"/>
                </a:solidFill>
                <a:latin typeface="BoutrosMBCDinkum Medium" pitchFamily="2" charset="-78"/>
                <a:cs typeface="BoutrosMBCDinkum Medium" pitchFamily="2" charset="-78"/>
              </a:rPr>
              <a:t>P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a</a:t>
            </a:r>
            <a:r>
              <a:rPr lang="en-US" sz="3000" dirty="0">
                <a:solidFill>
                  <a:srgbClr val="9BCB3E"/>
                </a:solidFill>
                <a:latin typeface="BoutrosMBCDinkum Medium" pitchFamily="2" charset="-78"/>
                <a:cs typeface="BoutrosMBCDinkum Medium" pitchFamily="2" charset="-78"/>
              </a:rPr>
              <a:t>g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e</a:t>
            </a:r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: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  <a:p>
            <a:pPr algn="ctr" defTabSz="685800"/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144-145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53627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به منحرف 3">
            <a:extLst>
              <a:ext uri="{FF2B5EF4-FFF2-40B4-BE49-F238E27FC236}">
                <a16:creationId xmlns:a16="http://schemas.microsoft.com/office/drawing/2014/main" id="{A92D9BA9-BABD-8B81-4C20-9D4920148554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144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5" name="صورة 4" descr="صورة تحتوي على نص, لقطة شاشة, موقع إلكتروني, صفحة ويب&#10;&#10;تم إنشاء الوصف تلقائياً">
            <a:extLst>
              <a:ext uri="{FF2B5EF4-FFF2-40B4-BE49-F238E27FC236}">
                <a16:creationId xmlns:a16="http://schemas.microsoft.com/office/drawing/2014/main" id="{3D647348-45A9-66B9-59AD-D39C7B200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604" y="197975"/>
            <a:ext cx="3799375" cy="474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13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به منحرف 3">
            <a:extLst>
              <a:ext uri="{FF2B5EF4-FFF2-40B4-BE49-F238E27FC236}">
                <a16:creationId xmlns:a16="http://schemas.microsoft.com/office/drawing/2014/main" id="{A92D9BA9-BABD-8B81-4C20-9D4920148554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145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5" name="صورة 4" descr="صورة تحتوي على نص, الحاسوب, لقطة شاشة, موقع إلكتروني&#10;&#10;تم إنشاء الوصف تلقائياً">
            <a:extLst>
              <a:ext uri="{FF2B5EF4-FFF2-40B4-BE49-F238E27FC236}">
                <a16:creationId xmlns:a16="http://schemas.microsoft.com/office/drawing/2014/main" id="{FB2641A9-D6B7-2A3B-D1D0-13578BB9E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001" y="200281"/>
            <a:ext cx="3739997" cy="474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61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23828"/>
      </p:ext>
    </p:extLst>
  </p:cSld>
  <p:clrMapOvr>
    <a:masterClrMapping/>
  </p:clrMapOvr>
</p:sld>
</file>

<file path=ppt/theme/theme1.xml><?xml version="1.0" encoding="utf-8"?>
<a:theme xmlns:a="http://schemas.openxmlformats.org/drawingml/2006/main" name="Tips for Cleaning Home Workshop by Slidesgo">
  <a:themeElements>
    <a:clrScheme name="Simple Light">
      <a:dk1>
        <a:srgbClr val="3A5E5F"/>
      </a:dk1>
      <a:lt1>
        <a:srgbClr val="86B1B2"/>
      </a:lt1>
      <a:dk2>
        <a:srgbClr val="E93B68"/>
      </a:dk2>
      <a:lt2>
        <a:srgbClr val="E86088"/>
      </a:lt2>
      <a:accent1>
        <a:srgbClr val="E6C48B"/>
      </a:accent1>
      <a:accent2>
        <a:srgbClr val="DF9F69"/>
      </a:accent2>
      <a:accent3>
        <a:srgbClr val="8DC09B"/>
      </a:accent3>
      <a:accent4>
        <a:srgbClr val="4C9067"/>
      </a:accent4>
      <a:accent5>
        <a:srgbClr val="507A9B"/>
      </a:accent5>
      <a:accent6>
        <a:srgbClr val="F5F9FC"/>
      </a:accent6>
      <a:hlink>
        <a:srgbClr val="3A5E5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1620</TotalTime>
  <Words>173</Words>
  <Application>Microsoft Macintosh PowerPoint</Application>
  <PresentationFormat>عرض على الشاشة (16:9)</PresentationFormat>
  <Paragraphs>60</Paragraphs>
  <Slides>22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32" baseType="lpstr">
      <vt:lpstr>Dreaming Outloud Pro</vt:lpstr>
      <vt:lpstr>Cottontail</vt:lpstr>
      <vt:lpstr>Arial</vt:lpstr>
      <vt:lpstr>Bebas Neue</vt:lpstr>
      <vt:lpstr>Comic Sans MS</vt:lpstr>
      <vt:lpstr>BoutrosMBCDinkum Medium</vt:lpstr>
      <vt:lpstr>ProximaNova</vt:lpstr>
      <vt:lpstr>Outfit Medium</vt:lpstr>
      <vt:lpstr>Outfit</vt:lpstr>
      <vt:lpstr>Tips for Cleaning Home Workshop by Slidesgo</vt:lpstr>
      <vt:lpstr>Chores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Chores</dc:title>
  <cp:lastModifiedBy>mashael turki</cp:lastModifiedBy>
  <cp:revision>12</cp:revision>
  <dcterms:modified xsi:type="dcterms:W3CDTF">2024-09-21T10:08:41Z</dcterms:modified>
</cp:coreProperties>
</file>