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8" r:id="rId6"/>
    <p:sldId id="404" r:id="rId7"/>
    <p:sldId id="414" r:id="rId8"/>
    <p:sldId id="415" r:id="rId9"/>
    <p:sldId id="400" r:id="rId10"/>
    <p:sldId id="401" r:id="rId11"/>
    <p:sldId id="367" r:id="rId12"/>
    <p:sldId id="403" r:id="rId13"/>
    <p:sldId id="402" r:id="rId14"/>
    <p:sldId id="317" r:id="rId15"/>
    <p:sldId id="295" r:id="rId16"/>
    <p:sldId id="296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4C0"/>
    <a:srgbClr val="CB99C3"/>
    <a:srgbClr val="ECD6D4"/>
    <a:srgbClr val="E2F2E4"/>
    <a:srgbClr val="6D7A89"/>
    <a:srgbClr val="FFFFCC"/>
    <a:srgbClr val="A095B1"/>
    <a:srgbClr val="E1E5E7"/>
    <a:srgbClr val="FDE9D7"/>
    <a:srgbClr val="E2E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89" autoAdjust="0"/>
    <p:restoredTop sz="94660"/>
  </p:normalViewPr>
  <p:slideViewPr>
    <p:cSldViewPr snapToGrid="0">
      <p:cViewPr varScale="1">
        <p:scale>
          <a:sx n="56" d="100"/>
          <a:sy n="56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3E0D3-D748-0F44-EC23-B534612C2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6CB865B-4C43-B62D-6696-504060C70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3A3823B-B442-C7C4-C89E-EF3C744A4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4F7437F-B1C7-D178-99B5-2DE09DBD6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4359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E417A-247A-CE62-124A-0C7CD32E4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8FB8FC6-EF21-F71F-2541-CF35CD93E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C99AF7E-0671-63BF-917B-132194C2E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33BB865-F522-F15D-E10B-93FDB97D3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8608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17622-F829-F154-039E-85C50BB88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DDB1690-0B8B-A178-409F-20275BBB4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BD6CE84-878C-7952-2F06-E2BD83DB2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5FCA7C4-0458-96DC-FCA8-20F733DF1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9352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B0CEE-24BA-738B-A609-A4E8E2E80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DFAC709-520F-032C-B5D7-C9A1739D7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25C03D6-D503-0BE7-0982-F0A67F0FA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D2A615B-3AA0-672F-8DD8-FF2E2E220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3736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C959B-185B-21F2-3EEC-AEC71F6A9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4118A41-65B0-5CFC-26FE-FB9FF1010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3D34EFB-78BB-CB15-50CF-F9B9BFC6A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B17D1BA-650C-02CD-06D3-48D7A994D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2255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950C5-8279-B3A1-EF31-5214F82A9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27FFC6D-3503-4C9D-F034-935DDC32FF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1F8081-97C0-53DF-A126-D250F1967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19B6B8B-7CC6-9BCE-1EF9-AF75FAA8B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634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7AB38-5659-2BE7-D9D7-1F14C648C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5CF2F1D-3D8E-8601-8C03-C5986C2C5D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7187245-CF1E-3FAC-12C8-6982061C3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8BBCE24-B492-A76D-8348-EF9495B47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878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5242C-E837-0759-6FDA-7C4773625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FB87B47-BC47-D768-DF59-95623BF07E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314665D-CADA-E6A5-A6F7-77EBCA3E3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C6A4B7F-831F-D715-282A-390A49E72C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9365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8B5EA-EF20-2344-2304-39CD6E76B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D320B95-979E-1B7F-EA90-FBD20E72F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320F120-669C-8909-F944-C559005CF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740CAEB-66F2-22F3-2804-4399E5E3E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738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959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567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995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930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11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302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1441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77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2435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79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9791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032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9762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3521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6113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8495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4391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7022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0056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058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3548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4789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765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288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11/05/47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3" r:id="rId8"/>
    <p:sldLayoutId id="2147483682" r:id="rId9"/>
    <p:sldLayoutId id="2147483681" r:id="rId10"/>
    <p:sldLayoutId id="2147483680" r:id="rId11"/>
    <p:sldLayoutId id="2147483679" r:id="rId12"/>
    <p:sldLayoutId id="2147483678" r:id="rId13"/>
    <p:sldLayoutId id="2147483677" r:id="rId14"/>
    <p:sldLayoutId id="2147483676" r:id="rId15"/>
    <p:sldLayoutId id="2147483675" r:id="rId16"/>
    <p:sldLayoutId id="2147483674" r:id="rId17"/>
    <p:sldLayoutId id="2147483673" r:id="rId18"/>
    <p:sldLayoutId id="2147483672" r:id="rId19"/>
    <p:sldLayoutId id="2147483671" r:id="rId20"/>
    <p:sldLayoutId id="2147483670" r:id="rId21"/>
    <p:sldLayoutId id="2147483669" r:id="rId22"/>
    <p:sldLayoutId id="2147483668" r:id="rId23"/>
    <p:sldLayoutId id="2147483667" r:id="rId24"/>
    <p:sldLayoutId id="2147483666" r:id="rId25"/>
    <p:sldLayoutId id="2147483665" r:id="rId26"/>
    <p:sldLayoutId id="2147483664" r:id="rId27"/>
    <p:sldLayoutId id="2147483663" r:id="rId28"/>
    <p:sldLayoutId id="2147483662" r:id="rId29"/>
    <p:sldLayoutId id="2147483661" r:id="rId30"/>
    <p:sldLayoutId id="2147483660" r:id="rId31"/>
    <p:sldLayoutId id="2147483656" r:id="rId32"/>
    <p:sldLayoutId id="2147483657" r:id="rId33"/>
    <p:sldLayoutId id="2147483658" r:id="rId34"/>
    <p:sldLayoutId id="2147483659" r:id="rId3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youtu.be/74Mp1l6QueA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625291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1447/05/11ه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معادلات الضرب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7356D9F-1EC7-3C92-C696-91FE84F8FFB7}"/>
              </a:ext>
            </a:extLst>
          </p:cNvPr>
          <p:cNvSpPr txBox="1"/>
          <p:nvPr/>
        </p:nvSpPr>
        <p:spPr>
          <a:xfrm>
            <a:off x="7644764" y="2735150"/>
            <a:ext cx="397309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19) ل = 7</a:t>
            </a:r>
          </a:p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27) أ = 18,4</a:t>
            </a:r>
          </a:p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34) ه – 6 = 90 ، ه=96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4DD70-DCB8-2E03-659E-3961A84F2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BABD036-22CB-60EB-63FA-B5D61885C86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D03CF6C-7F08-B28E-444A-39510FB088E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A850A27-C5F1-4AFC-27BB-4E46B2CF9BE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027E419-23B1-4578-530D-BCBFB484663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EA82E1B-0D46-D9AF-FAFB-279E0830CEF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33B588D-98A4-CDB4-265D-B57E0CEEE92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7ECC5BB-E016-5DF0-E601-3E67F4CBA71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F3741-1D3D-4516-501C-35B5CF87A1E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6E6EEBE-B896-F1CD-3A80-D6581C3D7DC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C6F742B-E2DC-6EAF-C0E3-8C681D97CC4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756C8D8-17A4-7C9D-B9B8-3CB80D44E09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9D2423-3B89-2475-2AD4-FBEE2712948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4B7BBDA-5D27-9235-2E69-81BAB4C2285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6F22E1C-3732-4A4B-C3F4-82F61385C2D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2FF9108-2C2B-B645-A4A9-ECE1C545A5E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760EC13-B8CE-9863-D2AE-B44DE366A0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CCDF2B2A-07B0-8DBA-DCA5-AE65A6AAD85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906ED5C8-6037-9A6C-12D0-D02174160CD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8925B4CB-9789-8F99-EFAE-0CD9813260B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1CDE289-42E6-BCD3-0FBB-4C8CDE6030C6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1F5766FB-B178-687B-2A01-1A06DD80269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9135E29B-CF6B-3B56-142B-155071140C36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5FEFCC2D-E9EF-A56D-7F8F-A304356F1528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03F2FEA1-31AD-49F8-7BFF-9D274DCA1C4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91577FF6-3630-1EB4-30C6-A790B4EEF20B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995BF539-BD2E-373F-12E6-4ED4FC1CC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AB791D68-0B18-4344-E6A9-DAF088ED8C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39EC6FE-3F60-054C-3072-CEF18B0FEFD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5183C20-E879-362B-4DB6-2E667B128F9A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معادلات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1447/05/11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6DC1380-65A5-B535-77B3-547B18F7A954}"/>
              </a:ext>
            </a:extLst>
          </p:cNvPr>
          <p:cNvSpPr txBox="1"/>
          <p:nvPr/>
        </p:nvSpPr>
        <p:spPr>
          <a:xfrm>
            <a:off x="9541760" y="389563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الضرب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75BD9BB-A3C8-53CC-044F-F6C47D3405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18865" t="23877" r="10282" b="50271"/>
          <a:stretch>
            <a:fillRect/>
          </a:stretch>
        </p:blipFill>
        <p:spPr>
          <a:xfrm>
            <a:off x="9631538" y="2677397"/>
            <a:ext cx="2210681" cy="107721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77DB57F6-3E7A-76C2-89E5-F695DE31ECE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19" y="1447899"/>
            <a:ext cx="8668294" cy="11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FB7CB-1980-5681-399F-A38B8C4F7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BE254FD-FEB4-DDD2-9752-5E2C393E33E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7EE0CCF-267A-F638-C183-19089648EA0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2E61D64-1F46-17C2-FC3D-B99299806CB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0B0AE2C-DF48-6BCF-86FC-D9F24DC7227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140F282-5524-F9D1-C73D-BA748B9EBE6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3375367-4A57-F358-0D98-F20AFA6EBA0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10C3C2B-E878-F7EE-2B20-9D2A83DBA60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AA1F75B-5156-0B7F-92C4-22EBEA3357A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79722BF-1A96-FEA6-47D4-DFEB1B6D72C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B923DA9-4E33-B10C-BE9F-1EFE1C676F5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08E141E-54F3-D5A2-0B03-F13E69F47BF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A76A2C2-A044-F404-38F4-4AF03E4E915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A84A95-D932-11BF-8831-3ADDB5F4739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B81B3D-9B2E-CC76-4D9C-6D149C5D28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58A0524-56F7-A5A3-B9E8-26C1184E7F8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F342421-62E8-0740-5522-D037AAF3FE9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9041BA57-EADC-6FD3-ABF7-85EB1BFCC20C}"/>
              </a:ext>
            </a:extLst>
          </p:cNvPr>
          <p:cNvSpPr/>
          <p:nvPr/>
        </p:nvSpPr>
        <p:spPr>
          <a:xfrm>
            <a:off x="6345250" y="443913"/>
            <a:ext cx="3267451" cy="595662"/>
          </a:xfrm>
          <a:custGeom>
            <a:avLst/>
            <a:gdLst>
              <a:gd name="connsiteX0" fmla="*/ 0 w 3267451"/>
              <a:gd name="connsiteY0" fmla="*/ 595662 h 595662"/>
              <a:gd name="connsiteX1" fmla="*/ 148916 w 3267451"/>
              <a:gd name="connsiteY1" fmla="*/ 0 h 595662"/>
              <a:gd name="connsiteX2" fmla="*/ 679067 w 3267451"/>
              <a:gd name="connsiteY2" fmla="*/ 0 h 595662"/>
              <a:gd name="connsiteX3" fmla="*/ 1333959 w 3267451"/>
              <a:gd name="connsiteY3" fmla="*/ 0 h 595662"/>
              <a:gd name="connsiteX4" fmla="*/ 1864110 w 3267451"/>
              <a:gd name="connsiteY4" fmla="*/ 0 h 595662"/>
              <a:gd name="connsiteX5" fmla="*/ 2456632 w 3267451"/>
              <a:gd name="connsiteY5" fmla="*/ 0 h 595662"/>
              <a:gd name="connsiteX6" fmla="*/ 3267451 w 3267451"/>
              <a:gd name="connsiteY6" fmla="*/ 0 h 595662"/>
              <a:gd name="connsiteX7" fmla="*/ 3118536 w 3267451"/>
              <a:gd name="connsiteY7" fmla="*/ 595662 h 595662"/>
              <a:gd name="connsiteX8" fmla="*/ 2557200 w 3267451"/>
              <a:gd name="connsiteY8" fmla="*/ 595662 h 595662"/>
              <a:gd name="connsiteX9" fmla="*/ 1995863 w 3267451"/>
              <a:gd name="connsiteY9" fmla="*/ 595662 h 595662"/>
              <a:gd name="connsiteX10" fmla="*/ 1372156 w 3267451"/>
              <a:gd name="connsiteY10" fmla="*/ 595662 h 595662"/>
              <a:gd name="connsiteX11" fmla="*/ 779634 w 3267451"/>
              <a:gd name="connsiteY11" fmla="*/ 595662 h 595662"/>
              <a:gd name="connsiteX12" fmla="*/ 0 w 3267451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451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2433" y="-18065"/>
                  <a:pt x="483434" y="-15462"/>
                  <a:pt x="679067" y="0"/>
                </a:cubicBezTo>
                <a:cubicBezTo>
                  <a:pt x="874700" y="15462"/>
                  <a:pt x="1198926" y="-31247"/>
                  <a:pt x="1333959" y="0"/>
                </a:cubicBezTo>
                <a:cubicBezTo>
                  <a:pt x="1468992" y="31247"/>
                  <a:pt x="1683254" y="-25406"/>
                  <a:pt x="1864110" y="0"/>
                </a:cubicBezTo>
                <a:cubicBezTo>
                  <a:pt x="2044966" y="25406"/>
                  <a:pt x="2316089" y="-14797"/>
                  <a:pt x="2456632" y="0"/>
                </a:cubicBezTo>
                <a:cubicBezTo>
                  <a:pt x="2597175" y="14797"/>
                  <a:pt x="2913168" y="14367"/>
                  <a:pt x="3267451" y="0"/>
                </a:cubicBezTo>
                <a:cubicBezTo>
                  <a:pt x="3208392" y="168032"/>
                  <a:pt x="3166896" y="356244"/>
                  <a:pt x="3118536" y="595662"/>
                </a:cubicBezTo>
                <a:cubicBezTo>
                  <a:pt x="3002730" y="568339"/>
                  <a:pt x="2754330" y="589951"/>
                  <a:pt x="2557200" y="595662"/>
                </a:cubicBezTo>
                <a:cubicBezTo>
                  <a:pt x="2360070" y="601373"/>
                  <a:pt x="2130194" y="619067"/>
                  <a:pt x="1995863" y="595662"/>
                </a:cubicBezTo>
                <a:cubicBezTo>
                  <a:pt x="1861532" y="572257"/>
                  <a:pt x="1675345" y="570497"/>
                  <a:pt x="1372156" y="595662"/>
                </a:cubicBezTo>
                <a:cubicBezTo>
                  <a:pt x="1068967" y="620827"/>
                  <a:pt x="1001052" y="582454"/>
                  <a:pt x="779634" y="595662"/>
                </a:cubicBezTo>
                <a:cubicBezTo>
                  <a:pt x="558216" y="608870"/>
                  <a:pt x="312974" y="609316"/>
                  <a:pt x="0" y="595662"/>
                </a:cubicBezTo>
                <a:close/>
              </a:path>
              <a:path w="3267451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88154" y="-27343"/>
                  <a:pt x="571584" y="9400"/>
                  <a:pt x="803808" y="0"/>
                </a:cubicBezTo>
                <a:cubicBezTo>
                  <a:pt x="1036032" y="-9400"/>
                  <a:pt x="1187683" y="16020"/>
                  <a:pt x="1365145" y="0"/>
                </a:cubicBezTo>
                <a:cubicBezTo>
                  <a:pt x="1542607" y="-16020"/>
                  <a:pt x="1778670" y="-16470"/>
                  <a:pt x="1895296" y="0"/>
                </a:cubicBezTo>
                <a:cubicBezTo>
                  <a:pt x="2011922" y="16470"/>
                  <a:pt x="2223904" y="-1965"/>
                  <a:pt x="2487817" y="0"/>
                </a:cubicBezTo>
                <a:cubicBezTo>
                  <a:pt x="2751730" y="1965"/>
                  <a:pt x="3016196" y="33597"/>
                  <a:pt x="3267451" y="0"/>
                </a:cubicBezTo>
                <a:cubicBezTo>
                  <a:pt x="3196076" y="236470"/>
                  <a:pt x="3162046" y="461100"/>
                  <a:pt x="3118536" y="595662"/>
                </a:cubicBezTo>
                <a:cubicBezTo>
                  <a:pt x="2950646" y="582992"/>
                  <a:pt x="2725529" y="583365"/>
                  <a:pt x="2432458" y="595662"/>
                </a:cubicBezTo>
                <a:cubicBezTo>
                  <a:pt x="2139387" y="607959"/>
                  <a:pt x="2010154" y="615590"/>
                  <a:pt x="1839936" y="595662"/>
                </a:cubicBezTo>
                <a:cubicBezTo>
                  <a:pt x="1669718" y="575734"/>
                  <a:pt x="1457401" y="588341"/>
                  <a:pt x="1247414" y="595662"/>
                </a:cubicBezTo>
                <a:cubicBezTo>
                  <a:pt x="1037427" y="602983"/>
                  <a:pt x="771320" y="563465"/>
                  <a:pt x="561336" y="595662"/>
                </a:cubicBezTo>
                <a:cubicBezTo>
                  <a:pt x="351352" y="627859"/>
                  <a:pt x="180730" y="585630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التفكير العليا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0566D74-49A7-08AB-34C3-E7847DB526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CD52C7B-DAB4-47E6-89BD-C4B1965C36B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1210A0B-2839-38F9-1636-03C39F4F3211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معادلات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1447/05/11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E025BCB-651C-F45E-9B58-F93EA2F834F3}"/>
              </a:ext>
            </a:extLst>
          </p:cNvPr>
          <p:cNvSpPr txBox="1"/>
          <p:nvPr/>
        </p:nvSpPr>
        <p:spPr>
          <a:xfrm>
            <a:off x="9541760" y="389563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الضرب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5D9710A-A6AB-DFE5-B74C-F4B802FB6D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18865" t="23877" r="10282" b="50271"/>
          <a:stretch>
            <a:fillRect/>
          </a:stretch>
        </p:blipFill>
        <p:spPr>
          <a:xfrm>
            <a:off x="9631538" y="2677397"/>
            <a:ext cx="2210681" cy="107721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601A5A1-9478-AFCF-18B1-4EE9BB0974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44"/>
          <a:stretch/>
        </p:blipFill>
        <p:spPr>
          <a:xfrm>
            <a:off x="561261" y="1093095"/>
            <a:ext cx="8731457" cy="425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0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CDBA9-C8EC-193F-3076-BA6A11DBC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4673350-1D23-F683-8B5E-3F9A39CCC59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95B4578-3F5A-ECB0-0E45-55CAA471C0C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032A116-8CAE-97F0-922F-C8F6888FCF8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ABACD3A-E557-6BF6-2912-43890992230A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285AAB5-A5F6-90FC-6DBC-53B24A8A1F5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E62A72B-6750-9C85-8808-81E2D8A805A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6318F7C-0A70-53F2-A8C3-C19DE682FF6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3C5966A-10ED-74D2-3234-6F8ADE123D7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C3D0A6D-1265-66E7-B62C-73651B206A6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8632CDB-AD99-CC0F-6F2C-1FF92630AE6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29F5701-4774-652D-52B8-3BADE054DD2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6F0B1E0-CC40-FE6A-7154-7839DC3452A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7840D0D-B0B8-4F1B-6D23-798C3DBC446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58082FF-197E-C6BA-644D-E24B481BDC4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F94D1BF-1793-F205-3EF4-60BB03CF019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368AB1DB-E394-8148-153B-FC886692D4D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98661B6A-C686-3806-14C1-40395518E4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A49A885-AAFF-C003-F97A-221B486DD57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2" descr="مؤسسة الشارقة للقرآن الكريم والسنة النبوية | Sharjah">
            <a:extLst>
              <a:ext uri="{FF2B5EF4-FFF2-40B4-BE49-F238E27FC236}">
                <a16:creationId xmlns:a16="http://schemas.microsoft.com/office/drawing/2014/main" id="{BB833727-E859-1294-8FAC-879F6EA4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55" y="1026948"/>
            <a:ext cx="2153569" cy="21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B4B248D-5EB4-A76B-C9A6-917F57F3C4E2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معادلات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1447/05/11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64AE5FC-32AC-C514-E014-FD3FE210AA76}"/>
              </a:ext>
            </a:extLst>
          </p:cNvPr>
          <p:cNvSpPr txBox="1"/>
          <p:nvPr/>
        </p:nvSpPr>
        <p:spPr>
          <a:xfrm>
            <a:off x="9541760" y="389563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الضرب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DD6F7DC-1055-EF40-13D5-5EC54EC389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18865" t="23877" r="10282" b="50271"/>
          <a:stretch>
            <a:fillRect/>
          </a:stretch>
        </p:blipFill>
        <p:spPr>
          <a:xfrm>
            <a:off x="9631538" y="2677397"/>
            <a:ext cx="2210681" cy="1077218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E299A96-FB57-9044-349D-40813B0B64BA}"/>
              </a:ext>
            </a:extLst>
          </p:cNvPr>
          <p:cNvSpPr txBox="1"/>
          <p:nvPr/>
        </p:nvSpPr>
        <p:spPr>
          <a:xfrm>
            <a:off x="1617899" y="2786057"/>
            <a:ext cx="618744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أكتبي الآية التالية على صورة معادلة</a:t>
            </a:r>
          </a:p>
          <a:p>
            <a:pPr algn="ctr"/>
            <a:r>
              <a:rPr lang="ar-SA" sz="36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قال تعالى:</a:t>
            </a:r>
          </a:p>
          <a:p>
            <a:pPr algn="ctr"/>
            <a:r>
              <a:rPr lang="ar-SA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(فَإِن يَكُن مِّنكُم مِّائَةٌ صَابِرَةٌ يَغْلِبُوا مِائَتَيْنِ ۚ وَإِن يَكُن مِّنكُمْ أَلْفٌ يَغْلِبُوا أَلْفَيْنِ بِإِذْنِ اللَّه)</a:t>
            </a:r>
            <a:endParaRPr lang="ar-SA" sz="3600" dirty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119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C58BD-B09D-DED4-75C0-AB076EDBD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20B748-6E78-7955-E293-ED9D2233D6A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1893FBB-E5E8-FAAC-29A7-BBCCA93F4D2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CB43D88-9F17-E895-6199-7FDA7430094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C5A9186-6A1B-E247-96BD-457310DB68C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29A2C1A-493E-CB93-9C3B-52BD1DDA09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4CF2A8-C16C-5300-20DA-E6247A100E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6C79ECE-FA3B-8158-DAB5-8B6A499C09C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2D295C1-FA1A-EBCE-D275-4992F2A7A12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D716396-8F03-59FC-84CD-71D2509F384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0606CD-0B05-140E-334B-285BA38E4E6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325E948-337B-4971-12CF-75C281B180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31E696E-1F97-DBE4-2B66-C06A31B9970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C2A27F7-939C-46EB-1482-49476D7B688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0517620-4D6D-32FD-7359-56E550A569E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5926041-F226-3E91-7940-F4677B99B95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8B585EA-FE47-2C8F-A65D-FA09DC78E54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3D9197B8-69E7-65B2-2EF5-E3F05D1271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7834615-3A2C-E6E8-8F05-4D2CD2E021D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C42C6A87-A7C3-AC31-6B1C-A7B9CB68DF9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70DB23AE-3AC8-C32C-55A2-372B7D33082F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9BEBDD6A-8AF5-C60E-9B9B-ADEFF124B9E8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3E725014-26AA-B35D-C2B9-78E69D76098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5A407EC5-36D6-96AF-7053-8CD9A8077EC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EFA71D53-1508-7830-66C8-009D5E5D0618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80DF274A-EFD0-2AD4-DF94-164AD95FCB42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EAC57C30-2052-6273-DB2A-4EEABFC8419F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AD1EF60B-E526-86AB-F59B-47116C41D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A934FC2-0803-AC74-651E-793524B2180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B2F9453-55B8-27FA-9353-98CD8DD0CA79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معادلات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DBF91D3-B3B7-8512-632E-54B9C8C5926D}"/>
              </a:ext>
            </a:extLst>
          </p:cNvPr>
          <p:cNvSpPr txBox="1"/>
          <p:nvPr/>
        </p:nvSpPr>
        <p:spPr>
          <a:xfrm>
            <a:off x="9541760" y="389563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الضرب 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BFC805AC-574A-C85F-70F9-DF3B767C9C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18865" t="23877" r="10282" b="50271"/>
          <a:stretch>
            <a:fillRect/>
          </a:stretch>
        </p:blipFill>
        <p:spPr>
          <a:xfrm>
            <a:off x="9631538" y="2677397"/>
            <a:ext cx="2210681" cy="1077218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2BD7829D-E8F9-B115-56F1-45CFB10693C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071" y="1284366"/>
            <a:ext cx="9057696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23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2A4F7-4E2D-2703-585F-80AB5E5D0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5AC3133-F434-697B-8B9F-9C8A8E9D78A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D11E12-E9A7-64A0-50A6-9D33F23C5F1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4897330-811B-4B4D-26EF-316EB89D6FD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63AEDC9-F7D9-3083-B88C-590E4F7954B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92D8C0B-56DE-FAC3-99DE-7655B98F856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58AF4D1-40DD-B7B0-6FB4-6A4467A68D4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BEF091A-4E94-DF52-773D-A630AC21634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983BA57-534B-FB7D-561C-8D20CE137A3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B9CBF77-B1BE-6062-4D30-4223F7D0368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361E301-862A-8888-108B-AC9FCF1009C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15989A2-502F-72D3-A8B2-75AA76CFA6E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0CFCB9F-2D93-9C5D-926D-B133B01362E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0B74BEB-0F57-EE8F-8A38-47C00FE1008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2241C21-73E1-97BE-F91E-83C113D9F27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55093DD-A026-2088-4C59-B36EF8ABBB9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A4C8B31-191F-BDF2-653B-93EE94E42FD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89BE90D3-E6B6-0F45-4B2A-5F762CBED415}"/>
              </a:ext>
            </a:extLst>
          </p:cNvPr>
          <p:cNvSpPr/>
          <p:nvPr/>
        </p:nvSpPr>
        <p:spPr>
          <a:xfrm>
            <a:off x="7243574" y="443913"/>
            <a:ext cx="2369128" cy="595662"/>
          </a:xfrm>
          <a:custGeom>
            <a:avLst/>
            <a:gdLst>
              <a:gd name="connsiteX0" fmla="*/ 0 w 2369128"/>
              <a:gd name="connsiteY0" fmla="*/ 595662 h 595662"/>
              <a:gd name="connsiteX1" fmla="*/ 148916 w 2369128"/>
              <a:gd name="connsiteY1" fmla="*/ 0 h 595662"/>
              <a:gd name="connsiteX2" fmla="*/ 748373 w 2369128"/>
              <a:gd name="connsiteY2" fmla="*/ 0 h 595662"/>
              <a:gd name="connsiteX3" fmla="*/ 1325628 w 2369128"/>
              <a:gd name="connsiteY3" fmla="*/ 0 h 595662"/>
              <a:gd name="connsiteX4" fmla="*/ 1814075 w 2369128"/>
              <a:gd name="connsiteY4" fmla="*/ 0 h 595662"/>
              <a:gd name="connsiteX5" fmla="*/ 2369128 w 2369128"/>
              <a:gd name="connsiteY5" fmla="*/ 0 h 595662"/>
              <a:gd name="connsiteX6" fmla="*/ 2220213 w 2369128"/>
              <a:gd name="connsiteY6" fmla="*/ 595662 h 595662"/>
              <a:gd name="connsiteX7" fmla="*/ 1709564 w 2369128"/>
              <a:gd name="connsiteY7" fmla="*/ 595662 h 595662"/>
              <a:gd name="connsiteX8" fmla="*/ 1198915 w 2369128"/>
              <a:gd name="connsiteY8" fmla="*/ 595662 h 595662"/>
              <a:gd name="connsiteX9" fmla="*/ 643862 w 2369128"/>
              <a:gd name="connsiteY9" fmla="*/ 595662 h 595662"/>
              <a:gd name="connsiteX10" fmla="*/ 0 w 2369128"/>
              <a:gd name="connsiteY10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9128" h="595662" fill="none" extrusionOk="0">
                <a:moveTo>
                  <a:pt x="0" y="595662"/>
                </a:moveTo>
                <a:cubicBezTo>
                  <a:pt x="70599" y="413351"/>
                  <a:pt x="59254" y="253507"/>
                  <a:pt x="148916" y="0"/>
                </a:cubicBezTo>
                <a:cubicBezTo>
                  <a:pt x="308028" y="27157"/>
                  <a:pt x="559817" y="1962"/>
                  <a:pt x="748373" y="0"/>
                </a:cubicBezTo>
                <a:cubicBezTo>
                  <a:pt x="936929" y="-1962"/>
                  <a:pt x="1203074" y="-8550"/>
                  <a:pt x="1325628" y="0"/>
                </a:cubicBezTo>
                <a:cubicBezTo>
                  <a:pt x="1448182" y="8550"/>
                  <a:pt x="1586947" y="834"/>
                  <a:pt x="1814075" y="0"/>
                </a:cubicBezTo>
                <a:cubicBezTo>
                  <a:pt x="2041203" y="-834"/>
                  <a:pt x="2235607" y="20963"/>
                  <a:pt x="2369128" y="0"/>
                </a:cubicBezTo>
                <a:cubicBezTo>
                  <a:pt x="2290237" y="201564"/>
                  <a:pt x="2257809" y="334985"/>
                  <a:pt x="2220213" y="595662"/>
                </a:cubicBezTo>
                <a:cubicBezTo>
                  <a:pt x="2036482" y="575904"/>
                  <a:pt x="1922756" y="596981"/>
                  <a:pt x="1709564" y="595662"/>
                </a:cubicBezTo>
                <a:cubicBezTo>
                  <a:pt x="1496372" y="594343"/>
                  <a:pt x="1422314" y="574419"/>
                  <a:pt x="1198915" y="595662"/>
                </a:cubicBezTo>
                <a:cubicBezTo>
                  <a:pt x="975516" y="616905"/>
                  <a:pt x="782062" y="586310"/>
                  <a:pt x="643862" y="595662"/>
                </a:cubicBezTo>
                <a:cubicBezTo>
                  <a:pt x="505662" y="605014"/>
                  <a:pt x="265560" y="605162"/>
                  <a:pt x="0" y="595662"/>
                </a:cubicBezTo>
                <a:close/>
              </a:path>
              <a:path w="2369128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65161" y="5703"/>
                  <a:pt x="546461" y="-25588"/>
                  <a:pt x="726171" y="0"/>
                </a:cubicBezTo>
                <a:cubicBezTo>
                  <a:pt x="905881" y="25588"/>
                  <a:pt x="1009410" y="17162"/>
                  <a:pt x="1236820" y="0"/>
                </a:cubicBezTo>
                <a:cubicBezTo>
                  <a:pt x="1464230" y="-17162"/>
                  <a:pt x="1512663" y="18414"/>
                  <a:pt x="1725267" y="0"/>
                </a:cubicBezTo>
                <a:cubicBezTo>
                  <a:pt x="1937871" y="-18414"/>
                  <a:pt x="2143724" y="-24277"/>
                  <a:pt x="2369128" y="0"/>
                </a:cubicBezTo>
                <a:cubicBezTo>
                  <a:pt x="2323416" y="139082"/>
                  <a:pt x="2296385" y="409890"/>
                  <a:pt x="2220213" y="595662"/>
                </a:cubicBezTo>
                <a:cubicBezTo>
                  <a:pt x="2056784" y="587548"/>
                  <a:pt x="1808994" y="619850"/>
                  <a:pt x="1687362" y="595662"/>
                </a:cubicBezTo>
                <a:cubicBezTo>
                  <a:pt x="1565730" y="571474"/>
                  <a:pt x="1281651" y="606700"/>
                  <a:pt x="1176713" y="595662"/>
                </a:cubicBezTo>
                <a:cubicBezTo>
                  <a:pt x="1071775" y="584624"/>
                  <a:pt x="764615" y="575770"/>
                  <a:pt x="643862" y="595662"/>
                </a:cubicBezTo>
                <a:cubicBezTo>
                  <a:pt x="523109" y="615554"/>
                  <a:pt x="158271" y="599679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نافس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DFAFD67-03DC-3950-14C7-45B73F8BF2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10C3CA5-60EE-BEC7-C695-706BFF0A9B7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ADE8576-1ED0-7A21-D923-CBC316FE1D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39" b="70516"/>
          <a:stretch>
            <a:fillRect/>
          </a:stretch>
        </p:blipFill>
        <p:spPr>
          <a:xfrm>
            <a:off x="2879641" y="1071327"/>
            <a:ext cx="6578849" cy="744304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69716CD-66FF-B13A-009B-8AD374771E15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معادلات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1447/05/11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176F361-5B07-FA69-7194-9A98DC1066BD}"/>
              </a:ext>
            </a:extLst>
          </p:cNvPr>
          <p:cNvSpPr txBox="1"/>
          <p:nvPr/>
        </p:nvSpPr>
        <p:spPr>
          <a:xfrm>
            <a:off x="9541760" y="389563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الضرب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9E5AAEC-DF13-3E7A-884E-F66EB5B63C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18865" t="23877" r="10282" b="50271"/>
          <a:stretch>
            <a:fillRect/>
          </a:stretch>
        </p:blipFill>
        <p:spPr>
          <a:xfrm>
            <a:off x="9631538" y="2677397"/>
            <a:ext cx="2210681" cy="107721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29F3878-D6AF-3C04-EC03-2C50C1509F7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590" y="1548524"/>
            <a:ext cx="9401028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3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594009D-DD65-B8CF-DE62-6239A7D18292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معادلات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1447/05/11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F219346-6810-A0DC-52DC-6ACA4C61D94B}"/>
              </a:ext>
            </a:extLst>
          </p:cNvPr>
          <p:cNvSpPr txBox="1"/>
          <p:nvPr/>
        </p:nvSpPr>
        <p:spPr>
          <a:xfrm>
            <a:off x="9541760" y="389563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الضرب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43DA260-7224-0DD5-F840-81AA842757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18865" t="23877" r="10282" b="50271"/>
          <a:stretch>
            <a:fillRect/>
          </a:stretch>
        </p:blipFill>
        <p:spPr>
          <a:xfrm>
            <a:off x="9631538" y="2677397"/>
            <a:ext cx="2210681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9F419-2A04-10B6-41C9-1503522EC98E}"/>
              </a:ext>
            </a:extLst>
          </p:cNvPr>
          <p:cNvSpPr txBox="1"/>
          <p:nvPr/>
        </p:nvSpPr>
        <p:spPr>
          <a:xfrm>
            <a:off x="266427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 – 15 – 17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112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A61F795-7EA0-43A4-B03F-E44225FD22C0}"/>
              </a:ext>
            </a:extLst>
          </p:cNvPr>
          <p:cNvSpPr txBox="1"/>
          <p:nvPr/>
        </p:nvSpPr>
        <p:spPr>
          <a:xfrm>
            <a:off x="2054318" y="3493810"/>
            <a:ext cx="6188147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جميلتي:</a:t>
            </a:r>
          </a:p>
          <a:p>
            <a:pPr algn="ctr"/>
            <a:r>
              <a:rPr lang="ar-SA" sz="4000" dirty="0">
                <a:solidFill>
                  <a:srgbClr val="8D2982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كوني فخورة بكل خطوة تخطينها نحو حلمك فكل جهد تبذلينه اليوم هو لبنة في بناء مستقبل مشرق تستحقينه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C28005A-B68D-15CB-FDA2-2AD76945EEFF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معادلات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1447/05/11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75BBC1B-5FD1-1759-9DF1-679BAC14C463}"/>
              </a:ext>
            </a:extLst>
          </p:cNvPr>
          <p:cNvSpPr txBox="1"/>
          <p:nvPr/>
        </p:nvSpPr>
        <p:spPr>
          <a:xfrm>
            <a:off x="9541760" y="389563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الضرب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1943DF6C-D100-BAB2-90DE-47899873B3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18865" t="23877" r="10282" b="50271"/>
          <a:stretch>
            <a:fillRect/>
          </a:stretch>
        </p:blipFill>
        <p:spPr>
          <a:xfrm>
            <a:off x="9631538" y="2677397"/>
            <a:ext cx="2210681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18014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1447/05/11ه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معادلات الضرب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6105B01-2F07-7951-3E9C-2689F69DCA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981" y="2439721"/>
            <a:ext cx="11138094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271499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52721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503671">
                  <a:extLst>
                    <a:ext uri="{9D8B030D-6E8A-4147-A177-3AD203B41FA5}">
                      <a16:colId xmlns:a16="http://schemas.microsoft.com/office/drawing/2014/main" val="891622063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1447/05/11ه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معادلات الضرب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1128364" y="1980335"/>
            <a:ext cx="56664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الضرب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6E77A1C-D0C2-055C-A1B1-1C29D20851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18865" t="23877" r="10282" b="50271"/>
          <a:stretch>
            <a:fillRect/>
          </a:stretch>
        </p:blipFill>
        <p:spPr>
          <a:xfrm>
            <a:off x="9429749" y="2145893"/>
            <a:ext cx="2210681" cy="107721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38D5086-06A0-C11B-A0B3-6402DE4A5D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18865" t="54670" r="10282" b="21174"/>
          <a:stretch>
            <a:fillRect/>
          </a:stretch>
        </p:blipFill>
        <p:spPr>
          <a:xfrm>
            <a:off x="6766906" y="2072709"/>
            <a:ext cx="2210681" cy="100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17FF483-A47B-7F2C-204F-1AAED945DD72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معادلات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1447/05/11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5D6932E-98F8-40D8-62E7-BB8151D3D402}"/>
              </a:ext>
            </a:extLst>
          </p:cNvPr>
          <p:cNvSpPr txBox="1"/>
          <p:nvPr/>
        </p:nvSpPr>
        <p:spPr>
          <a:xfrm>
            <a:off x="9541760" y="389563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الضرب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0C73F0D-1B76-2CA3-F190-6AD16BC4C2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18865" t="23877" r="10282" b="50271"/>
          <a:stretch>
            <a:fillRect/>
          </a:stretch>
        </p:blipFill>
        <p:spPr>
          <a:xfrm>
            <a:off x="9631538" y="2677397"/>
            <a:ext cx="2210681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65854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439259D-1E06-C2BD-E70B-3BF297BB79D6}"/>
              </a:ext>
            </a:extLst>
          </p:cNvPr>
          <p:cNvSpPr txBox="1"/>
          <p:nvPr/>
        </p:nvSpPr>
        <p:spPr>
          <a:xfrm>
            <a:off x="9762759" y="2638408"/>
            <a:ext cx="201097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سبق تعلمت: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الجمع والطرح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8AC4F05-A32E-AFF2-22A4-1BC020236E31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معادلات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1447/05/11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0465939-CDE4-5919-0D72-80890B9DD9FF}"/>
              </a:ext>
            </a:extLst>
          </p:cNvPr>
          <p:cNvSpPr txBox="1"/>
          <p:nvPr/>
        </p:nvSpPr>
        <p:spPr>
          <a:xfrm>
            <a:off x="9554433" y="389563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الضرب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79FF615-FFA4-46A3-F206-82C13534F7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607" y="1398367"/>
            <a:ext cx="8916358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8DCC5-EAFC-8480-88F4-ECF6E0CF0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0B11AC1-DCAF-B072-C365-2584E9131B5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10628D-664F-FF88-233D-ABE63EBB1E8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C1508B2-6B06-73FF-4629-77AA620889D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A98FE7D-6B49-F5AD-90F7-F3F5D1E115C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0501B9D-A856-61DC-1A1B-C0A1D651333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D071A5C-05BA-E25F-9603-DACFF329AB6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F4093BA-9DFA-1455-C63F-AE5F52258B0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1AFAF63-9373-17CC-7C20-4A8C968A493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F9FED6B5-C889-17D6-5952-F43B8D671FC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AFD6D6C-7739-CE58-B44A-2712D9AEB4F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E0FEC8E-1817-C079-BD0D-CE1D9800C57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3BAA4FC-B826-2AF8-E98A-4FF605C233A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CF9FD05-D1BF-45A9-CD7E-C4851693737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9975891-A9A0-1B01-7868-707DF7EA948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6F0F628-44C9-100A-1E03-24BE795C446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5A2A6FC3-9F73-35CE-F65A-025FD4B2471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8A49CC65-B318-A969-BC6C-17DCCF56CB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AEEFE0E-A3F3-4D4D-221E-23BAA055FE5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2328A14-0E12-2906-344B-E66BE5986AE8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معادلات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1447/05/11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5B402B8-DE10-276B-9ECA-D621C591A857}"/>
              </a:ext>
            </a:extLst>
          </p:cNvPr>
          <p:cNvSpPr txBox="1"/>
          <p:nvPr/>
        </p:nvSpPr>
        <p:spPr>
          <a:xfrm>
            <a:off x="9541760" y="389563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الضرب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AB9DD2EC-81AF-5708-B119-60C9A2DA64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18865" t="23877" r="10282" b="50271"/>
          <a:stretch>
            <a:fillRect/>
          </a:stretch>
        </p:blipFill>
        <p:spPr>
          <a:xfrm>
            <a:off x="9631538" y="2677397"/>
            <a:ext cx="2210681" cy="1077218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4D41987-9BBE-2465-4CB1-CBF3834905B5}"/>
              </a:ext>
            </a:extLst>
          </p:cNvPr>
          <p:cNvGrpSpPr/>
          <p:nvPr/>
        </p:nvGrpSpPr>
        <p:grpSpPr>
          <a:xfrm>
            <a:off x="2523065" y="2643189"/>
            <a:ext cx="5128047" cy="1847945"/>
            <a:chOff x="2611120" y="2459307"/>
            <a:chExt cx="5128047" cy="1847945"/>
          </a:xfrm>
        </p:grpSpPr>
        <p:sp>
          <p:nvSpPr>
            <p:cNvPr id="16" name="مستطيل: زوايا مستديرة 15">
              <a:hlinkClick r:id="rId5"/>
              <a:extLst>
                <a:ext uri="{FF2B5EF4-FFF2-40B4-BE49-F238E27FC236}">
                  <a16:creationId xmlns:a16="http://schemas.microsoft.com/office/drawing/2014/main" id="{900BD1AE-D821-D2B3-DCC9-01522A193E25}"/>
                </a:ext>
              </a:extLst>
            </p:cNvPr>
            <p:cNvSpPr/>
            <p:nvPr/>
          </p:nvSpPr>
          <p:spPr>
            <a:xfrm>
              <a:off x="2611120" y="2519680"/>
              <a:ext cx="5128047" cy="17272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6000" dirty="0">
                  <a:solidFill>
                    <a:schemeClr val="bg2">
                      <a:lumMod val="50000"/>
                    </a:schemeClr>
                  </a:solidFill>
                </a:rPr>
                <a:t>أضغط هنا</a:t>
              </a:r>
            </a:p>
          </p:txBody>
        </p:sp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3F3C6A30-C338-04CC-0621-0E84868DC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36071" y="2459307"/>
              <a:ext cx="2063856" cy="1847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893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08997-3511-EAF0-D1FC-32EADA791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592C957-7F03-31FE-7447-C6BD1CB77AD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1BE01D4-8223-9378-BEA6-142A935AC8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FAC5670-90CD-25A5-283A-5F919D22912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D644B8E-EFDD-8053-814D-BCB26003745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EAD16B3-3271-A9D0-815D-70CAFEF807F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B092FE1-1619-5F7D-9B71-19565350696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2C5FDCD-35DA-8A0E-E872-9A5F8476451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8189779-F713-0B94-087A-B6FCBDDE2DD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6662324-4523-EBA3-D923-68594CDF9C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207552D-A15B-BF0A-6E5A-63C0C6E0E26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38A2385-8DB4-C996-EF35-A7A6D1551CB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9C40CE3-2FCB-092D-F2E4-6CD625ED833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8CE74BE-5175-9D3C-B290-389C3AEC559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C94559F-20F4-E9D4-74D2-D946FCBC412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2C12A81-E27E-EC50-8FD0-BB24424AB3F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714AB33-1C0B-E5CC-5C7A-44964FE7744E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2991B467-A43E-A1AD-437E-9E99DFCF6A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5134597-76FE-8EBF-01D9-F751C021200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6499121-67FE-F22D-96EC-FBEDC10E4975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معادلات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1447/05/11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767CA0B-960F-E4D3-3C9B-48E9E70C4326}"/>
              </a:ext>
            </a:extLst>
          </p:cNvPr>
          <p:cNvSpPr txBox="1"/>
          <p:nvPr/>
        </p:nvSpPr>
        <p:spPr>
          <a:xfrm>
            <a:off x="9541760" y="389563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الضرب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ACEF7DB-AB03-B54C-79F6-19EE487930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18865" t="23877" r="10282" b="50271"/>
          <a:stretch>
            <a:fillRect/>
          </a:stretch>
        </p:blipFill>
        <p:spPr>
          <a:xfrm>
            <a:off x="9631538" y="2677397"/>
            <a:ext cx="2210681" cy="10772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4FD8D10-036B-CC94-47F0-412523875A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9054" y="960268"/>
            <a:ext cx="8196176" cy="51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1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CBDD8-D426-398F-6E1B-AD5285EF8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5199F4C-D105-847A-96D0-C45E878E12B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9905B23-1780-83A1-FBDF-6712A11321E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FD7B128-B456-C0E2-0D74-901789CC398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F500459-9E54-853F-4D3F-3B7B3C8662F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454C77C-B6F0-3B4A-7B7C-EEA261B3B09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4299DCB-3384-EA06-8659-3E03DAE5520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51CDB7B-B54E-78F9-FF65-28CA009205D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5116B27-2A70-E6AA-589D-7DDDA825FA2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29D971A-9A50-F3CA-8ABF-237B601DF77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3A2E8F5-4865-FB3F-5305-85311ABE4CE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61DC90B-E913-4979-C5C6-76C81D61834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B0BA533-D367-0145-9FB1-034E0BBEEF8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B52A904-8B25-EEB7-AF4F-122CED5A311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8053C74-EC5C-4930-5580-A1DC1B3EE2B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BE046BA-7D4C-5BAB-1DE7-59536DEEFB5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38341C9B-96F0-ADC5-B7DD-44A69EB91FD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13FFC18F-A5D7-6AA2-5DB4-7EEAD548E0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7518C3CA-EE03-FE5B-8AAA-B3250480D28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58A2C4E-FDEA-D9DB-2F1C-5685876AE108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معادلات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1447/05/11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EED22E1-C31E-2660-1C54-1257C2329C21}"/>
              </a:ext>
            </a:extLst>
          </p:cNvPr>
          <p:cNvSpPr txBox="1"/>
          <p:nvPr/>
        </p:nvSpPr>
        <p:spPr>
          <a:xfrm>
            <a:off x="9541760" y="389563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الضرب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7AFAA2E-2324-E983-83E1-76C844D75E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18865" t="23877" r="10282" b="50271"/>
          <a:stretch>
            <a:fillRect/>
          </a:stretch>
        </p:blipFill>
        <p:spPr>
          <a:xfrm>
            <a:off x="9631538" y="2677397"/>
            <a:ext cx="2210681" cy="107721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CD8E982-DF69-71AA-6433-66EF54CA9E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335" y="1297930"/>
            <a:ext cx="8896115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5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1493E-84CB-F254-3BF3-1580CCEE5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1CAB2AF-BA15-7289-AE03-BEFF038C1DA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18F0853-1E58-0031-D837-89B40D66B38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1CF9948-8B9A-6F57-29B4-95E4D71A1E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DF0BFE0-623E-8723-7111-DA272B53607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C8A6504-04A2-674E-1377-E79DF15484D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814B153-655C-8A2E-BFCF-BBC30FD7B61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EC64A43-86B6-3F8E-921C-179AE496154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047922F-1E4B-F180-944D-A08902674BE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7AFF04D-C790-E7E4-93E0-4CD5EFFF18F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6D7C607-51A4-800E-C31C-3ED6BF8C4C0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7D571EF-30B7-9BE0-5CF7-EA866B028A2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9D80836-7D70-F337-890B-47102204773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2F44A01-EC61-7A37-9FCA-95D496FBE58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FD76595-6777-990F-642F-8E3309028BF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8415844-94F9-1AA2-E926-C73BDBBCB07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837A4F8-28D7-FA11-A036-BB9C2FA6805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872E64BA-652B-3C3A-76DE-0803801D1856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403C2368-8AEB-91C8-1E06-97A18CA41C07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ECC54E8-8495-6050-27DE-C35B9D31D37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CFF60EA-2116-67DC-2303-BE1A756EBEC4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24C6BDA5-04D5-01F8-585F-EA6B20FD0623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2592E107-047D-C635-E406-D144217180C0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853B9F45-D579-AAF7-06F0-A0800D2A28E4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FC47C12E-34B4-2582-D1D0-CC703B1498C0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A0027E99-30CB-157A-000B-F9F6A34B6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448F51E-74C6-09A2-A5BA-0CCD39D9AE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C03DC92-61FC-57FA-E6B9-3A713E5E733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D3EC5F3-8592-77BB-D15A-9F2C154DA60F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معادلات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1447/05/11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CC2CE84-04BE-0C77-5545-E1122254E92F}"/>
              </a:ext>
            </a:extLst>
          </p:cNvPr>
          <p:cNvSpPr txBox="1"/>
          <p:nvPr/>
        </p:nvSpPr>
        <p:spPr>
          <a:xfrm>
            <a:off x="9541760" y="389563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الضرب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9AC767A-A5AA-C6CA-2D62-87342C3193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18865" t="23877" r="10282" b="50271"/>
          <a:stretch>
            <a:fillRect/>
          </a:stretch>
        </p:blipFill>
        <p:spPr>
          <a:xfrm>
            <a:off x="9631538" y="2677397"/>
            <a:ext cx="2210681" cy="107721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BCCFA04-9512-7FC5-6F45-B1A2DF7449D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608"/>
          <a:stretch>
            <a:fillRect/>
          </a:stretch>
        </p:blipFill>
        <p:spPr>
          <a:xfrm>
            <a:off x="1622582" y="1419848"/>
            <a:ext cx="7714765" cy="129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662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540</Words>
  <Application>Microsoft Office PowerPoint</Application>
  <PresentationFormat>شاشة عريضة</PresentationFormat>
  <Paragraphs>252</Paragraphs>
  <Slides>16</Slides>
  <Notes>16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AGA Aladdin Regular</vt:lpstr>
      <vt:lpstr>Aptos</vt:lpstr>
      <vt:lpstr>Aptos Display</vt:lpstr>
      <vt:lpstr>Arial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131</cp:revision>
  <dcterms:created xsi:type="dcterms:W3CDTF">2024-08-19T04:20:33Z</dcterms:created>
  <dcterms:modified xsi:type="dcterms:W3CDTF">2025-11-01T19:27:50Z</dcterms:modified>
</cp:coreProperties>
</file>