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65" r:id="rId6"/>
    <p:sldId id="259" r:id="rId7"/>
    <p:sldId id="260" r:id="rId8"/>
    <p:sldId id="268" r:id="rId9"/>
    <p:sldId id="261" r:id="rId10"/>
    <p:sldId id="262" r:id="rId11"/>
    <p:sldId id="266" r:id="rId12"/>
    <p:sldId id="267" r:id="rId13"/>
    <p:sldId id="264" r:id="rId14"/>
  </p:sldIdLst>
  <p:sldSz cx="12192000" cy="6858000"/>
  <p:notesSz cx="6858000" cy="9144000"/>
  <p:custDataLst>
    <p:tags r:id="rId1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F"/>
    <a:srgbClr val="E1E1FF"/>
    <a:srgbClr val="FFF1EB"/>
    <a:srgbClr val="FFE4D9"/>
    <a:srgbClr val="FFF6D9"/>
    <a:srgbClr val="FFF7DD"/>
    <a:srgbClr val="FFF3CD"/>
    <a:srgbClr val="FFF0C1"/>
    <a:srgbClr val="F0F0F0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230C3D4-9A52-60A1-9635-AA2449F79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006DC6C-6CD0-1BF3-7E1B-E8DD0181D0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83C6324-BD12-8C28-D26D-2CDFC1D83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D3C3AA-5636-6224-2E52-37E87CB3F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3A33C0-3CC4-753A-30B5-D8F03795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3155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012295-999F-71AB-AD62-50F5B1A1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64DC3FF-34FB-9B6D-C150-C982A0A3A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A7978A1-E1ED-F654-A61F-21BFCCE83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314186B-9425-42DC-D92A-BF507A1A5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198E6B5-6E91-9F72-DF82-D252B76A5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76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11F438B6-7E2A-CED4-E7A2-D605900711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5B7C9BE-CC99-EEE0-FD79-B8F1C38AA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A34D58F-AAD5-19FF-8C07-317AD9862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79C2E4-90F2-C8BF-0B00-2A9D23834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CE37265-F4C6-807F-D836-F95FF59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074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FCCF6ED-F9E2-D581-5110-78C94E5B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659C298-CE9C-435E-9E5F-AF2ACA105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ED79399-332E-73D6-6D60-78A944752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5B5DA8D-E2CC-69B8-00BE-FD4753FD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9C0D796-EE3D-C1E7-D0B6-351A58A7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75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4C5B46-D27C-9F5E-5208-6F26AC970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71958A2-A10F-EFA5-529A-AC2AD51DF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C5CAAEC-354E-2EDA-41BE-4054B78AB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9890A44-2E7B-58C8-231B-A038BBF33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6F43851-9ED6-E942-12EE-FD7D969C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73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1F58C8-07B9-7B82-D350-3F99AB30F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EB44002-A28C-D290-B9F4-544A76C2D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DF77E4F-1564-9F75-7BC6-B8C891964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76E38B5-87F7-429D-AB72-3B0933AB4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F86E126-4FF7-ABFF-4051-96B5F4CBA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E5412DC-296D-3DCC-5CF0-8ECC6CD6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5065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8B4952-C01C-2E85-05E4-69D96FA30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6FB9D61-EEBB-EBCF-B4A9-2BEC5A5237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7334892-266A-A878-6407-BD193F970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071E0CD3-20F4-91E1-63F9-E0FCBB15F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259F66E-0EB4-53BE-FB7C-CA906D0326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6B0212A-3C0A-D71B-1D8A-11880EC6F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299C546-C9FD-B53F-D500-CB99958B7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07467F0-4F8B-2B33-B8F2-D7C701AF0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412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443649-0DEE-6EBD-0FA8-6E70FF55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FA3B3BE-34A5-8BEF-9EC5-3D3EE6714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7026AE7-EB33-B77C-D707-E559C098E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3277517-1D8C-4BD6-AED8-24A14AAC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837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5272307-31AE-8123-96A4-1AD94E846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82BB81F-537D-0632-C846-240A06526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17D3A7A-BE69-6BC9-5DEF-6EE4E405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323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0CDFF9-8752-823E-FF9F-3892E6EA6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4BEDB43-0D63-314F-C431-9901FD67B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5E424C3-44A2-921C-EBEA-745A7C51C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CE3365D-76CB-CC3E-F611-258BD09A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0D6DC5E-1A73-DF16-5360-BA66C12EB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3A121AA-94E6-7D7A-F759-ABD2F4484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040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005E26-D586-5FAD-D9B2-CBC9FDFF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58F22EF-66B8-E16D-C0BB-C6BF48629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3737A30-0477-01C0-77C3-C3C29694C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B4D8DF-FA62-0216-65D1-8BA87AD9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68423E7-ADCB-ADA1-EF5C-259007576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7856BB1-9F92-806A-8B23-B7DECD7B4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525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118C65D-9C79-FDF2-7CF2-12159F854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C54E352-C9A7-F2BD-63C2-314742723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C60BE20-EEFA-C04C-FCDB-F4CAC82E24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87E43-8C3F-4156-9775-8EE047F293A7}" type="datetimeFigureOut">
              <a:rPr lang="ar-SA" smtClean="0"/>
              <a:t>25/05/45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17659A5-CE3A-F5F9-31D9-03670F540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F4E59DB-3993-47B2-29E9-D50DF91F1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BD42C-9BDA-4F63-8CA4-C79A857142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43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t9912876/gfm59y1mqt9j7kq3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B3DA2F-9213-8F30-1BF4-AE9C5179EBE2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990A20-D7CB-5803-32CE-4E5CF7EEA628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D227335-B78E-9380-0F00-C35991377EDF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2D48EF5-C70E-E765-8034-D6D90F6B82BF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05368E5-44B0-7708-C5E2-45671E59D30B}"/>
              </a:ext>
            </a:extLst>
          </p:cNvPr>
          <p:cNvSpPr txBox="1"/>
          <p:nvPr/>
        </p:nvSpPr>
        <p:spPr>
          <a:xfrm>
            <a:off x="912795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BF7F99-72C5-A7E0-54DB-76A32A57688A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511D708-4D94-AFE6-D715-861C47C2031F}"/>
              </a:ext>
            </a:extLst>
          </p:cNvPr>
          <p:cNvSpPr txBox="1"/>
          <p:nvPr/>
        </p:nvSpPr>
        <p:spPr>
          <a:xfrm>
            <a:off x="803910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8D657E4-3668-E217-F950-9ECFC94A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DAC2F53-355F-1952-F366-48B3AD2552B5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4B79DA6-8027-6329-DB42-95C08A04E3BD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8A32767-D897-B14B-1636-5F2864F99859}"/>
              </a:ext>
            </a:extLst>
          </p:cNvPr>
          <p:cNvSpPr txBox="1"/>
          <p:nvPr/>
        </p:nvSpPr>
        <p:spPr>
          <a:xfrm>
            <a:off x="4369543" y="1631752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قصير</a:t>
            </a:r>
          </a:p>
        </p:txBody>
      </p: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0B91DA13-3A0A-2DCC-A53C-FCE86578431E}"/>
              </a:ext>
            </a:extLst>
          </p:cNvPr>
          <p:cNvCxnSpPr>
            <a:cxnSpLocks/>
          </p:cNvCxnSpPr>
          <p:nvPr/>
        </p:nvCxnSpPr>
        <p:spPr>
          <a:xfrm flipH="1">
            <a:off x="9387697" y="1769533"/>
            <a:ext cx="72000" cy="4806735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6EB571B1-0A22-CA05-DDB7-9D8CBE8DF9B0}"/>
              </a:ext>
            </a:extLst>
          </p:cNvPr>
          <p:cNvGrpSpPr/>
          <p:nvPr/>
        </p:nvGrpSpPr>
        <p:grpSpPr>
          <a:xfrm>
            <a:off x="9405465" y="2469488"/>
            <a:ext cx="2311587" cy="1391404"/>
            <a:chOff x="9773085" y="1646677"/>
            <a:chExt cx="1968560" cy="991206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AE434F16-59C9-FB51-4380-46ECFC6691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DEB"/>
                </a:clrFrom>
                <a:clrTo>
                  <a:srgbClr val="FFFDEB">
                    <a:alpha val="0"/>
                  </a:srgbClr>
                </a:clrTo>
              </a:clrChange>
            </a:blip>
            <a:srcRect b="85947"/>
            <a:stretch/>
          </p:blipFill>
          <p:spPr>
            <a:xfrm>
              <a:off x="9773085" y="1646677"/>
              <a:ext cx="1968560" cy="486923"/>
            </a:xfrm>
            <a:prstGeom prst="rect">
              <a:avLst/>
            </a:prstGeom>
          </p:spPr>
        </p:pic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940F42A7-CCAB-01E5-1CEE-10E781C185AE}"/>
                </a:ext>
              </a:extLst>
            </p:cNvPr>
            <p:cNvSpPr txBox="1"/>
            <p:nvPr/>
          </p:nvSpPr>
          <p:spPr>
            <a:xfrm>
              <a:off x="9948827" y="2133600"/>
              <a:ext cx="1773999" cy="50428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ar-SA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التحويل بين الوحدات المترية.</a:t>
              </a:r>
            </a:p>
          </p:txBody>
        </p:sp>
      </p:grpSp>
      <p:pic>
        <p:nvPicPr>
          <p:cNvPr id="12" name="رسم 11" descr="دفتر العناوين مع تعبئة خالصة">
            <a:extLst>
              <a:ext uri="{FF2B5EF4-FFF2-40B4-BE49-F238E27FC236}">
                <a16:creationId xmlns:a16="http://schemas.microsoft.com/office/drawing/2014/main" id="{24D91EBC-8629-3835-030A-B2D5F623D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506" y="1013520"/>
            <a:ext cx="1318181" cy="1318181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CE4B9148-2EB9-E08F-2073-28DE1EFCB0E6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3F092099-5205-09CC-1F5D-CA8AB9BDCB6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270" y="2761055"/>
            <a:ext cx="8999268" cy="176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86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45717EF-37DE-0901-0A2A-66296776A21F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E58FEDC-05B8-9E32-F541-B3075F07CD1E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CE9977-0402-10FB-02C6-18E38D1EA8B8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C4154DA-05B9-DF99-FCB2-567AA79B954F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4415A10-4BED-5BB2-7D0D-05E9CEB0B88C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EF3F8E1-34DA-6E32-9FA7-EC24161C2513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A1EDE08-F538-29ED-1A20-1C5D7EE7A112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3662F8FC-40B7-71A3-BD7E-326B2F6D9A7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D036C96-B7D9-ABB1-44CD-E51C5C2A182A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34865-0FCB-82DB-18FF-B130C776EEF6}"/>
              </a:ext>
            </a:extLst>
          </p:cNvPr>
          <p:cNvCxnSpPr/>
          <p:nvPr/>
        </p:nvCxnSpPr>
        <p:spPr>
          <a:xfrm>
            <a:off x="7013608" y="2739891"/>
            <a:ext cx="0" cy="3826152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D0B0AC4-827C-8821-0C74-62E09F5FDF50}"/>
              </a:ext>
            </a:extLst>
          </p:cNvPr>
          <p:cNvSpPr txBox="1"/>
          <p:nvPr/>
        </p:nvSpPr>
        <p:spPr>
          <a:xfrm>
            <a:off x="5920677" y="2553161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افهم: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D895215-A279-4FBD-B98E-2957257124E5}"/>
              </a:ext>
            </a:extLst>
          </p:cNvPr>
          <p:cNvSpPr txBox="1"/>
          <p:nvPr/>
        </p:nvSpPr>
        <p:spPr>
          <a:xfrm>
            <a:off x="5958876" y="3450269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خطط: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7954A7A-44A2-EE8A-1587-42454D14BF4A}"/>
              </a:ext>
            </a:extLst>
          </p:cNvPr>
          <p:cNvSpPr txBox="1"/>
          <p:nvPr/>
        </p:nvSpPr>
        <p:spPr>
          <a:xfrm>
            <a:off x="5958876" y="4286101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5C61C53-BD31-3F3B-189E-57766ADF8EF5}"/>
              </a:ext>
            </a:extLst>
          </p:cNvPr>
          <p:cNvSpPr txBox="1"/>
          <p:nvPr/>
        </p:nvSpPr>
        <p:spPr>
          <a:xfrm>
            <a:off x="5958876" y="5309140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تحقق: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EEB15E2-5086-D2B3-F96B-ECC323E799D3}"/>
              </a:ext>
            </a:extLst>
          </p:cNvPr>
          <p:cNvSpPr txBox="1"/>
          <p:nvPr/>
        </p:nvSpPr>
        <p:spPr>
          <a:xfrm>
            <a:off x="995121" y="1562466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9DCA31EC-A083-4241-067F-3C46D5AA5C7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4339" y="2155329"/>
            <a:ext cx="4663415" cy="324195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9EF2DA4-21F7-783B-FABC-90D26FD91907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6032AACB-0C9D-6E62-A6FD-298EA8C3FB2B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980796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45717EF-37DE-0901-0A2A-66296776A21F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E58FEDC-05B8-9E32-F541-B3075F07CD1E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CE9977-0402-10FB-02C6-18E38D1EA8B8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C4154DA-05B9-DF99-FCB2-567AA79B954F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4415A10-4BED-5BB2-7D0D-05E9CEB0B88C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EF3F8E1-34DA-6E32-9FA7-EC24161C2513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A1EDE08-F538-29ED-1A20-1C5D7EE7A112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3662F8FC-40B7-71A3-BD7E-326B2F6D9A7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D036C96-B7D9-ABB1-44CD-E51C5C2A182A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34865-0FCB-82DB-18FF-B130C776EEF6}"/>
              </a:ext>
            </a:extLst>
          </p:cNvPr>
          <p:cNvCxnSpPr/>
          <p:nvPr/>
        </p:nvCxnSpPr>
        <p:spPr>
          <a:xfrm>
            <a:off x="7013608" y="2707997"/>
            <a:ext cx="0" cy="3826152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D0B0AC4-827C-8821-0C74-62E09F5FDF50}"/>
              </a:ext>
            </a:extLst>
          </p:cNvPr>
          <p:cNvSpPr txBox="1"/>
          <p:nvPr/>
        </p:nvSpPr>
        <p:spPr>
          <a:xfrm>
            <a:off x="5920677" y="2521267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افهم: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D895215-A279-4FBD-B98E-2957257124E5}"/>
              </a:ext>
            </a:extLst>
          </p:cNvPr>
          <p:cNvSpPr txBox="1"/>
          <p:nvPr/>
        </p:nvSpPr>
        <p:spPr>
          <a:xfrm>
            <a:off x="5958876" y="3418375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خطط: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7954A7A-44A2-EE8A-1587-42454D14BF4A}"/>
              </a:ext>
            </a:extLst>
          </p:cNvPr>
          <p:cNvSpPr txBox="1"/>
          <p:nvPr/>
        </p:nvSpPr>
        <p:spPr>
          <a:xfrm>
            <a:off x="5958876" y="4254207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5C61C53-BD31-3F3B-189E-57766ADF8EF5}"/>
              </a:ext>
            </a:extLst>
          </p:cNvPr>
          <p:cNvSpPr txBox="1"/>
          <p:nvPr/>
        </p:nvSpPr>
        <p:spPr>
          <a:xfrm>
            <a:off x="5958876" y="5277246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تحقق: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EEB15E2-5086-D2B3-F96B-ECC323E799D3}"/>
              </a:ext>
            </a:extLst>
          </p:cNvPr>
          <p:cNvSpPr txBox="1"/>
          <p:nvPr/>
        </p:nvSpPr>
        <p:spPr>
          <a:xfrm>
            <a:off x="995121" y="1530572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C923A42F-F72D-7D9D-70D8-6FE99CBD816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7650" y="2289354"/>
            <a:ext cx="4569029" cy="4155110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91148AD-B93F-105B-0999-22ECEEC126EF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48C8119-683E-DBFC-70E1-F16B656DCA48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946624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45717EF-37DE-0901-0A2A-66296776A21F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E58FEDC-05B8-9E32-F541-B3075F07CD1E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CE9977-0402-10FB-02C6-18E38D1EA8B8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C4154DA-05B9-DF99-FCB2-567AA79B954F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4415A10-4BED-5BB2-7D0D-05E9CEB0B88C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EF3F8E1-34DA-6E32-9FA7-EC24161C2513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A1EDE08-F538-29ED-1A20-1C5D7EE7A112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3662F8FC-40B7-71A3-BD7E-326B2F6D9A7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D036C96-B7D9-ABB1-44CD-E51C5C2A182A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34865-0FCB-82DB-18FF-B130C776EEF6}"/>
              </a:ext>
            </a:extLst>
          </p:cNvPr>
          <p:cNvCxnSpPr/>
          <p:nvPr/>
        </p:nvCxnSpPr>
        <p:spPr>
          <a:xfrm>
            <a:off x="7013608" y="2665468"/>
            <a:ext cx="0" cy="3826152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D0B0AC4-827C-8821-0C74-62E09F5FDF50}"/>
              </a:ext>
            </a:extLst>
          </p:cNvPr>
          <p:cNvSpPr txBox="1"/>
          <p:nvPr/>
        </p:nvSpPr>
        <p:spPr>
          <a:xfrm>
            <a:off x="5920677" y="2478738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افهم: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D895215-A279-4FBD-B98E-2957257124E5}"/>
              </a:ext>
            </a:extLst>
          </p:cNvPr>
          <p:cNvSpPr txBox="1"/>
          <p:nvPr/>
        </p:nvSpPr>
        <p:spPr>
          <a:xfrm>
            <a:off x="5958876" y="3375846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خطط: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C7954A7A-44A2-EE8A-1587-42454D14BF4A}"/>
              </a:ext>
            </a:extLst>
          </p:cNvPr>
          <p:cNvSpPr txBox="1"/>
          <p:nvPr/>
        </p:nvSpPr>
        <p:spPr>
          <a:xfrm>
            <a:off x="5958876" y="4211678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F5C61C53-BD31-3F3B-189E-57766ADF8EF5}"/>
              </a:ext>
            </a:extLst>
          </p:cNvPr>
          <p:cNvSpPr txBox="1"/>
          <p:nvPr/>
        </p:nvSpPr>
        <p:spPr>
          <a:xfrm>
            <a:off x="5958876" y="5234717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تحقق: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EEB15E2-5086-D2B3-F96B-ECC323E799D3}"/>
              </a:ext>
            </a:extLst>
          </p:cNvPr>
          <p:cNvSpPr txBox="1"/>
          <p:nvPr/>
        </p:nvSpPr>
        <p:spPr>
          <a:xfrm>
            <a:off x="995121" y="1488043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3BB2A9DB-FAC2-5E14-DEB4-CFE1F463847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52888" y="2695548"/>
            <a:ext cx="4489163" cy="2585494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FB4B839-A19E-D577-5004-51980AC6BC5F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F8BED82C-7893-3DBB-B949-6B7DEAE61158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96305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E58FEDC-05B8-9E32-F541-B3075F07CD1E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CE9977-0402-10FB-02C6-18E38D1EA8B8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C4154DA-05B9-DF99-FCB2-567AA79B954F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4415A10-4BED-5BB2-7D0D-05E9CEB0B88C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EF3F8E1-34DA-6E32-9FA7-EC24161C2513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2A1EDE08-F538-29ED-1A20-1C5D7EE7A112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3662F8FC-40B7-71A3-BD7E-326B2F6D9A7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5D036C96-B7D9-ABB1-44CD-E51C5C2A182A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45717EF-37DE-0901-0A2A-66296776A21F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898B902-3BAD-F697-CEE8-EA5ED2426D0E}"/>
              </a:ext>
            </a:extLst>
          </p:cNvPr>
          <p:cNvSpPr txBox="1"/>
          <p:nvPr/>
        </p:nvSpPr>
        <p:spPr>
          <a:xfrm>
            <a:off x="3825700" y="3621825"/>
            <a:ext cx="496824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92D050"/>
                </a:solidFill>
                <a:cs typeface="AGA Aladdin Regular" pitchFamily="2" charset="-78"/>
              </a:rPr>
              <a:t>الواجب:</a:t>
            </a:r>
          </a:p>
          <a:p>
            <a:pPr algn="ctr"/>
            <a:r>
              <a:rPr lang="ar-SA" sz="4800" dirty="0">
                <a:solidFill>
                  <a:srgbClr val="00B0F0"/>
                </a:solidFill>
                <a:cs typeface="AGA Aladdin Regular" pitchFamily="2" charset="-78"/>
              </a:rPr>
              <a:t>7  – 9</a:t>
            </a:r>
          </a:p>
          <a:p>
            <a:pPr algn="ctr"/>
            <a:r>
              <a:rPr lang="ar-SA" sz="4800" dirty="0">
                <a:solidFill>
                  <a:srgbClr val="92D050"/>
                </a:solidFill>
                <a:cs typeface="AGA Aladdin Regular" pitchFamily="2" charset="-78"/>
              </a:rPr>
              <a:t>صفحة</a:t>
            </a:r>
            <a:r>
              <a:rPr lang="ar-SA" sz="4800" dirty="0">
                <a:solidFill>
                  <a:srgbClr val="00B0F0"/>
                </a:solidFill>
                <a:cs typeface="AGA Aladdin Regular" pitchFamily="2" charset="-78"/>
              </a:rPr>
              <a:t> 40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2690158-A3C5-86A8-0C8F-B5FDA4AD6107}"/>
              </a:ext>
            </a:extLst>
          </p:cNvPr>
          <p:cNvSpPr txBox="1"/>
          <p:nvPr/>
        </p:nvSpPr>
        <p:spPr>
          <a:xfrm>
            <a:off x="1245732" y="2349096"/>
            <a:ext cx="983801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0" dirty="0">
                <a:solidFill>
                  <a:srgbClr val="C00000"/>
                </a:solidFill>
                <a:effectLst/>
                <a:latin typeface="-apple-system"/>
                <a:cs typeface="AGA Aladdin Regular" pitchFamily="2" charset="-78"/>
              </a:rPr>
              <a:t>الفشل الفعلي هو أن تكف عن المحاولة مجددا.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7324A8F-EB64-3D41-5303-399C764743D7}"/>
              </a:ext>
            </a:extLst>
          </p:cNvPr>
          <p:cNvSpPr txBox="1"/>
          <p:nvPr/>
        </p:nvSpPr>
        <p:spPr>
          <a:xfrm>
            <a:off x="1000801" y="1614976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387C25E-E89D-70FE-674A-2BEB6B2DB9E9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254216A-0297-92B3-33A4-5E06E197463F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57467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2" name="مربع نص 101">
            <a:extLst>
              <a:ext uri="{FF2B5EF4-FFF2-40B4-BE49-F238E27FC236}">
                <a16:creationId xmlns:a16="http://schemas.microsoft.com/office/drawing/2014/main" id="{C1A8863B-8950-8B50-800D-D8708C0D8202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C988F5EF-9FFE-BB29-38F7-C7F69A13193C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A0E5683E-9937-0097-90B0-D3BFD7BB7CEB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9" name="مربع نص 98">
            <a:extLst>
              <a:ext uri="{FF2B5EF4-FFF2-40B4-BE49-F238E27FC236}">
                <a16:creationId xmlns:a16="http://schemas.microsoft.com/office/drawing/2014/main" id="{AE953C91-5073-A1A1-3A5D-F722221DB041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98" name="مربع نص 97">
            <a:extLst>
              <a:ext uri="{FF2B5EF4-FFF2-40B4-BE49-F238E27FC236}">
                <a16:creationId xmlns:a16="http://schemas.microsoft.com/office/drawing/2014/main" id="{377C42BF-8376-9C73-5836-1A3BCF15B55E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97" name="مربع نص 96">
            <a:extLst>
              <a:ext uri="{FF2B5EF4-FFF2-40B4-BE49-F238E27FC236}">
                <a16:creationId xmlns:a16="http://schemas.microsoft.com/office/drawing/2014/main" id="{4A7A9A26-283E-C0B6-93BD-F658FFBD467E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96" name="مربع نص 95">
            <a:extLst>
              <a:ext uri="{FF2B5EF4-FFF2-40B4-BE49-F238E27FC236}">
                <a16:creationId xmlns:a16="http://schemas.microsoft.com/office/drawing/2014/main" id="{018AF978-7B0B-12C3-7FA0-94572E8909C1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86" name="صورة 85">
            <a:extLst>
              <a:ext uri="{FF2B5EF4-FFF2-40B4-BE49-F238E27FC236}">
                <a16:creationId xmlns:a16="http://schemas.microsoft.com/office/drawing/2014/main" id="{61A9359B-9EB7-9089-7983-93D20395148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92" name="مربع نص 91">
            <a:extLst>
              <a:ext uri="{FF2B5EF4-FFF2-40B4-BE49-F238E27FC236}">
                <a16:creationId xmlns:a16="http://schemas.microsoft.com/office/drawing/2014/main" id="{7D43CE91-F8E2-8A29-7DB1-4376CE8FB004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9FFEF6F-0C0B-B9F1-3438-CA95DC8D6826}"/>
              </a:ext>
            </a:extLst>
          </p:cNvPr>
          <p:cNvSpPr txBox="1"/>
          <p:nvPr/>
        </p:nvSpPr>
        <p:spPr>
          <a:xfrm>
            <a:off x="4343400" y="2397947"/>
            <a:ext cx="350520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حل الواجب</a:t>
            </a:r>
          </a:p>
          <a:p>
            <a:pPr algn="ctr"/>
            <a:r>
              <a:rPr lang="ar-SA" sz="48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15) 70,88</a:t>
            </a:r>
          </a:p>
          <a:p>
            <a:pPr algn="ctr"/>
            <a:r>
              <a:rPr lang="ar-SA" sz="48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17) 1,5</a:t>
            </a:r>
          </a:p>
          <a:p>
            <a:pPr algn="ctr"/>
            <a:r>
              <a:rPr lang="ar-SA" sz="48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19) 0.979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BA600C2-9055-50B3-1FFA-82AE8DA1CABD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4D0886D-8F8C-54F3-E326-52E6B3C1536C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369182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8A21B69-A33B-C7C4-34DB-EF002E5D8EC1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2BAC85C-863F-5070-05A3-446B32C09966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307C90B-4480-F256-8827-E8EEA8591E52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66CD55C-E1BE-CEF5-E478-23674375C946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0CF8488-016B-AB61-B33D-C8B24F5BBB92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5ACAFEC-B4DC-68A4-0A40-F0C789BF4E05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A9512946-CEFF-CAEB-2523-3F9A425BBC8A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7A2C2B37-0E4E-3EC4-CC9C-4F7B186FC4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2D344895-666C-08F1-CBBA-E738AC008A67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99F6171D-E7B9-9069-0201-FC7949A751F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652" y="2350203"/>
            <a:ext cx="10692835" cy="1966616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812566D-A316-E369-0763-DE6E2984B6D0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0388099-FD1E-780C-926B-B37E60A4A45B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95894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B3DA2F-9213-8F30-1BF4-AE9C5179EBE2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990A20-D7CB-5803-32CE-4E5CF7EEA628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D227335-B78E-9380-0F00-C35991377EDF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2D48EF5-C70E-E765-8034-D6D90F6B82BF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05368E5-44B0-7708-C5E2-45671E59D30B}"/>
              </a:ext>
            </a:extLst>
          </p:cNvPr>
          <p:cNvSpPr txBox="1"/>
          <p:nvPr/>
        </p:nvSpPr>
        <p:spPr>
          <a:xfrm>
            <a:off x="912795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BF7F99-72C5-A7E0-54DB-76A32A57688A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511D708-4D94-AFE6-D715-861C47C2031F}"/>
              </a:ext>
            </a:extLst>
          </p:cNvPr>
          <p:cNvSpPr txBox="1"/>
          <p:nvPr/>
        </p:nvSpPr>
        <p:spPr>
          <a:xfrm>
            <a:off x="803910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8D657E4-3668-E217-F950-9ECFC94A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DAC2F53-355F-1952-F366-48B3AD2552B5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D397447D-B81F-457F-C7B0-F8441AEA848C}"/>
              </a:ext>
            </a:extLst>
          </p:cNvPr>
          <p:cNvSpPr txBox="1"/>
          <p:nvPr/>
        </p:nvSpPr>
        <p:spPr>
          <a:xfrm>
            <a:off x="1163193" y="2130487"/>
            <a:ext cx="1016153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  <a:r>
              <a:rPr lang="ar-SA" sz="4800" dirty="0">
                <a:cs typeface="AGA Aladdin Regular" pitchFamily="2" charset="-78"/>
              </a:rPr>
              <a:t> </a:t>
            </a:r>
            <a:r>
              <a:rPr lang="ar-SA" sz="48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استراتيجية حل المسألة</a:t>
            </a:r>
            <a:endParaRPr lang="ar-SA" sz="4800" dirty="0">
              <a:cs typeface="AGA Aladdin Regular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1AD0DD58-16B9-09FF-3F6B-D9650E6B4957}"/>
              </a:ext>
            </a:extLst>
          </p:cNvPr>
          <p:cNvSpPr txBox="1"/>
          <p:nvPr/>
        </p:nvSpPr>
        <p:spPr>
          <a:xfrm>
            <a:off x="1198788" y="3322108"/>
            <a:ext cx="10161537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dirty="0">
                <a:cs typeface="AGA Aladdin Regular" pitchFamily="2" charset="-78"/>
              </a:rPr>
              <a:t>فكرة الدرس: أحل المسائل باستعمال استراتيجية </a:t>
            </a:r>
          </a:p>
          <a:p>
            <a:pPr algn="ctr"/>
            <a:r>
              <a:rPr lang="ar-SA" sz="4800" dirty="0">
                <a:cs typeface="AGA Aladdin Regular" pitchFamily="2" charset="-78"/>
              </a:rPr>
              <a:t>"الرسم</a:t>
            </a:r>
            <a:r>
              <a:rPr lang="ku-Arab-IQ" sz="4800" dirty="0">
                <a:cs typeface="AGA Aladdin Regular" pitchFamily="2" charset="-78"/>
              </a:rPr>
              <a:t>"</a:t>
            </a:r>
            <a:endParaRPr lang="ar-SA" sz="4800" dirty="0">
              <a:cs typeface="AGA Aladdin Regular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53E7168-C309-9B58-C57F-939955210A01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F50F83E-104D-69F3-BAAE-C1E96B96F0CA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2692208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B3DA2F-9213-8F30-1BF4-AE9C5179EBE2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990A20-D7CB-5803-32CE-4E5CF7EEA628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D227335-B78E-9380-0F00-C35991377EDF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2D48EF5-C70E-E765-8034-D6D90F6B82BF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05368E5-44B0-7708-C5E2-45671E59D30B}"/>
              </a:ext>
            </a:extLst>
          </p:cNvPr>
          <p:cNvSpPr txBox="1"/>
          <p:nvPr/>
        </p:nvSpPr>
        <p:spPr>
          <a:xfrm>
            <a:off x="912795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BF7F99-72C5-A7E0-54DB-76A32A57688A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511D708-4D94-AFE6-D715-861C47C2031F}"/>
              </a:ext>
            </a:extLst>
          </p:cNvPr>
          <p:cNvSpPr txBox="1"/>
          <p:nvPr/>
        </p:nvSpPr>
        <p:spPr>
          <a:xfrm>
            <a:off x="803910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8D657E4-3668-E217-F950-9ECFC94A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DAC2F53-355F-1952-F366-48B3AD2552B5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aphicFrame>
        <p:nvGraphicFramePr>
          <p:cNvPr id="21" name="جدول 21">
            <a:extLst>
              <a:ext uri="{FF2B5EF4-FFF2-40B4-BE49-F238E27FC236}">
                <a16:creationId xmlns:a16="http://schemas.microsoft.com/office/drawing/2014/main" id="{34B978AC-B5D5-6753-91D9-70096CAA2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73877"/>
              </p:ext>
            </p:extLst>
          </p:nvPr>
        </p:nvGraphicFramePr>
        <p:xfrm>
          <a:off x="2011890" y="2913328"/>
          <a:ext cx="8127999" cy="354063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80447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273616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22" name="مربع نص 21">
            <a:hlinkClick r:id="rId3"/>
            <a:extLst>
              <a:ext uri="{FF2B5EF4-FFF2-40B4-BE49-F238E27FC236}">
                <a16:creationId xmlns:a16="http://schemas.microsoft.com/office/drawing/2014/main" id="{696FA4AA-A9F8-DA34-366C-9C3A70A9F86B}"/>
              </a:ext>
            </a:extLst>
          </p:cNvPr>
          <p:cNvSpPr txBox="1"/>
          <p:nvPr/>
        </p:nvSpPr>
        <p:spPr>
          <a:xfrm>
            <a:off x="3885583" y="2157302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9DBBCBF-3964-318E-8423-AC6E65D05EAF}"/>
              </a:ext>
            </a:extLst>
          </p:cNvPr>
          <p:cNvSpPr txBox="1"/>
          <p:nvPr/>
        </p:nvSpPr>
        <p:spPr>
          <a:xfrm>
            <a:off x="995121" y="1594369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F8ED0E1-B8EA-1F76-2D14-65629563784F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1CA5A32-7EA0-761E-6B9B-9B4C020EFE7A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2569294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DA1E25B-0834-272D-716B-1BCC3C6B5439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20945A9-A153-F32B-72F1-4E45B1508BD0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FE99F3E-F040-B9E1-6E14-E535EF619877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E633900-200F-9DE9-0416-0641CD4C71A9}"/>
              </a:ext>
            </a:extLst>
          </p:cNvPr>
          <p:cNvSpPr txBox="1"/>
          <p:nvPr/>
        </p:nvSpPr>
        <p:spPr>
          <a:xfrm>
            <a:off x="9127950" y="259183"/>
            <a:ext cx="19558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  <a:p>
            <a:pPr algn="ctr"/>
            <a:endParaRPr lang="ar-SA" sz="2800" dirty="0">
              <a:solidFill>
                <a:srgbClr val="C00000"/>
              </a:solidFill>
              <a:cs typeface="AGA Aladdin Regular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1123D08-29F0-1F59-AD27-AE23B0F7BD5E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131F9FCD-878F-18B1-FA97-12B1EF57CC6E}"/>
              </a:ext>
            </a:extLst>
          </p:cNvPr>
          <p:cNvSpPr txBox="1"/>
          <p:nvPr/>
        </p:nvSpPr>
        <p:spPr>
          <a:xfrm>
            <a:off x="8039100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6D60240-D9A6-49AD-A843-48C6E3C7BBC7}"/>
              </a:ext>
            </a:extLst>
          </p:cNvPr>
          <p:cNvSpPr txBox="1"/>
          <p:nvPr/>
        </p:nvSpPr>
        <p:spPr>
          <a:xfrm>
            <a:off x="68755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8ACAF76-4588-D7E2-F43B-D97626AE4B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196A7B5-AF77-4B9C-1470-113E7D232C6D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40846F68-979B-393E-AC8B-5B87809C8A49}"/>
              </a:ext>
            </a:extLst>
          </p:cNvPr>
          <p:cNvSpPr txBox="1"/>
          <p:nvPr/>
        </p:nvSpPr>
        <p:spPr>
          <a:xfrm>
            <a:off x="6432698" y="2126484"/>
            <a:ext cx="596102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chemeClr val="accent4">
                    <a:lumMod val="75000"/>
                  </a:schemeClr>
                </a:solidFill>
                <a:cs typeface="AGA Aladdin Regular" pitchFamily="2" charset="-78"/>
              </a:rPr>
              <a:t>الخطوات الأربعة لحل المسألة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9AB19062-D3AE-008F-11E9-2D2E66D6B5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842" b="63858"/>
          <a:stretch/>
        </p:blipFill>
        <p:spPr>
          <a:xfrm>
            <a:off x="7093818" y="2713962"/>
            <a:ext cx="4835122" cy="224917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62AC3AC3-2FE5-39CA-7784-A9DF041086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524" t="38014" r="1769" b="39819"/>
          <a:stretch/>
        </p:blipFill>
        <p:spPr>
          <a:xfrm>
            <a:off x="5936773" y="5291923"/>
            <a:ext cx="5882672" cy="1379501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53A95B7D-2E1F-7AF6-27D6-0EDFBD93AF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532" t="60850" r="1521" b="21054"/>
          <a:stretch/>
        </p:blipFill>
        <p:spPr>
          <a:xfrm>
            <a:off x="1180929" y="3171430"/>
            <a:ext cx="5395913" cy="112615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04625232-3351-8CF1-D9AF-8D9FF3984B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66" t="78847" r="1960" b="-1014"/>
          <a:stretch/>
        </p:blipFill>
        <p:spPr>
          <a:xfrm>
            <a:off x="512270" y="5126295"/>
            <a:ext cx="6074760" cy="1379501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22AA2F3-574C-5D14-E25E-832A639A7BD6}"/>
              </a:ext>
            </a:extLst>
          </p:cNvPr>
          <p:cNvSpPr txBox="1"/>
          <p:nvPr/>
        </p:nvSpPr>
        <p:spPr>
          <a:xfrm>
            <a:off x="995121" y="1573097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205F4AFE-7DB8-46FF-DB8B-5A26DD670754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0B2D2A0-6FBC-A031-BAC7-CE60D9C79D4E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3838904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B9688CC-CBD7-FF53-C812-9423D1383B5D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DD33470-6742-956D-F58D-B7FCCA993BDE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D6CF961-6CCC-5582-308D-38C31CBF0887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76EE9516-B6D2-232A-8401-0F8E113D08ED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377F8A2-60B8-9E2B-D5FE-40D40537482F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781B43A-0E98-F28D-677B-E0EF390E93C8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A9FAD446-400F-AFAD-113C-BA71906FA51B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E093F26F-4334-3B9F-DDEB-76557447AC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C9F407B-A297-3DFC-356B-F6823D3811AA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3B07679F-6BE2-B82C-6251-92A43B26F7ED}"/>
              </a:ext>
            </a:extLst>
          </p:cNvPr>
          <p:cNvCxnSpPr/>
          <p:nvPr/>
        </p:nvCxnSpPr>
        <p:spPr>
          <a:xfrm>
            <a:off x="7013608" y="2697366"/>
            <a:ext cx="0" cy="3826152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A4809BA3-F7FC-1C69-1BBC-1DE28EA4EDB2}"/>
              </a:ext>
            </a:extLst>
          </p:cNvPr>
          <p:cNvSpPr txBox="1"/>
          <p:nvPr/>
        </p:nvSpPr>
        <p:spPr>
          <a:xfrm>
            <a:off x="10623668" y="5866766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افهم: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6B682C4A-B6AC-DC90-19CE-6DFEB3536F45}"/>
              </a:ext>
            </a:extLst>
          </p:cNvPr>
          <p:cNvSpPr txBox="1"/>
          <p:nvPr/>
        </p:nvSpPr>
        <p:spPr>
          <a:xfrm>
            <a:off x="5958876" y="2474092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خطط: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D9ECD7F-DA28-98F2-2AC5-95CE67D4D4F9}"/>
              </a:ext>
            </a:extLst>
          </p:cNvPr>
          <p:cNvSpPr txBox="1"/>
          <p:nvPr/>
        </p:nvSpPr>
        <p:spPr>
          <a:xfrm>
            <a:off x="5958876" y="3309924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حل: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2F1905A-08B6-1524-1185-F993797E39B5}"/>
              </a:ext>
            </a:extLst>
          </p:cNvPr>
          <p:cNvSpPr txBox="1"/>
          <p:nvPr/>
        </p:nvSpPr>
        <p:spPr>
          <a:xfrm>
            <a:off x="5958876" y="5266615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تحقق: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0CD14B5-EA82-45B0-6E1D-65FA46366324}"/>
              </a:ext>
            </a:extLst>
          </p:cNvPr>
          <p:cNvSpPr txBox="1"/>
          <p:nvPr/>
        </p:nvSpPr>
        <p:spPr>
          <a:xfrm>
            <a:off x="995121" y="1519941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248EFC7A-D0F7-A1FE-3DF0-039CD268D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689" y="2147352"/>
            <a:ext cx="4541492" cy="3614596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C5720D0-BAB7-DCF4-603E-932B6751F498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C0051B-8B75-5B3C-B329-F82308EB6AFB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285116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1B3DA2F-9213-8F30-1BF4-AE9C5179EBE2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990A20-D7CB-5803-32CE-4E5CF7EEA628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D227335-B78E-9380-0F00-C35991377EDF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2D48EF5-C70E-E765-8034-D6D90F6B82BF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05368E5-44B0-7708-C5E2-45671E59D30B}"/>
              </a:ext>
            </a:extLst>
          </p:cNvPr>
          <p:cNvSpPr txBox="1"/>
          <p:nvPr/>
        </p:nvSpPr>
        <p:spPr>
          <a:xfrm>
            <a:off x="912795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1BF7F99-72C5-A7E0-54DB-76A32A57688A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511D708-4D94-AFE6-D715-861C47C2031F}"/>
              </a:ext>
            </a:extLst>
          </p:cNvPr>
          <p:cNvSpPr txBox="1"/>
          <p:nvPr/>
        </p:nvSpPr>
        <p:spPr>
          <a:xfrm>
            <a:off x="8039100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28D657E4-3668-E217-F950-9ECFC94A06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DAC2F53-355F-1952-F366-48B3AD2552B5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696FA4AA-A9F8-DA34-366C-9C3A70A9F86B}"/>
              </a:ext>
            </a:extLst>
          </p:cNvPr>
          <p:cNvSpPr txBox="1"/>
          <p:nvPr/>
        </p:nvSpPr>
        <p:spPr>
          <a:xfrm>
            <a:off x="3948063" y="2097968"/>
            <a:ext cx="438061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قال تعالى :</a:t>
            </a:r>
          </a:p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(</a:t>
            </a:r>
            <a:r>
              <a:rPr lang="ar-SA" sz="4000" b="1" i="0" dirty="0">
                <a:solidFill>
                  <a:srgbClr val="003468"/>
                </a:solidFill>
                <a:effectLst/>
                <a:latin typeface="Traditional Arabic" panose="02020603050405020304" pitchFamily="18" charset="-78"/>
                <a:cs typeface="AGA Aladdin Regular" pitchFamily="2" charset="-78"/>
              </a:rPr>
              <a:t>سنشد عضدك بأخيك</a:t>
            </a:r>
            <a:r>
              <a:rPr lang="ar-SA" sz="4000" b="1" i="0" dirty="0">
                <a:solidFill>
                  <a:schemeClr val="accent6">
                    <a:lumMod val="75000"/>
                  </a:schemeClr>
                </a:solidFill>
                <a:effectLst/>
                <a:latin typeface="Traditional Arabic" panose="02020603050405020304" pitchFamily="18" charset="-78"/>
                <a:cs typeface="AGA Aladdin Regular" pitchFamily="2" charset="-78"/>
              </a:rPr>
              <a:t>)</a:t>
            </a:r>
            <a:endParaRPr lang="ar-SA" sz="4000" dirty="0">
              <a:solidFill>
                <a:schemeClr val="accent6">
                  <a:lumMod val="75000"/>
                </a:schemeClr>
              </a:solidFill>
              <a:cs typeface="AGA Aladdin Regular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9DBBCBF-3964-318E-8423-AC6E65D05EAF}"/>
              </a:ext>
            </a:extLst>
          </p:cNvPr>
          <p:cNvSpPr txBox="1"/>
          <p:nvPr/>
        </p:nvSpPr>
        <p:spPr>
          <a:xfrm>
            <a:off x="1000801" y="1592563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1028" name="Picture 4" descr="قرار العرب بالمصادقة على الميثاق العربي لحقوق الإنسان | الجزيرة نت">
            <a:extLst>
              <a:ext uri="{FF2B5EF4-FFF2-40B4-BE49-F238E27FC236}">
                <a16:creationId xmlns:a16="http://schemas.microsoft.com/office/drawing/2014/main" id="{BA981B11-0E25-62D4-AE8D-75D07F8DEF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7" t="17373" r="24545" b="15901"/>
          <a:stretch/>
        </p:blipFill>
        <p:spPr bwMode="auto">
          <a:xfrm>
            <a:off x="4707093" y="3580988"/>
            <a:ext cx="2777814" cy="276675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88AF536-A305-AB30-7E2B-AF97F3822111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35BB09E-DB87-0BBB-08DA-894BA9B67B1B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389125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مجموعة 83">
            <a:extLst>
              <a:ext uri="{FF2B5EF4-FFF2-40B4-BE49-F238E27FC236}">
                <a16:creationId xmlns:a16="http://schemas.microsoft.com/office/drawing/2014/main" id="{46E36B78-EB34-504D-4768-BF121ECDB3B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40393CFF-73ED-0C66-2B8F-BA521950226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1229337 w 11704320"/>
                <a:gd name="connsiteY0" fmla="*/ 0 h 6616994"/>
                <a:gd name="connsiteX1" fmla="*/ 2605385 w 11704320"/>
                <a:gd name="connsiteY1" fmla="*/ 0 h 6616994"/>
                <a:gd name="connsiteX2" fmla="*/ 2824700 w 11704320"/>
                <a:gd name="connsiteY2" fmla="*/ 219315 h 6616994"/>
                <a:gd name="connsiteX3" fmla="*/ 2824700 w 11704320"/>
                <a:gd name="connsiteY3" fmla="*/ 381877 h 6616994"/>
                <a:gd name="connsiteX4" fmla="*/ 2807465 w 11704320"/>
                <a:gd name="connsiteY4" fmla="*/ 467244 h 6616994"/>
                <a:gd name="connsiteX5" fmla="*/ 2778806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1055917 w 11704320"/>
                <a:gd name="connsiteY14" fmla="*/ 509752 h 6616994"/>
                <a:gd name="connsiteX15" fmla="*/ 1027257 w 11704320"/>
                <a:gd name="connsiteY15" fmla="*/ 467244 h 6616994"/>
                <a:gd name="connsiteX16" fmla="*/ 1010022 w 11704320"/>
                <a:gd name="connsiteY16" fmla="*/ 381877 h 6616994"/>
                <a:gd name="connsiteX17" fmla="*/ 1010022 w 11704320"/>
                <a:gd name="connsiteY17" fmla="*/ 219315 h 6616994"/>
                <a:gd name="connsiteX18" fmla="*/ 122933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1229337" y="0"/>
                  </a:moveTo>
                  <a:lnTo>
                    <a:pt x="2605385" y="0"/>
                  </a:lnTo>
                  <a:cubicBezTo>
                    <a:pt x="2726509" y="0"/>
                    <a:pt x="2824700" y="98191"/>
                    <a:pt x="2824700" y="219315"/>
                  </a:cubicBezTo>
                  <a:lnTo>
                    <a:pt x="2824700" y="381877"/>
                  </a:lnTo>
                  <a:cubicBezTo>
                    <a:pt x="2824700" y="412158"/>
                    <a:pt x="2818563" y="441006"/>
                    <a:pt x="2807465" y="467244"/>
                  </a:cubicBezTo>
                  <a:lnTo>
                    <a:pt x="2778806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1055917" y="509752"/>
                  </a:lnTo>
                  <a:lnTo>
                    <a:pt x="1027257" y="467244"/>
                  </a:lnTo>
                  <a:cubicBezTo>
                    <a:pt x="1016159" y="441006"/>
                    <a:pt x="1010022" y="412158"/>
                    <a:pt x="1010022" y="381877"/>
                  </a:cubicBezTo>
                  <a:lnTo>
                    <a:pt x="1010022" y="219315"/>
                  </a:lnTo>
                  <a:cubicBezTo>
                    <a:pt x="1010022" y="98191"/>
                    <a:pt x="1108213" y="0"/>
                    <a:pt x="1229337" y="0"/>
                  </a:cubicBezTo>
                  <a:close/>
                </a:path>
              </a:pathLst>
            </a:custGeom>
            <a:solidFill>
              <a:srgbClr val="F7F7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07C164F1-A439-A497-E98A-D30D37F21C83}"/>
                </a:ext>
              </a:extLst>
            </p:cNvPr>
            <p:cNvSpPr/>
            <p:nvPr/>
          </p:nvSpPr>
          <p:spPr>
            <a:xfrm>
              <a:off x="382730" y="256280"/>
              <a:ext cx="11398600" cy="6444725"/>
            </a:xfrm>
            <a:custGeom>
              <a:avLst/>
              <a:gdLst>
                <a:gd name="connsiteX0" fmla="*/ 1250918 w 11398600"/>
                <a:gd name="connsiteY0" fmla="*/ 0 h 6444725"/>
                <a:gd name="connsiteX1" fmla="*/ 2348941 w 11398600"/>
                <a:gd name="connsiteY1" fmla="*/ 0 h 6444725"/>
                <a:gd name="connsiteX2" fmla="*/ 2598289 w 11398600"/>
                <a:gd name="connsiteY2" fmla="*/ 249348 h 6444725"/>
                <a:gd name="connsiteX3" fmla="*/ 2598289 w 11398600"/>
                <a:gd name="connsiteY3" fmla="*/ 434172 h 6444725"/>
                <a:gd name="connsiteX4" fmla="*/ 2578694 w 11398600"/>
                <a:gd name="connsiteY4" fmla="*/ 531230 h 6444725"/>
                <a:gd name="connsiteX5" fmla="*/ 2570206 w 11398600"/>
                <a:gd name="connsiteY5" fmla="*/ 543819 h 6444725"/>
                <a:gd name="connsiteX6" fmla="*/ 10415096 w 11398600"/>
                <a:gd name="connsiteY6" fmla="*/ 543819 h 6444725"/>
                <a:gd name="connsiteX7" fmla="*/ 11398600 w 11398600"/>
                <a:gd name="connsiteY7" fmla="*/ 1527323 h 6444725"/>
                <a:gd name="connsiteX8" fmla="*/ 11398600 w 11398600"/>
                <a:gd name="connsiteY8" fmla="*/ 5461221 h 6444725"/>
                <a:gd name="connsiteX9" fmla="*/ 10415096 w 11398600"/>
                <a:gd name="connsiteY9" fmla="*/ 6444725 h 6444725"/>
                <a:gd name="connsiteX10" fmla="*/ 983504 w 11398600"/>
                <a:gd name="connsiteY10" fmla="*/ 6444725 h 6444725"/>
                <a:gd name="connsiteX11" fmla="*/ 0 w 11398600"/>
                <a:gd name="connsiteY11" fmla="*/ 5461221 h 6444725"/>
                <a:gd name="connsiteX12" fmla="*/ 0 w 11398600"/>
                <a:gd name="connsiteY12" fmla="*/ 1527323 h 6444725"/>
                <a:gd name="connsiteX13" fmla="*/ 983504 w 11398600"/>
                <a:gd name="connsiteY13" fmla="*/ 543819 h 6444725"/>
                <a:gd name="connsiteX14" fmla="*/ 1029653 w 11398600"/>
                <a:gd name="connsiteY14" fmla="*/ 543819 h 6444725"/>
                <a:gd name="connsiteX15" fmla="*/ 1021165 w 11398600"/>
                <a:gd name="connsiteY15" fmla="*/ 531230 h 6444725"/>
                <a:gd name="connsiteX16" fmla="*/ 1001570 w 11398600"/>
                <a:gd name="connsiteY16" fmla="*/ 434172 h 6444725"/>
                <a:gd name="connsiteX17" fmla="*/ 1001570 w 11398600"/>
                <a:gd name="connsiteY17" fmla="*/ 249348 h 6444725"/>
                <a:gd name="connsiteX18" fmla="*/ 1250918 w 11398600"/>
                <a:gd name="connsiteY18" fmla="*/ 0 h 644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98600" h="6444725">
                  <a:moveTo>
                    <a:pt x="1250918" y="0"/>
                  </a:moveTo>
                  <a:lnTo>
                    <a:pt x="2348941" y="0"/>
                  </a:lnTo>
                  <a:cubicBezTo>
                    <a:pt x="2486652" y="0"/>
                    <a:pt x="2598289" y="111637"/>
                    <a:pt x="2598289" y="249348"/>
                  </a:cubicBezTo>
                  <a:lnTo>
                    <a:pt x="2598289" y="434172"/>
                  </a:lnTo>
                  <a:cubicBezTo>
                    <a:pt x="2598289" y="468600"/>
                    <a:pt x="2591312" y="501398"/>
                    <a:pt x="2578694" y="531230"/>
                  </a:cubicBezTo>
                  <a:lnTo>
                    <a:pt x="2570206" y="543819"/>
                  </a:lnTo>
                  <a:lnTo>
                    <a:pt x="10415096" y="543819"/>
                  </a:lnTo>
                  <a:cubicBezTo>
                    <a:pt x="10958270" y="543819"/>
                    <a:pt x="11398600" y="984149"/>
                    <a:pt x="11398600" y="1527323"/>
                  </a:cubicBezTo>
                  <a:lnTo>
                    <a:pt x="11398600" y="5461221"/>
                  </a:lnTo>
                  <a:cubicBezTo>
                    <a:pt x="11398600" y="6004395"/>
                    <a:pt x="10958270" y="6444725"/>
                    <a:pt x="10415096" y="6444725"/>
                  </a:cubicBezTo>
                  <a:lnTo>
                    <a:pt x="983504" y="6444725"/>
                  </a:lnTo>
                  <a:cubicBezTo>
                    <a:pt x="440330" y="6444725"/>
                    <a:pt x="0" y="6004395"/>
                    <a:pt x="0" y="5461221"/>
                  </a:cubicBezTo>
                  <a:lnTo>
                    <a:pt x="0" y="1527323"/>
                  </a:lnTo>
                  <a:cubicBezTo>
                    <a:pt x="0" y="984149"/>
                    <a:pt x="440330" y="543819"/>
                    <a:pt x="983504" y="543819"/>
                  </a:cubicBezTo>
                  <a:lnTo>
                    <a:pt x="1029653" y="543819"/>
                  </a:lnTo>
                  <a:lnTo>
                    <a:pt x="1021165" y="531230"/>
                  </a:lnTo>
                  <a:cubicBezTo>
                    <a:pt x="1008547" y="501398"/>
                    <a:pt x="1001570" y="468600"/>
                    <a:pt x="1001570" y="434172"/>
                  </a:cubicBezTo>
                  <a:lnTo>
                    <a:pt x="1001570" y="249348"/>
                  </a:lnTo>
                  <a:cubicBezTo>
                    <a:pt x="1001570" y="111637"/>
                    <a:pt x="1113207" y="0"/>
                    <a:pt x="1250918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17CF657C-1C13-5265-76D8-93210C3254D9}"/>
              </a:ext>
            </a:extLst>
          </p:cNvPr>
          <p:cNvSpPr txBox="1"/>
          <p:nvPr/>
        </p:nvSpPr>
        <p:spPr>
          <a:xfrm>
            <a:off x="1245732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الاغلاق</a:t>
            </a:r>
          </a:p>
        </p:txBody>
      </p:sp>
      <p:grpSp>
        <p:nvGrpSpPr>
          <p:cNvPr id="79" name="مجموعة 78">
            <a:extLst>
              <a:ext uri="{FF2B5EF4-FFF2-40B4-BE49-F238E27FC236}">
                <a16:creationId xmlns:a16="http://schemas.microsoft.com/office/drawing/2014/main" id="{493986C3-38F3-44B7-4DCA-21C8D2E92DF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AF8D33CA-C4BD-BB63-3BE9-38943D567552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2367226 w 11704320"/>
                <a:gd name="connsiteY0" fmla="*/ 0 h 6616994"/>
                <a:gd name="connsiteX1" fmla="*/ 3743274 w 11704320"/>
                <a:gd name="connsiteY1" fmla="*/ 0 h 6616994"/>
                <a:gd name="connsiteX2" fmla="*/ 3962589 w 11704320"/>
                <a:gd name="connsiteY2" fmla="*/ 219315 h 6616994"/>
                <a:gd name="connsiteX3" fmla="*/ 3962589 w 11704320"/>
                <a:gd name="connsiteY3" fmla="*/ 381877 h 6616994"/>
                <a:gd name="connsiteX4" fmla="*/ 3945355 w 11704320"/>
                <a:gd name="connsiteY4" fmla="*/ 467244 h 6616994"/>
                <a:gd name="connsiteX5" fmla="*/ 3916695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2193806 w 11704320"/>
                <a:gd name="connsiteY14" fmla="*/ 509752 h 6616994"/>
                <a:gd name="connsiteX15" fmla="*/ 2165146 w 11704320"/>
                <a:gd name="connsiteY15" fmla="*/ 467244 h 6616994"/>
                <a:gd name="connsiteX16" fmla="*/ 2147911 w 11704320"/>
                <a:gd name="connsiteY16" fmla="*/ 381877 h 6616994"/>
                <a:gd name="connsiteX17" fmla="*/ 2147911 w 11704320"/>
                <a:gd name="connsiteY17" fmla="*/ 219315 h 6616994"/>
                <a:gd name="connsiteX18" fmla="*/ 2367226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2367226" y="0"/>
                  </a:moveTo>
                  <a:lnTo>
                    <a:pt x="3743274" y="0"/>
                  </a:lnTo>
                  <a:cubicBezTo>
                    <a:pt x="3864398" y="0"/>
                    <a:pt x="3962589" y="98191"/>
                    <a:pt x="3962589" y="219315"/>
                  </a:cubicBezTo>
                  <a:lnTo>
                    <a:pt x="3962589" y="381877"/>
                  </a:lnTo>
                  <a:cubicBezTo>
                    <a:pt x="3962589" y="412158"/>
                    <a:pt x="3956453" y="441006"/>
                    <a:pt x="3945355" y="467244"/>
                  </a:cubicBezTo>
                  <a:lnTo>
                    <a:pt x="3916695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2193806" y="509752"/>
                  </a:lnTo>
                  <a:lnTo>
                    <a:pt x="2165146" y="467244"/>
                  </a:lnTo>
                  <a:cubicBezTo>
                    <a:pt x="2154048" y="441006"/>
                    <a:pt x="2147911" y="412158"/>
                    <a:pt x="2147911" y="381877"/>
                  </a:cubicBezTo>
                  <a:lnTo>
                    <a:pt x="2147911" y="219315"/>
                  </a:lnTo>
                  <a:cubicBezTo>
                    <a:pt x="2147911" y="98191"/>
                    <a:pt x="2246102" y="0"/>
                    <a:pt x="2367226" y="0"/>
                  </a:cubicBezTo>
                  <a:close/>
                </a:path>
              </a:pathLst>
            </a:custGeom>
            <a:solidFill>
              <a:srgbClr val="FFF1EB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68188896-90D3-A23E-9F0C-80AD5E9BDE87}"/>
                </a:ext>
              </a:extLst>
            </p:cNvPr>
            <p:cNvSpPr/>
            <p:nvPr/>
          </p:nvSpPr>
          <p:spPr>
            <a:xfrm>
              <a:off x="353870" y="236324"/>
              <a:ext cx="11455400" cy="6423452"/>
            </a:xfrm>
            <a:custGeom>
              <a:avLst/>
              <a:gdLst>
                <a:gd name="connsiteX0" fmla="*/ 2394145 w 11455400"/>
                <a:gd name="connsiteY0" fmla="*/ 0 h 6423452"/>
                <a:gd name="connsiteX1" fmla="*/ 3538968 w 11455400"/>
                <a:gd name="connsiteY1" fmla="*/ 0 h 6423452"/>
                <a:gd name="connsiteX2" fmla="*/ 3786330 w 11455400"/>
                <a:gd name="connsiteY2" fmla="*/ 247362 h 6423452"/>
                <a:gd name="connsiteX3" fmla="*/ 3786330 w 11455400"/>
                <a:gd name="connsiteY3" fmla="*/ 430714 h 6423452"/>
                <a:gd name="connsiteX4" fmla="*/ 3766891 w 11455400"/>
                <a:gd name="connsiteY4" fmla="*/ 526998 h 6423452"/>
                <a:gd name="connsiteX5" fmla="*/ 3735643 w 11455400"/>
                <a:gd name="connsiteY5" fmla="*/ 573346 h 6423452"/>
                <a:gd name="connsiteX6" fmla="*/ 10480363 w 11455400"/>
                <a:gd name="connsiteY6" fmla="*/ 573346 h 6423452"/>
                <a:gd name="connsiteX7" fmla="*/ 11455400 w 11455400"/>
                <a:gd name="connsiteY7" fmla="*/ 1548383 h 6423452"/>
                <a:gd name="connsiteX8" fmla="*/ 11455400 w 11455400"/>
                <a:gd name="connsiteY8" fmla="*/ 5448415 h 6423452"/>
                <a:gd name="connsiteX9" fmla="*/ 10480363 w 11455400"/>
                <a:gd name="connsiteY9" fmla="*/ 6423452 h 6423452"/>
                <a:gd name="connsiteX10" fmla="*/ 975037 w 11455400"/>
                <a:gd name="connsiteY10" fmla="*/ 6423452 h 6423452"/>
                <a:gd name="connsiteX11" fmla="*/ 0 w 11455400"/>
                <a:gd name="connsiteY11" fmla="*/ 5448415 h 6423452"/>
                <a:gd name="connsiteX12" fmla="*/ 0 w 11455400"/>
                <a:gd name="connsiteY12" fmla="*/ 1548383 h 6423452"/>
                <a:gd name="connsiteX13" fmla="*/ 975037 w 11455400"/>
                <a:gd name="connsiteY13" fmla="*/ 573346 h 6423452"/>
                <a:gd name="connsiteX14" fmla="*/ 2197471 w 11455400"/>
                <a:gd name="connsiteY14" fmla="*/ 573346 h 6423452"/>
                <a:gd name="connsiteX15" fmla="*/ 2166222 w 11455400"/>
                <a:gd name="connsiteY15" fmla="*/ 526998 h 6423452"/>
                <a:gd name="connsiteX16" fmla="*/ 2146783 w 11455400"/>
                <a:gd name="connsiteY16" fmla="*/ 430714 h 6423452"/>
                <a:gd name="connsiteX17" fmla="*/ 2146783 w 11455400"/>
                <a:gd name="connsiteY17" fmla="*/ 247362 h 6423452"/>
                <a:gd name="connsiteX18" fmla="*/ 2394145 w 11455400"/>
                <a:gd name="connsiteY18" fmla="*/ 0 h 6423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3452">
                  <a:moveTo>
                    <a:pt x="2394145" y="0"/>
                  </a:moveTo>
                  <a:lnTo>
                    <a:pt x="3538968" y="0"/>
                  </a:lnTo>
                  <a:cubicBezTo>
                    <a:pt x="3675582" y="0"/>
                    <a:pt x="3786330" y="110748"/>
                    <a:pt x="3786330" y="247362"/>
                  </a:cubicBezTo>
                  <a:lnTo>
                    <a:pt x="3786330" y="430714"/>
                  </a:lnTo>
                  <a:cubicBezTo>
                    <a:pt x="3786330" y="464868"/>
                    <a:pt x="3779409" y="497404"/>
                    <a:pt x="3766891" y="526998"/>
                  </a:cubicBezTo>
                  <a:lnTo>
                    <a:pt x="3735643" y="573346"/>
                  </a:lnTo>
                  <a:lnTo>
                    <a:pt x="10480363" y="573346"/>
                  </a:lnTo>
                  <a:cubicBezTo>
                    <a:pt x="11018861" y="573346"/>
                    <a:pt x="11455400" y="1009885"/>
                    <a:pt x="11455400" y="1548383"/>
                  </a:cubicBezTo>
                  <a:lnTo>
                    <a:pt x="11455400" y="5448415"/>
                  </a:lnTo>
                  <a:cubicBezTo>
                    <a:pt x="11455400" y="5986913"/>
                    <a:pt x="11018861" y="6423452"/>
                    <a:pt x="10480363" y="6423452"/>
                  </a:cubicBezTo>
                  <a:lnTo>
                    <a:pt x="975037" y="6423452"/>
                  </a:lnTo>
                  <a:cubicBezTo>
                    <a:pt x="436539" y="6423452"/>
                    <a:pt x="0" y="5986913"/>
                    <a:pt x="0" y="5448415"/>
                  </a:cubicBezTo>
                  <a:lnTo>
                    <a:pt x="0" y="1548383"/>
                  </a:lnTo>
                  <a:cubicBezTo>
                    <a:pt x="0" y="1009885"/>
                    <a:pt x="436539" y="573346"/>
                    <a:pt x="975037" y="573346"/>
                  </a:cubicBezTo>
                  <a:lnTo>
                    <a:pt x="2197471" y="573346"/>
                  </a:lnTo>
                  <a:lnTo>
                    <a:pt x="2166222" y="526998"/>
                  </a:lnTo>
                  <a:cubicBezTo>
                    <a:pt x="2153705" y="497404"/>
                    <a:pt x="2146783" y="464868"/>
                    <a:pt x="2146783" y="430714"/>
                  </a:cubicBezTo>
                  <a:lnTo>
                    <a:pt x="2146783" y="247362"/>
                  </a:lnTo>
                  <a:cubicBezTo>
                    <a:pt x="2146783" y="110748"/>
                    <a:pt x="2257531" y="0"/>
                    <a:pt x="2394145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grpSp>
        <p:nvGrpSpPr>
          <p:cNvPr id="46" name="مجموعة 45">
            <a:extLst>
              <a:ext uri="{FF2B5EF4-FFF2-40B4-BE49-F238E27FC236}">
                <a16:creationId xmlns:a16="http://schemas.microsoft.com/office/drawing/2014/main" id="{87035C73-4183-1A83-EE47-F00C4030EAAE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36" name="شكل حر: شكل 35">
              <a:extLst>
                <a:ext uri="{FF2B5EF4-FFF2-40B4-BE49-F238E27FC236}">
                  <a16:creationId xmlns:a16="http://schemas.microsoft.com/office/drawing/2014/main" id="{62F15DCB-B497-0704-7A53-C9F2F2EC8FC4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9194557 w 11704320"/>
                <a:gd name="connsiteY0" fmla="*/ 0 h 6616994"/>
                <a:gd name="connsiteX1" fmla="*/ 10570605 w 11704320"/>
                <a:gd name="connsiteY1" fmla="*/ 0 h 6616994"/>
                <a:gd name="connsiteX2" fmla="*/ 10789920 w 11704320"/>
                <a:gd name="connsiteY2" fmla="*/ 219315 h 6616994"/>
                <a:gd name="connsiteX3" fmla="*/ 10789920 w 11704320"/>
                <a:gd name="connsiteY3" fmla="*/ 381877 h 6616994"/>
                <a:gd name="connsiteX4" fmla="*/ 10772685 w 11704320"/>
                <a:gd name="connsiteY4" fmla="*/ 467244 h 6616994"/>
                <a:gd name="connsiteX5" fmla="*/ 10742129 w 11704320"/>
                <a:gd name="connsiteY5" fmla="*/ 512565 h 6616994"/>
                <a:gd name="connsiteX6" fmla="*/ 10790500 w 11704320"/>
                <a:gd name="connsiteY6" fmla="*/ 515007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9021136 w 11704320"/>
                <a:gd name="connsiteY14" fmla="*/ 509752 h 6616994"/>
                <a:gd name="connsiteX15" fmla="*/ 8992477 w 11704320"/>
                <a:gd name="connsiteY15" fmla="*/ 467244 h 6616994"/>
                <a:gd name="connsiteX16" fmla="*/ 8975242 w 11704320"/>
                <a:gd name="connsiteY16" fmla="*/ 381877 h 6616994"/>
                <a:gd name="connsiteX17" fmla="*/ 8975242 w 11704320"/>
                <a:gd name="connsiteY17" fmla="*/ 219315 h 6616994"/>
                <a:gd name="connsiteX18" fmla="*/ 9194557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9194557" y="0"/>
                  </a:moveTo>
                  <a:lnTo>
                    <a:pt x="10570605" y="0"/>
                  </a:lnTo>
                  <a:cubicBezTo>
                    <a:pt x="10691729" y="0"/>
                    <a:pt x="10789920" y="98191"/>
                    <a:pt x="10789920" y="219315"/>
                  </a:cubicBezTo>
                  <a:lnTo>
                    <a:pt x="10789920" y="381877"/>
                  </a:lnTo>
                  <a:cubicBezTo>
                    <a:pt x="10789920" y="412158"/>
                    <a:pt x="10783783" y="441006"/>
                    <a:pt x="10772685" y="467244"/>
                  </a:cubicBezTo>
                  <a:lnTo>
                    <a:pt x="10742129" y="512565"/>
                  </a:lnTo>
                  <a:lnTo>
                    <a:pt x="10790500" y="515007"/>
                  </a:lnTo>
                  <a:cubicBezTo>
                    <a:pt x="11303779" y="567134"/>
                    <a:pt x="11704320" y="1000615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9021136" y="509752"/>
                  </a:lnTo>
                  <a:lnTo>
                    <a:pt x="8992477" y="467244"/>
                  </a:lnTo>
                  <a:cubicBezTo>
                    <a:pt x="8981379" y="441006"/>
                    <a:pt x="8975242" y="412158"/>
                    <a:pt x="8975242" y="381877"/>
                  </a:cubicBezTo>
                  <a:lnTo>
                    <a:pt x="8975242" y="219315"/>
                  </a:lnTo>
                  <a:cubicBezTo>
                    <a:pt x="8975242" y="98191"/>
                    <a:pt x="9073433" y="0"/>
                    <a:pt x="9194557" y="0"/>
                  </a:cubicBezTo>
                  <a:close/>
                </a:path>
              </a:pathLst>
            </a:custGeom>
            <a:solidFill>
              <a:srgbClr val="FDF0E7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  <p:sp>
          <p:nvSpPr>
            <p:cNvPr id="40" name="شكل حر: شكل 39">
              <a:extLst>
                <a:ext uri="{FF2B5EF4-FFF2-40B4-BE49-F238E27FC236}">
                  <a16:creationId xmlns:a16="http://schemas.microsoft.com/office/drawing/2014/main" id="{EB141182-FF09-12B0-3AA2-BF1D47A432AD}"/>
                </a:ext>
              </a:extLst>
            </p:cNvPr>
            <p:cNvSpPr/>
            <p:nvPr/>
          </p:nvSpPr>
          <p:spPr>
            <a:xfrm>
              <a:off x="368300" y="231452"/>
              <a:ext cx="11455400" cy="6453636"/>
            </a:xfrm>
            <a:custGeom>
              <a:avLst/>
              <a:gdLst>
                <a:gd name="connsiteX0" fmla="*/ 9176859 w 11455400"/>
                <a:gd name="connsiteY0" fmla="*/ 0 h 6453636"/>
                <a:gd name="connsiteX1" fmla="*/ 10418917 w 11455400"/>
                <a:gd name="connsiteY1" fmla="*/ 0 h 6453636"/>
                <a:gd name="connsiteX2" fmla="*/ 10616876 w 11455400"/>
                <a:gd name="connsiteY2" fmla="*/ 197959 h 6453636"/>
                <a:gd name="connsiteX3" fmla="*/ 10616876 w 11455400"/>
                <a:gd name="connsiteY3" fmla="*/ 344693 h 6453636"/>
                <a:gd name="connsiteX4" fmla="*/ 10418917 w 11455400"/>
                <a:gd name="connsiteY4" fmla="*/ 542652 h 6453636"/>
                <a:gd name="connsiteX5" fmla="*/ 10470216 w 11455400"/>
                <a:gd name="connsiteY5" fmla="*/ 542652 h 6453636"/>
                <a:gd name="connsiteX6" fmla="*/ 11455400 w 11455400"/>
                <a:gd name="connsiteY6" fmla="*/ 1527836 h 6453636"/>
                <a:gd name="connsiteX7" fmla="*/ 11455400 w 11455400"/>
                <a:gd name="connsiteY7" fmla="*/ 5468452 h 6453636"/>
                <a:gd name="connsiteX8" fmla="*/ 10470216 w 11455400"/>
                <a:gd name="connsiteY8" fmla="*/ 6453636 h 6453636"/>
                <a:gd name="connsiteX9" fmla="*/ 985184 w 11455400"/>
                <a:gd name="connsiteY9" fmla="*/ 6453636 h 6453636"/>
                <a:gd name="connsiteX10" fmla="*/ 0 w 11455400"/>
                <a:gd name="connsiteY10" fmla="*/ 5468452 h 6453636"/>
                <a:gd name="connsiteX11" fmla="*/ 0 w 11455400"/>
                <a:gd name="connsiteY11" fmla="*/ 1527836 h 6453636"/>
                <a:gd name="connsiteX12" fmla="*/ 985184 w 11455400"/>
                <a:gd name="connsiteY12" fmla="*/ 542652 h 6453636"/>
                <a:gd name="connsiteX13" fmla="*/ 9176859 w 11455400"/>
                <a:gd name="connsiteY13" fmla="*/ 542652 h 6453636"/>
                <a:gd name="connsiteX14" fmla="*/ 8978900 w 11455400"/>
                <a:gd name="connsiteY14" fmla="*/ 344693 h 6453636"/>
                <a:gd name="connsiteX15" fmla="*/ 8978900 w 11455400"/>
                <a:gd name="connsiteY15" fmla="*/ 197959 h 6453636"/>
                <a:gd name="connsiteX16" fmla="*/ 9176859 w 11455400"/>
                <a:gd name="connsiteY16" fmla="*/ 0 h 645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3636">
                  <a:moveTo>
                    <a:pt x="9176859" y="0"/>
                  </a:moveTo>
                  <a:lnTo>
                    <a:pt x="10418917" y="0"/>
                  </a:lnTo>
                  <a:cubicBezTo>
                    <a:pt x="10528247" y="0"/>
                    <a:pt x="10616876" y="88629"/>
                    <a:pt x="10616876" y="197959"/>
                  </a:cubicBezTo>
                  <a:lnTo>
                    <a:pt x="10616876" y="344693"/>
                  </a:lnTo>
                  <a:cubicBezTo>
                    <a:pt x="10616876" y="454023"/>
                    <a:pt x="10528247" y="542652"/>
                    <a:pt x="10418917" y="542652"/>
                  </a:cubicBezTo>
                  <a:lnTo>
                    <a:pt x="10470216" y="542652"/>
                  </a:lnTo>
                  <a:cubicBezTo>
                    <a:pt x="11014318" y="542652"/>
                    <a:pt x="11455400" y="983734"/>
                    <a:pt x="11455400" y="1527836"/>
                  </a:cubicBezTo>
                  <a:lnTo>
                    <a:pt x="11455400" y="5468452"/>
                  </a:lnTo>
                  <a:cubicBezTo>
                    <a:pt x="11455400" y="6012554"/>
                    <a:pt x="11014318" y="6453636"/>
                    <a:pt x="10470216" y="6453636"/>
                  </a:cubicBezTo>
                  <a:lnTo>
                    <a:pt x="985184" y="6453636"/>
                  </a:lnTo>
                  <a:cubicBezTo>
                    <a:pt x="441082" y="6453636"/>
                    <a:pt x="0" y="6012554"/>
                    <a:pt x="0" y="5468452"/>
                  </a:cubicBezTo>
                  <a:lnTo>
                    <a:pt x="0" y="1527836"/>
                  </a:lnTo>
                  <a:cubicBezTo>
                    <a:pt x="0" y="983734"/>
                    <a:pt x="441082" y="542652"/>
                    <a:pt x="985184" y="542652"/>
                  </a:cubicBezTo>
                  <a:lnTo>
                    <a:pt x="9176859" y="542652"/>
                  </a:lnTo>
                  <a:cubicBezTo>
                    <a:pt x="9067529" y="542652"/>
                    <a:pt x="8978900" y="454023"/>
                    <a:pt x="8978900" y="344693"/>
                  </a:cubicBezTo>
                  <a:lnTo>
                    <a:pt x="8978900" y="197959"/>
                  </a:lnTo>
                  <a:cubicBezTo>
                    <a:pt x="8978900" y="88629"/>
                    <a:pt x="9067529" y="0"/>
                    <a:pt x="917685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6517605-DA23-83D9-78F8-745700A4D041}"/>
              </a:ext>
            </a:extLst>
          </p:cNvPr>
          <p:cNvSpPr txBox="1"/>
          <p:nvPr/>
        </p:nvSpPr>
        <p:spPr>
          <a:xfrm>
            <a:off x="912795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 الواجب</a:t>
            </a:r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05EC399C-6394-116D-7166-C0DD46356677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3B80DEC3-41A3-5EFD-20C8-1C7E2313109A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8056671 w 11704320"/>
                <a:gd name="connsiteY0" fmla="*/ 0 h 6616994"/>
                <a:gd name="connsiteX1" fmla="*/ 9432719 w 11704320"/>
                <a:gd name="connsiteY1" fmla="*/ 0 h 6616994"/>
                <a:gd name="connsiteX2" fmla="*/ 9652034 w 11704320"/>
                <a:gd name="connsiteY2" fmla="*/ 219315 h 6616994"/>
                <a:gd name="connsiteX3" fmla="*/ 9652034 w 11704320"/>
                <a:gd name="connsiteY3" fmla="*/ 381877 h 6616994"/>
                <a:gd name="connsiteX4" fmla="*/ 9634799 w 11704320"/>
                <a:gd name="connsiteY4" fmla="*/ 467244 h 6616994"/>
                <a:gd name="connsiteX5" fmla="*/ 9606139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7883251 w 11704320"/>
                <a:gd name="connsiteY14" fmla="*/ 509752 h 6616994"/>
                <a:gd name="connsiteX15" fmla="*/ 7854591 w 11704320"/>
                <a:gd name="connsiteY15" fmla="*/ 467244 h 6616994"/>
                <a:gd name="connsiteX16" fmla="*/ 7837356 w 11704320"/>
                <a:gd name="connsiteY16" fmla="*/ 381877 h 6616994"/>
                <a:gd name="connsiteX17" fmla="*/ 7837356 w 11704320"/>
                <a:gd name="connsiteY17" fmla="*/ 219315 h 6616994"/>
                <a:gd name="connsiteX18" fmla="*/ 8056671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8056671" y="0"/>
                  </a:moveTo>
                  <a:lnTo>
                    <a:pt x="9432719" y="0"/>
                  </a:lnTo>
                  <a:cubicBezTo>
                    <a:pt x="9553843" y="0"/>
                    <a:pt x="9652034" y="98191"/>
                    <a:pt x="9652034" y="219315"/>
                  </a:cubicBezTo>
                  <a:lnTo>
                    <a:pt x="9652034" y="381877"/>
                  </a:lnTo>
                  <a:cubicBezTo>
                    <a:pt x="9652034" y="412158"/>
                    <a:pt x="9645897" y="441006"/>
                    <a:pt x="9634799" y="467244"/>
                  </a:cubicBezTo>
                  <a:lnTo>
                    <a:pt x="9606139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7883251" y="509752"/>
                  </a:lnTo>
                  <a:lnTo>
                    <a:pt x="7854591" y="467244"/>
                  </a:lnTo>
                  <a:cubicBezTo>
                    <a:pt x="7843493" y="441006"/>
                    <a:pt x="7837356" y="412158"/>
                    <a:pt x="7837356" y="381877"/>
                  </a:cubicBezTo>
                  <a:lnTo>
                    <a:pt x="7837356" y="219315"/>
                  </a:lnTo>
                  <a:cubicBezTo>
                    <a:pt x="7837356" y="98191"/>
                    <a:pt x="7935547" y="0"/>
                    <a:pt x="8056671" y="0"/>
                  </a:cubicBezTo>
                  <a:close/>
                </a:path>
              </a:pathLst>
            </a:custGeom>
            <a:solidFill>
              <a:srgbClr val="EAEDF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FF73F72A-C92F-57A5-0196-1CFBA7CE7958}"/>
                </a:ext>
              </a:extLst>
            </p:cNvPr>
            <p:cNvSpPr/>
            <p:nvPr/>
          </p:nvSpPr>
          <p:spPr>
            <a:xfrm>
              <a:off x="368300" y="228236"/>
              <a:ext cx="11455400" cy="6456852"/>
            </a:xfrm>
            <a:custGeom>
              <a:avLst/>
              <a:gdLst>
                <a:gd name="connsiteX0" fmla="*/ 8022333 w 11455400"/>
                <a:gd name="connsiteY0" fmla="*/ 0 h 6456852"/>
                <a:gd name="connsiteX1" fmla="*/ 9271751 w 11455400"/>
                <a:gd name="connsiteY1" fmla="*/ 0 h 6456852"/>
                <a:gd name="connsiteX2" fmla="*/ 9470884 w 11455400"/>
                <a:gd name="connsiteY2" fmla="*/ 199133 h 6456852"/>
                <a:gd name="connsiteX3" fmla="*/ 9470884 w 11455400"/>
                <a:gd name="connsiteY3" fmla="*/ 346735 h 6456852"/>
                <a:gd name="connsiteX4" fmla="*/ 9271751 w 11455400"/>
                <a:gd name="connsiteY4" fmla="*/ 545868 h 6456852"/>
                <a:gd name="connsiteX5" fmla="*/ 10470216 w 11455400"/>
                <a:gd name="connsiteY5" fmla="*/ 545868 h 6456852"/>
                <a:gd name="connsiteX6" fmla="*/ 11455400 w 11455400"/>
                <a:gd name="connsiteY6" fmla="*/ 1531052 h 6456852"/>
                <a:gd name="connsiteX7" fmla="*/ 11455400 w 11455400"/>
                <a:gd name="connsiteY7" fmla="*/ 5471668 h 6456852"/>
                <a:gd name="connsiteX8" fmla="*/ 10470216 w 11455400"/>
                <a:gd name="connsiteY8" fmla="*/ 6456852 h 6456852"/>
                <a:gd name="connsiteX9" fmla="*/ 985184 w 11455400"/>
                <a:gd name="connsiteY9" fmla="*/ 6456852 h 6456852"/>
                <a:gd name="connsiteX10" fmla="*/ 0 w 11455400"/>
                <a:gd name="connsiteY10" fmla="*/ 5471668 h 6456852"/>
                <a:gd name="connsiteX11" fmla="*/ 0 w 11455400"/>
                <a:gd name="connsiteY11" fmla="*/ 1531052 h 6456852"/>
                <a:gd name="connsiteX12" fmla="*/ 985184 w 11455400"/>
                <a:gd name="connsiteY12" fmla="*/ 545868 h 6456852"/>
                <a:gd name="connsiteX13" fmla="*/ 8022333 w 11455400"/>
                <a:gd name="connsiteY13" fmla="*/ 545868 h 6456852"/>
                <a:gd name="connsiteX14" fmla="*/ 7823200 w 11455400"/>
                <a:gd name="connsiteY14" fmla="*/ 346735 h 6456852"/>
                <a:gd name="connsiteX15" fmla="*/ 7823200 w 11455400"/>
                <a:gd name="connsiteY15" fmla="*/ 199133 h 6456852"/>
                <a:gd name="connsiteX16" fmla="*/ 8022333 w 11455400"/>
                <a:gd name="connsiteY16" fmla="*/ 0 h 6456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455400" h="6456852">
                  <a:moveTo>
                    <a:pt x="8022333" y="0"/>
                  </a:moveTo>
                  <a:lnTo>
                    <a:pt x="9271751" y="0"/>
                  </a:lnTo>
                  <a:cubicBezTo>
                    <a:pt x="9381729" y="0"/>
                    <a:pt x="9470884" y="89155"/>
                    <a:pt x="9470884" y="199133"/>
                  </a:cubicBezTo>
                  <a:lnTo>
                    <a:pt x="9470884" y="346735"/>
                  </a:lnTo>
                  <a:cubicBezTo>
                    <a:pt x="9470884" y="456713"/>
                    <a:pt x="9381729" y="545868"/>
                    <a:pt x="9271751" y="545868"/>
                  </a:cubicBezTo>
                  <a:lnTo>
                    <a:pt x="10470216" y="545868"/>
                  </a:lnTo>
                  <a:cubicBezTo>
                    <a:pt x="11014318" y="545868"/>
                    <a:pt x="11455400" y="986950"/>
                    <a:pt x="11455400" y="1531052"/>
                  </a:cubicBezTo>
                  <a:lnTo>
                    <a:pt x="11455400" y="5471668"/>
                  </a:lnTo>
                  <a:cubicBezTo>
                    <a:pt x="11455400" y="6015770"/>
                    <a:pt x="11014318" y="6456852"/>
                    <a:pt x="10470216" y="6456852"/>
                  </a:cubicBezTo>
                  <a:lnTo>
                    <a:pt x="985184" y="6456852"/>
                  </a:lnTo>
                  <a:cubicBezTo>
                    <a:pt x="441082" y="6456852"/>
                    <a:pt x="0" y="6015770"/>
                    <a:pt x="0" y="5471668"/>
                  </a:cubicBezTo>
                  <a:lnTo>
                    <a:pt x="0" y="1531052"/>
                  </a:lnTo>
                  <a:cubicBezTo>
                    <a:pt x="0" y="986950"/>
                    <a:pt x="441082" y="545868"/>
                    <a:pt x="985184" y="545868"/>
                  </a:cubicBezTo>
                  <a:lnTo>
                    <a:pt x="8022333" y="545868"/>
                  </a:lnTo>
                  <a:cubicBezTo>
                    <a:pt x="7912355" y="545868"/>
                    <a:pt x="7823200" y="456713"/>
                    <a:pt x="7823200" y="346735"/>
                  </a:cubicBezTo>
                  <a:lnTo>
                    <a:pt x="7823200" y="199133"/>
                  </a:lnTo>
                  <a:cubicBezTo>
                    <a:pt x="7823200" y="89155"/>
                    <a:pt x="7912355" y="0"/>
                    <a:pt x="8022333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5AB5B10-974B-D066-DF6C-D1E6B96EAB27}"/>
              </a:ext>
            </a:extLst>
          </p:cNvPr>
          <p:cNvSpPr txBox="1"/>
          <p:nvPr/>
        </p:nvSpPr>
        <p:spPr>
          <a:xfrm>
            <a:off x="8039100" y="256280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قدراتي</a:t>
            </a:r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269E1618-F26D-10AE-FF79-041C8D2BE559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FE91620-6B78-2608-DCD6-9EC3019A3D35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6918782 w 11704320"/>
                <a:gd name="connsiteY0" fmla="*/ 0 h 6616994"/>
                <a:gd name="connsiteX1" fmla="*/ 8294830 w 11704320"/>
                <a:gd name="connsiteY1" fmla="*/ 0 h 6616994"/>
                <a:gd name="connsiteX2" fmla="*/ 8514145 w 11704320"/>
                <a:gd name="connsiteY2" fmla="*/ 219315 h 6616994"/>
                <a:gd name="connsiteX3" fmla="*/ 8514145 w 11704320"/>
                <a:gd name="connsiteY3" fmla="*/ 381877 h 6616994"/>
                <a:gd name="connsiteX4" fmla="*/ 8496910 w 11704320"/>
                <a:gd name="connsiteY4" fmla="*/ 467244 h 6616994"/>
                <a:gd name="connsiteX5" fmla="*/ 8468250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6745362 w 11704320"/>
                <a:gd name="connsiteY14" fmla="*/ 509752 h 6616994"/>
                <a:gd name="connsiteX15" fmla="*/ 6716702 w 11704320"/>
                <a:gd name="connsiteY15" fmla="*/ 467244 h 6616994"/>
                <a:gd name="connsiteX16" fmla="*/ 6699467 w 11704320"/>
                <a:gd name="connsiteY16" fmla="*/ 381877 h 6616994"/>
                <a:gd name="connsiteX17" fmla="*/ 6699467 w 11704320"/>
                <a:gd name="connsiteY17" fmla="*/ 219315 h 6616994"/>
                <a:gd name="connsiteX18" fmla="*/ 6918782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6918782" y="0"/>
                  </a:moveTo>
                  <a:lnTo>
                    <a:pt x="8294830" y="0"/>
                  </a:lnTo>
                  <a:cubicBezTo>
                    <a:pt x="8415954" y="0"/>
                    <a:pt x="8514145" y="98191"/>
                    <a:pt x="8514145" y="219315"/>
                  </a:cubicBezTo>
                  <a:lnTo>
                    <a:pt x="8514145" y="381877"/>
                  </a:lnTo>
                  <a:cubicBezTo>
                    <a:pt x="8514145" y="412158"/>
                    <a:pt x="8508008" y="441006"/>
                    <a:pt x="8496910" y="467244"/>
                  </a:cubicBezTo>
                  <a:lnTo>
                    <a:pt x="8468250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6745362" y="509752"/>
                  </a:lnTo>
                  <a:lnTo>
                    <a:pt x="6716702" y="467244"/>
                  </a:lnTo>
                  <a:cubicBezTo>
                    <a:pt x="6705604" y="441006"/>
                    <a:pt x="6699467" y="412158"/>
                    <a:pt x="6699467" y="381877"/>
                  </a:cubicBezTo>
                  <a:lnTo>
                    <a:pt x="6699467" y="219315"/>
                  </a:lnTo>
                  <a:cubicBezTo>
                    <a:pt x="6699467" y="98191"/>
                    <a:pt x="6797658" y="0"/>
                    <a:pt x="6918782" y="0"/>
                  </a:cubicBezTo>
                  <a:close/>
                </a:path>
              </a:pathLst>
            </a:custGeom>
            <a:solidFill>
              <a:srgbClr val="FEFEE8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0B526529-E906-F56F-4D7D-941D658552A5}"/>
                </a:ext>
              </a:extLst>
            </p:cNvPr>
            <p:cNvSpPr/>
            <p:nvPr/>
          </p:nvSpPr>
          <p:spPr>
            <a:xfrm>
              <a:off x="368300" y="258932"/>
              <a:ext cx="11455400" cy="6426156"/>
            </a:xfrm>
            <a:custGeom>
              <a:avLst/>
              <a:gdLst>
                <a:gd name="connsiteX0" fmla="*/ 6878270 w 11455400"/>
                <a:gd name="connsiteY0" fmla="*/ 0 h 6426156"/>
                <a:gd name="connsiteX1" fmla="*/ 8136034 w 11455400"/>
                <a:gd name="connsiteY1" fmla="*/ 0 h 6426156"/>
                <a:gd name="connsiteX2" fmla="*/ 8334104 w 11455400"/>
                <a:gd name="connsiteY2" fmla="*/ 198070 h 6426156"/>
                <a:gd name="connsiteX3" fmla="*/ 8334104 w 11455400"/>
                <a:gd name="connsiteY3" fmla="*/ 344884 h 6426156"/>
                <a:gd name="connsiteX4" fmla="*/ 8276091 w 11455400"/>
                <a:gd name="connsiteY4" fmla="*/ 484941 h 6426156"/>
                <a:gd name="connsiteX5" fmla="*/ 8249204 w 11455400"/>
                <a:gd name="connsiteY5" fmla="*/ 503068 h 6426156"/>
                <a:gd name="connsiteX6" fmla="*/ 10468199 w 11455400"/>
                <a:gd name="connsiteY6" fmla="*/ 503068 h 6426156"/>
                <a:gd name="connsiteX7" fmla="*/ 11455400 w 11455400"/>
                <a:gd name="connsiteY7" fmla="*/ 1490269 h 6426156"/>
                <a:gd name="connsiteX8" fmla="*/ 11455400 w 11455400"/>
                <a:gd name="connsiteY8" fmla="*/ 5438955 h 6426156"/>
                <a:gd name="connsiteX9" fmla="*/ 10468199 w 11455400"/>
                <a:gd name="connsiteY9" fmla="*/ 6426156 h 6426156"/>
                <a:gd name="connsiteX10" fmla="*/ 987201 w 11455400"/>
                <a:gd name="connsiteY10" fmla="*/ 6426156 h 6426156"/>
                <a:gd name="connsiteX11" fmla="*/ 0 w 11455400"/>
                <a:gd name="connsiteY11" fmla="*/ 5438955 h 6426156"/>
                <a:gd name="connsiteX12" fmla="*/ 0 w 11455400"/>
                <a:gd name="connsiteY12" fmla="*/ 1490269 h 6426156"/>
                <a:gd name="connsiteX13" fmla="*/ 987201 w 11455400"/>
                <a:gd name="connsiteY13" fmla="*/ 503068 h 6426156"/>
                <a:gd name="connsiteX14" fmla="*/ 6765100 w 11455400"/>
                <a:gd name="connsiteY14" fmla="*/ 503068 h 6426156"/>
                <a:gd name="connsiteX15" fmla="*/ 6738214 w 11455400"/>
                <a:gd name="connsiteY15" fmla="*/ 484941 h 6426156"/>
                <a:gd name="connsiteX16" fmla="*/ 6680200 w 11455400"/>
                <a:gd name="connsiteY16" fmla="*/ 344884 h 6426156"/>
                <a:gd name="connsiteX17" fmla="*/ 6680200 w 11455400"/>
                <a:gd name="connsiteY17" fmla="*/ 198070 h 6426156"/>
                <a:gd name="connsiteX18" fmla="*/ 6878270 w 11455400"/>
                <a:gd name="connsiteY18" fmla="*/ 0 h 6426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26156">
                  <a:moveTo>
                    <a:pt x="6878270" y="0"/>
                  </a:moveTo>
                  <a:lnTo>
                    <a:pt x="8136034" y="0"/>
                  </a:lnTo>
                  <a:cubicBezTo>
                    <a:pt x="8245425" y="0"/>
                    <a:pt x="8334104" y="88679"/>
                    <a:pt x="8334104" y="198070"/>
                  </a:cubicBezTo>
                  <a:lnTo>
                    <a:pt x="8334104" y="344884"/>
                  </a:lnTo>
                  <a:cubicBezTo>
                    <a:pt x="8334104" y="399580"/>
                    <a:pt x="8311934" y="449097"/>
                    <a:pt x="8276091" y="484941"/>
                  </a:cubicBezTo>
                  <a:lnTo>
                    <a:pt x="8249204" y="503068"/>
                  </a:lnTo>
                  <a:lnTo>
                    <a:pt x="10468199" y="503068"/>
                  </a:lnTo>
                  <a:cubicBezTo>
                    <a:pt x="11013415" y="503068"/>
                    <a:pt x="11455400" y="945053"/>
                    <a:pt x="11455400" y="1490269"/>
                  </a:cubicBezTo>
                  <a:lnTo>
                    <a:pt x="11455400" y="5438955"/>
                  </a:lnTo>
                  <a:cubicBezTo>
                    <a:pt x="11455400" y="5984171"/>
                    <a:pt x="11013415" y="6426156"/>
                    <a:pt x="10468199" y="6426156"/>
                  </a:cubicBezTo>
                  <a:lnTo>
                    <a:pt x="987201" y="6426156"/>
                  </a:lnTo>
                  <a:cubicBezTo>
                    <a:pt x="441985" y="6426156"/>
                    <a:pt x="0" y="5984171"/>
                    <a:pt x="0" y="5438955"/>
                  </a:cubicBezTo>
                  <a:lnTo>
                    <a:pt x="0" y="1490269"/>
                  </a:lnTo>
                  <a:cubicBezTo>
                    <a:pt x="0" y="945053"/>
                    <a:pt x="441985" y="503068"/>
                    <a:pt x="987201" y="503068"/>
                  </a:cubicBezTo>
                  <a:lnTo>
                    <a:pt x="6765100" y="503068"/>
                  </a:lnTo>
                  <a:lnTo>
                    <a:pt x="6738214" y="484941"/>
                  </a:lnTo>
                  <a:cubicBezTo>
                    <a:pt x="6702370" y="449097"/>
                    <a:pt x="6680200" y="399580"/>
                    <a:pt x="6680200" y="344884"/>
                  </a:cubicBezTo>
                  <a:lnTo>
                    <a:pt x="6680200" y="198070"/>
                  </a:lnTo>
                  <a:cubicBezTo>
                    <a:pt x="6680200" y="88679"/>
                    <a:pt x="6768879" y="0"/>
                    <a:pt x="6878270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1DF174D-D15B-75B4-974B-82A64FC1C074}"/>
              </a:ext>
            </a:extLst>
          </p:cNvPr>
          <p:cNvSpPr txBox="1"/>
          <p:nvPr/>
        </p:nvSpPr>
        <p:spPr>
          <a:xfrm>
            <a:off x="6875568" y="25551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الرئيسية</a:t>
            </a:r>
          </a:p>
        </p:txBody>
      </p:sp>
      <p:grpSp>
        <p:nvGrpSpPr>
          <p:cNvPr id="63" name="مجموعة 62">
            <a:extLst>
              <a:ext uri="{FF2B5EF4-FFF2-40B4-BE49-F238E27FC236}">
                <a16:creationId xmlns:a16="http://schemas.microsoft.com/office/drawing/2014/main" id="{18F79538-7B15-7B84-E850-EDBEB237D67D}"/>
              </a:ext>
            </a:extLst>
          </p:cNvPr>
          <p:cNvGrpSpPr/>
          <p:nvPr/>
        </p:nvGrpSpPr>
        <p:grpSpPr>
          <a:xfrm>
            <a:off x="286210" y="183072"/>
            <a:ext cx="11704320" cy="6616994"/>
            <a:chOff x="286210" y="183072"/>
            <a:chExt cx="11704320" cy="6616994"/>
          </a:xfrm>
        </p:grpSpPr>
        <p:sp>
          <p:nvSpPr>
            <p:cNvPr id="58" name="شكل حر: شكل 57">
              <a:extLst>
                <a:ext uri="{FF2B5EF4-FFF2-40B4-BE49-F238E27FC236}">
                  <a16:creationId xmlns:a16="http://schemas.microsoft.com/office/drawing/2014/main" id="{1CC0B9D0-7EC6-38BB-1A87-EDE9A875913F}"/>
                </a:ext>
              </a:extLst>
            </p:cNvPr>
            <p:cNvSpPr/>
            <p:nvPr/>
          </p:nvSpPr>
          <p:spPr>
            <a:xfrm>
              <a:off x="286210" y="183072"/>
              <a:ext cx="11704320" cy="6616994"/>
            </a:xfrm>
            <a:custGeom>
              <a:avLst/>
              <a:gdLst>
                <a:gd name="connsiteX0" fmla="*/ 5770733 w 11704320"/>
                <a:gd name="connsiteY0" fmla="*/ 0 h 6616994"/>
                <a:gd name="connsiteX1" fmla="*/ 7146781 w 11704320"/>
                <a:gd name="connsiteY1" fmla="*/ 0 h 6616994"/>
                <a:gd name="connsiteX2" fmla="*/ 7366096 w 11704320"/>
                <a:gd name="connsiteY2" fmla="*/ 219315 h 6616994"/>
                <a:gd name="connsiteX3" fmla="*/ 7366096 w 11704320"/>
                <a:gd name="connsiteY3" fmla="*/ 381877 h 6616994"/>
                <a:gd name="connsiteX4" fmla="*/ 7348861 w 11704320"/>
                <a:gd name="connsiteY4" fmla="*/ 467244 h 6616994"/>
                <a:gd name="connsiteX5" fmla="*/ 7320202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5597313 w 11704320"/>
                <a:gd name="connsiteY14" fmla="*/ 509752 h 6616994"/>
                <a:gd name="connsiteX15" fmla="*/ 5568653 w 11704320"/>
                <a:gd name="connsiteY15" fmla="*/ 467244 h 6616994"/>
                <a:gd name="connsiteX16" fmla="*/ 5551418 w 11704320"/>
                <a:gd name="connsiteY16" fmla="*/ 381877 h 6616994"/>
                <a:gd name="connsiteX17" fmla="*/ 5551418 w 11704320"/>
                <a:gd name="connsiteY17" fmla="*/ 219315 h 6616994"/>
                <a:gd name="connsiteX18" fmla="*/ 5770733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5770733" y="0"/>
                  </a:moveTo>
                  <a:lnTo>
                    <a:pt x="7146781" y="0"/>
                  </a:lnTo>
                  <a:cubicBezTo>
                    <a:pt x="7267905" y="0"/>
                    <a:pt x="7366096" y="98191"/>
                    <a:pt x="7366096" y="219315"/>
                  </a:cubicBezTo>
                  <a:lnTo>
                    <a:pt x="7366096" y="381877"/>
                  </a:lnTo>
                  <a:cubicBezTo>
                    <a:pt x="7366096" y="412158"/>
                    <a:pt x="7359959" y="441006"/>
                    <a:pt x="7348861" y="467244"/>
                  </a:cubicBezTo>
                  <a:lnTo>
                    <a:pt x="7320202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5597313" y="509752"/>
                  </a:lnTo>
                  <a:lnTo>
                    <a:pt x="5568653" y="467244"/>
                  </a:lnTo>
                  <a:cubicBezTo>
                    <a:pt x="5557555" y="441006"/>
                    <a:pt x="5551418" y="412158"/>
                    <a:pt x="5551418" y="381877"/>
                  </a:cubicBezTo>
                  <a:lnTo>
                    <a:pt x="5551418" y="219315"/>
                  </a:lnTo>
                  <a:cubicBezTo>
                    <a:pt x="5551418" y="98191"/>
                    <a:pt x="5649609" y="0"/>
                    <a:pt x="5770733" y="0"/>
                  </a:cubicBezTo>
                  <a:close/>
                </a:path>
              </a:pathLst>
            </a:custGeom>
            <a:solidFill>
              <a:srgbClr val="F3FAEC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2" name="شكل حر: شكل 61">
              <a:extLst>
                <a:ext uri="{FF2B5EF4-FFF2-40B4-BE49-F238E27FC236}">
                  <a16:creationId xmlns:a16="http://schemas.microsoft.com/office/drawing/2014/main" id="{5082232F-0744-665A-7FF1-57A6118B4F1F}"/>
                </a:ext>
              </a:extLst>
            </p:cNvPr>
            <p:cNvSpPr/>
            <p:nvPr/>
          </p:nvSpPr>
          <p:spPr>
            <a:xfrm>
              <a:off x="382730" y="256280"/>
              <a:ext cx="11455400" cy="6480285"/>
            </a:xfrm>
            <a:custGeom>
              <a:avLst/>
              <a:gdLst>
                <a:gd name="connsiteX0" fmla="*/ 5703877 w 11455400"/>
                <a:gd name="connsiteY0" fmla="*/ 0 h 6480285"/>
                <a:gd name="connsiteX1" fmla="*/ 6999569 w 11455400"/>
                <a:gd name="connsiteY1" fmla="*/ 0 h 6480285"/>
                <a:gd name="connsiteX2" fmla="*/ 7206076 w 11455400"/>
                <a:gd name="connsiteY2" fmla="*/ 206507 h 6480285"/>
                <a:gd name="connsiteX3" fmla="*/ 7206076 w 11455400"/>
                <a:gd name="connsiteY3" fmla="*/ 359577 h 6480285"/>
                <a:gd name="connsiteX4" fmla="*/ 7189848 w 11455400"/>
                <a:gd name="connsiteY4" fmla="*/ 439959 h 6480285"/>
                <a:gd name="connsiteX5" fmla="*/ 7147393 w 11455400"/>
                <a:gd name="connsiteY5" fmla="*/ 502928 h 6480285"/>
                <a:gd name="connsiteX6" fmla="*/ 10459154 w 11455400"/>
                <a:gd name="connsiteY6" fmla="*/ 502928 h 6480285"/>
                <a:gd name="connsiteX7" fmla="*/ 11455400 w 11455400"/>
                <a:gd name="connsiteY7" fmla="*/ 1499174 h 6480285"/>
                <a:gd name="connsiteX8" fmla="*/ 11455400 w 11455400"/>
                <a:gd name="connsiteY8" fmla="*/ 5484039 h 6480285"/>
                <a:gd name="connsiteX9" fmla="*/ 10459154 w 11455400"/>
                <a:gd name="connsiteY9" fmla="*/ 6480285 h 6480285"/>
                <a:gd name="connsiteX10" fmla="*/ 996246 w 11455400"/>
                <a:gd name="connsiteY10" fmla="*/ 6480285 h 6480285"/>
                <a:gd name="connsiteX11" fmla="*/ 0 w 11455400"/>
                <a:gd name="connsiteY11" fmla="*/ 5484039 h 6480285"/>
                <a:gd name="connsiteX12" fmla="*/ 0 w 11455400"/>
                <a:gd name="connsiteY12" fmla="*/ 1499174 h 6480285"/>
                <a:gd name="connsiteX13" fmla="*/ 996246 w 11455400"/>
                <a:gd name="connsiteY13" fmla="*/ 502928 h 6480285"/>
                <a:gd name="connsiteX14" fmla="*/ 5556054 w 11455400"/>
                <a:gd name="connsiteY14" fmla="*/ 502928 h 6480285"/>
                <a:gd name="connsiteX15" fmla="*/ 5513599 w 11455400"/>
                <a:gd name="connsiteY15" fmla="*/ 439959 h 6480285"/>
                <a:gd name="connsiteX16" fmla="*/ 5497370 w 11455400"/>
                <a:gd name="connsiteY16" fmla="*/ 359577 h 6480285"/>
                <a:gd name="connsiteX17" fmla="*/ 5497370 w 11455400"/>
                <a:gd name="connsiteY17" fmla="*/ 206507 h 6480285"/>
                <a:gd name="connsiteX18" fmla="*/ 5703877 w 11455400"/>
                <a:gd name="connsiteY18" fmla="*/ 0 h 648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480285">
                  <a:moveTo>
                    <a:pt x="5703877" y="0"/>
                  </a:moveTo>
                  <a:lnTo>
                    <a:pt x="6999569" y="0"/>
                  </a:lnTo>
                  <a:cubicBezTo>
                    <a:pt x="7113620" y="0"/>
                    <a:pt x="7206076" y="92456"/>
                    <a:pt x="7206076" y="206507"/>
                  </a:cubicBezTo>
                  <a:lnTo>
                    <a:pt x="7206076" y="359577"/>
                  </a:lnTo>
                  <a:cubicBezTo>
                    <a:pt x="7206076" y="388090"/>
                    <a:pt x="7200298" y="415253"/>
                    <a:pt x="7189848" y="439959"/>
                  </a:cubicBezTo>
                  <a:lnTo>
                    <a:pt x="7147393" y="502928"/>
                  </a:lnTo>
                  <a:lnTo>
                    <a:pt x="10459154" y="502928"/>
                  </a:lnTo>
                  <a:cubicBezTo>
                    <a:pt x="11009365" y="502928"/>
                    <a:pt x="11455400" y="948963"/>
                    <a:pt x="11455400" y="1499174"/>
                  </a:cubicBezTo>
                  <a:lnTo>
                    <a:pt x="11455400" y="5484039"/>
                  </a:lnTo>
                  <a:cubicBezTo>
                    <a:pt x="11455400" y="6034250"/>
                    <a:pt x="11009365" y="6480285"/>
                    <a:pt x="10459154" y="6480285"/>
                  </a:cubicBezTo>
                  <a:lnTo>
                    <a:pt x="996246" y="6480285"/>
                  </a:lnTo>
                  <a:cubicBezTo>
                    <a:pt x="446035" y="6480285"/>
                    <a:pt x="0" y="6034250"/>
                    <a:pt x="0" y="5484039"/>
                  </a:cubicBezTo>
                  <a:lnTo>
                    <a:pt x="0" y="1499174"/>
                  </a:lnTo>
                  <a:cubicBezTo>
                    <a:pt x="0" y="948963"/>
                    <a:pt x="446035" y="502928"/>
                    <a:pt x="996246" y="502928"/>
                  </a:cubicBezTo>
                  <a:lnTo>
                    <a:pt x="5556054" y="502928"/>
                  </a:lnTo>
                  <a:lnTo>
                    <a:pt x="5513599" y="439959"/>
                  </a:lnTo>
                  <a:cubicBezTo>
                    <a:pt x="5503149" y="415253"/>
                    <a:pt x="5497370" y="388090"/>
                    <a:pt x="5497370" y="359577"/>
                  </a:cubicBezTo>
                  <a:lnTo>
                    <a:pt x="5497370" y="206507"/>
                  </a:lnTo>
                  <a:cubicBezTo>
                    <a:pt x="5497370" y="92456"/>
                    <a:pt x="5589827" y="0"/>
                    <a:pt x="5703877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/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0347377-FCAC-AB7E-2102-596D6B12BFE3}"/>
              </a:ext>
            </a:extLst>
          </p:cNvPr>
          <p:cNvSpPr txBox="1"/>
          <p:nvPr/>
        </p:nvSpPr>
        <p:spPr>
          <a:xfrm>
            <a:off x="5783368" y="259183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التهيئة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4BF6B86B-ECE4-E60D-CA96-C3A3C1B2F5FD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64" name="شكل حر: شكل 63">
              <a:extLst>
                <a:ext uri="{FF2B5EF4-FFF2-40B4-BE49-F238E27FC236}">
                  <a16:creationId xmlns:a16="http://schemas.microsoft.com/office/drawing/2014/main" id="{875CE2BF-EB3A-5143-1302-BAC7438EFABF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4643004 w 11704320"/>
                <a:gd name="connsiteY0" fmla="*/ 0 h 6616994"/>
                <a:gd name="connsiteX1" fmla="*/ 6019052 w 11704320"/>
                <a:gd name="connsiteY1" fmla="*/ 0 h 6616994"/>
                <a:gd name="connsiteX2" fmla="*/ 6238367 w 11704320"/>
                <a:gd name="connsiteY2" fmla="*/ 219315 h 6616994"/>
                <a:gd name="connsiteX3" fmla="*/ 6238367 w 11704320"/>
                <a:gd name="connsiteY3" fmla="*/ 381877 h 6616994"/>
                <a:gd name="connsiteX4" fmla="*/ 6221132 w 11704320"/>
                <a:gd name="connsiteY4" fmla="*/ 467244 h 6616994"/>
                <a:gd name="connsiteX5" fmla="*/ 6192473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4469584 w 11704320"/>
                <a:gd name="connsiteY14" fmla="*/ 509752 h 6616994"/>
                <a:gd name="connsiteX15" fmla="*/ 4440924 w 11704320"/>
                <a:gd name="connsiteY15" fmla="*/ 467244 h 6616994"/>
                <a:gd name="connsiteX16" fmla="*/ 4423689 w 11704320"/>
                <a:gd name="connsiteY16" fmla="*/ 381877 h 6616994"/>
                <a:gd name="connsiteX17" fmla="*/ 4423689 w 11704320"/>
                <a:gd name="connsiteY17" fmla="*/ 219315 h 6616994"/>
                <a:gd name="connsiteX18" fmla="*/ 4643004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4643004" y="0"/>
                  </a:moveTo>
                  <a:lnTo>
                    <a:pt x="6019052" y="0"/>
                  </a:lnTo>
                  <a:cubicBezTo>
                    <a:pt x="6140176" y="0"/>
                    <a:pt x="6238367" y="98191"/>
                    <a:pt x="6238367" y="219315"/>
                  </a:cubicBezTo>
                  <a:lnTo>
                    <a:pt x="6238367" y="381877"/>
                  </a:lnTo>
                  <a:cubicBezTo>
                    <a:pt x="6238367" y="412158"/>
                    <a:pt x="6232230" y="441006"/>
                    <a:pt x="6221132" y="467244"/>
                  </a:cubicBezTo>
                  <a:lnTo>
                    <a:pt x="6192473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4469584" y="509752"/>
                  </a:lnTo>
                  <a:lnTo>
                    <a:pt x="4440924" y="467244"/>
                  </a:lnTo>
                  <a:cubicBezTo>
                    <a:pt x="4429826" y="441006"/>
                    <a:pt x="4423689" y="412158"/>
                    <a:pt x="4423689" y="381877"/>
                  </a:cubicBezTo>
                  <a:lnTo>
                    <a:pt x="4423689" y="219315"/>
                  </a:lnTo>
                  <a:cubicBezTo>
                    <a:pt x="4423689" y="98191"/>
                    <a:pt x="4521880" y="0"/>
                    <a:pt x="4643004" y="0"/>
                  </a:cubicBezTo>
                  <a:close/>
                </a:path>
              </a:pathLst>
            </a:custGeom>
            <a:solidFill>
              <a:srgbClr val="FCF3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68" name="شكل حر: شكل 67">
              <a:extLst>
                <a:ext uri="{FF2B5EF4-FFF2-40B4-BE49-F238E27FC236}">
                  <a16:creationId xmlns:a16="http://schemas.microsoft.com/office/drawing/2014/main" id="{9A688F77-F0A2-5F0D-774A-C05631A5CBFB}"/>
                </a:ext>
              </a:extLst>
            </p:cNvPr>
            <p:cNvSpPr/>
            <p:nvPr/>
          </p:nvSpPr>
          <p:spPr>
            <a:xfrm>
              <a:off x="410670" y="223798"/>
              <a:ext cx="11455400" cy="6502607"/>
            </a:xfrm>
            <a:custGeom>
              <a:avLst/>
              <a:gdLst>
                <a:gd name="connsiteX0" fmla="*/ 4591881 w 11455400"/>
                <a:gd name="connsiteY0" fmla="*/ 0 h 6502607"/>
                <a:gd name="connsiteX1" fmla="*/ 5812895 w 11455400"/>
                <a:gd name="connsiteY1" fmla="*/ 0 h 6502607"/>
                <a:gd name="connsiteX2" fmla="*/ 6027546 w 11455400"/>
                <a:gd name="connsiteY2" fmla="*/ 214651 h 6502607"/>
                <a:gd name="connsiteX3" fmla="*/ 6027546 w 11455400"/>
                <a:gd name="connsiteY3" fmla="*/ 373755 h 6502607"/>
                <a:gd name="connsiteX4" fmla="*/ 6010678 w 11455400"/>
                <a:gd name="connsiteY4" fmla="*/ 457307 h 6502607"/>
                <a:gd name="connsiteX5" fmla="*/ 5964869 w 11455400"/>
                <a:gd name="connsiteY5" fmla="*/ 525250 h 6502607"/>
                <a:gd name="connsiteX6" fmla="*/ 10459154 w 11455400"/>
                <a:gd name="connsiteY6" fmla="*/ 525250 h 6502607"/>
                <a:gd name="connsiteX7" fmla="*/ 11455400 w 11455400"/>
                <a:gd name="connsiteY7" fmla="*/ 1521496 h 6502607"/>
                <a:gd name="connsiteX8" fmla="*/ 11455400 w 11455400"/>
                <a:gd name="connsiteY8" fmla="*/ 5506361 h 6502607"/>
                <a:gd name="connsiteX9" fmla="*/ 10459154 w 11455400"/>
                <a:gd name="connsiteY9" fmla="*/ 6502607 h 6502607"/>
                <a:gd name="connsiteX10" fmla="*/ 996246 w 11455400"/>
                <a:gd name="connsiteY10" fmla="*/ 6502607 h 6502607"/>
                <a:gd name="connsiteX11" fmla="*/ 0 w 11455400"/>
                <a:gd name="connsiteY11" fmla="*/ 5506361 h 6502607"/>
                <a:gd name="connsiteX12" fmla="*/ 0 w 11455400"/>
                <a:gd name="connsiteY12" fmla="*/ 1521496 h 6502607"/>
                <a:gd name="connsiteX13" fmla="*/ 996246 w 11455400"/>
                <a:gd name="connsiteY13" fmla="*/ 525250 h 6502607"/>
                <a:gd name="connsiteX14" fmla="*/ 4439908 w 11455400"/>
                <a:gd name="connsiteY14" fmla="*/ 525250 h 6502607"/>
                <a:gd name="connsiteX15" fmla="*/ 4394099 w 11455400"/>
                <a:gd name="connsiteY15" fmla="*/ 457307 h 6502607"/>
                <a:gd name="connsiteX16" fmla="*/ 4377230 w 11455400"/>
                <a:gd name="connsiteY16" fmla="*/ 373755 h 6502607"/>
                <a:gd name="connsiteX17" fmla="*/ 4377230 w 11455400"/>
                <a:gd name="connsiteY17" fmla="*/ 214651 h 6502607"/>
                <a:gd name="connsiteX18" fmla="*/ 4591881 w 11455400"/>
                <a:gd name="connsiteY18" fmla="*/ 0 h 6502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55400" h="6502607">
                  <a:moveTo>
                    <a:pt x="4591881" y="0"/>
                  </a:moveTo>
                  <a:lnTo>
                    <a:pt x="5812895" y="0"/>
                  </a:lnTo>
                  <a:cubicBezTo>
                    <a:pt x="5931443" y="0"/>
                    <a:pt x="6027546" y="96103"/>
                    <a:pt x="6027546" y="214651"/>
                  </a:cubicBezTo>
                  <a:lnTo>
                    <a:pt x="6027546" y="373755"/>
                  </a:lnTo>
                  <a:cubicBezTo>
                    <a:pt x="6027546" y="403392"/>
                    <a:pt x="6021540" y="431626"/>
                    <a:pt x="6010678" y="457307"/>
                  </a:cubicBezTo>
                  <a:lnTo>
                    <a:pt x="5964869" y="525250"/>
                  </a:lnTo>
                  <a:lnTo>
                    <a:pt x="10459154" y="525250"/>
                  </a:lnTo>
                  <a:cubicBezTo>
                    <a:pt x="11009365" y="525250"/>
                    <a:pt x="11455400" y="971285"/>
                    <a:pt x="11455400" y="1521496"/>
                  </a:cubicBezTo>
                  <a:lnTo>
                    <a:pt x="11455400" y="5506361"/>
                  </a:lnTo>
                  <a:cubicBezTo>
                    <a:pt x="11455400" y="6056572"/>
                    <a:pt x="11009365" y="6502607"/>
                    <a:pt x="10459154" y="6502607"/>
                  </a:cubicBezTo>
                  <a:lnTo>
                    <a:pt x="996246" y="6502607"/>
                  </a:lnTo>
                  <a:cubicBezTo>
                    <a:pt x="446035" y="6502607"/>
                    <a:pt x="0" y="6056572"/>
                    <a:pt x="0" y="5506361"/>
                  </a:cubicBezTo>
                  <a:lnTo>
                    <a:pt x="0" y="1521496"/>
                  </a:lnTo>
                  <a:cubicBezTo>
                    <a:pt x="0" y="971285"/>
                    <a:pt x="446035" y="525250"/>
                    <a:pt x="996246" y="525250"/>
                  </a:cubicBezTo>
                  <a:lnTo>
                    <a:pt x="4439908" y="525250"/>
                  </a:lnTo>
                  <a:lnTo>
                    <a:pt x="4394099" y="457307"/>
                  </a:lnTo>
                  <a:cubicBezTo>
                    <a:pt x="4383237" y="431626"/>
                    <a:pt x="4377230" y="403392"/>
                    <a:pt x="4377230" y="373755"/>
                  </a:cubicBezTo>
                  <a:lnTo>
                    <a:pt x="4377230" y="214651"/>
                  </a:lnTo>
                  <a:cubicBezTo>
                    <a:pt x="4377230" y="96103"/>
                    <a:pt x="4473333" y="0"/>
                    <a:pt x="4591881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02DDFA8-4126-584B-B23C-EDE38C8FB4E3}"/>
              </a:ext>
            </a:extLst>
          </p:cNvPr>
          <p:cNvSpPr txBox="1"/>
          <p:nvPr/>
        </p:nvSpPr>
        <p:spPr>
          <a:xfrm>
            <a:off x="4621990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التدريس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6051309-DC62-F5D9-1031-B46FFE6C6945}"/>
              </a:ext>
            </a:extLst>
          </p:cNvPr>
          <p:cNvSpPr txBox="1"/>
          <p:nvPr/>
        </p:nvSpPr>
        <p:spPr>
          <a:xfrm>
            <a:off x="2345745" y="238926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التقويم</a:t>
            </a:r>
          </a:p>
        </p:txBody>
      </p:sp>
      <p:grpSp>
        <p:nvGrpSpPr>
          <p:cNvPr id="74" name="مجموعة 73">
            <a:extLst>
              <a:ext uri="{FF2B5EF4-FFF2-40B4-BE49-F238E27FC236}">
                <a16:creationId xmlns:a16="http://schemas.microsoft.com/office/drawing/2014/main" id="{28C7BD6E-CA53-7F18-7E9D-FC4EBBDE7BEF}"/>
              </a:ext>
            </a:extLst>
          </p:cNvPr>
          <p:cNvGrpSpPr/>
          <p:nvPr/>
        </p:nvGrpSpPr>
        <p:grpSpPr>
          <a:xfrm>
            <a:off x="276050" y="172912"/>
            <a:ext cx="11704320" cy="6616994"/>
            <a:chOff x="276050" y="172912"/>
            <a:chExt cx="11704320" cy="6616994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F76A6E49-D74D-FE4D-FEA8-69089D9FD5BC}"/>
                </a:ext>
              </a:extLst>
            </p:cNvPr>
            <p:cNvSpPr/>
            <p:nvPr/>
          </p:nvSpPr>
          <p:spPr>
            <a:xfrm>
              <a:off x="276050" y="172912"/>
              <a:ext cx="11704320" cy="6616994"/>
            </a:xfrm>
            <a:custGeom>
              <a:avLst/>
              <a:gdLst>
                <a:gd name="connsiteX0" fmla="*/ 3505115 w 11704320"/>
                <a:gd name="connsiteY0" fmla="*/ 0 h 6616994"/>
                <a:gd name="connsiteX1" fmla="*/ 4881163 w 11704320"/>
                <a:gd name="connsiteY1" fmla="*/ 0 h 6616994"/>
                <a:gd name="connsiteX2" fmla="*/ 5100478 w 11704320"/>
                <a:gd name="connsiteY2" fmla="*/ 219315 h 6616994"/>
                <a:gd name="connsiteX3" fmla="*/ 5100478 w 11704320"/>
                <a:gd name="connsiteY3" fmla="*/ 381877 h 6616994"/>
                <a:gd name="connsiteX4" fmla="*/ 5083244 w 11704320"/>
                <a:gd name="connsiteY4" fmla="*/ 467244 h 6616994"/>
                <a:gd name="connsiteX5" fmla="*/ 5054584 w 11704320"/>
                <a:gd name="connsiteY5" fmla="*/ 509752 h 6616994"/>
                <a:gd name="connsiteX6" fmla="*/ 10686426 w 11704320"/>
                <a:gd name="connsiteY6" fmla="*/ 509752 h 6616994"/>
                <a:gd name="connsiteX7" fmla="*/ 11704320 w 11704320"/>
                <a:gd name="connsiteY7" fmla="*/ 1527646 h 6616994"/>
                <a:gd name="connsiteX8" fmla="*/ 11704320 w 11704320"/>
                <a:gd name="connsiteY8" fmla="*/ 5599100 h 6616994"/>
                <a:gd name="connsiteX9" fmla="*/ 10686426 w 11704320"/>
                <a:gd name="connsiteY9" fmla="*/ 6616994 h 6616994"/>
                <a:gd name="connsiteX10" fmla="*/ 1017894 w 11704320"/>
                <a:gd name="connsiteY10" fmla="*/ 6616994 h 6616994"/>
                <a:gd name="connsiteX11" fmla="*/ 0 w 11704320"/>
                <a:gd name="connsiteY11" fmla="*/ 5599100 h 6616994"/>
                <a:gd name="connsiteX12" fmla="*/ 0 w 11704320"/>
                <a:gd name="connsiteY12" fmla="*/ 1527646 h 6616994"/>
                <a:gd name="connsiteX13" fmla="*/ 1017894 w 11704320"/>
                <a:gd name="connsiteY13" fmla="*/ 509752 h 6616994"/>
                <a:gd name="connsiteX14" fmla="*/ 3331695 w 11704320"/>
                <a:gd name="connsiteY14" fmla="*/ 509752 h 6616994"/>
                <a:gd name="connsiteX15" fmla="*/ 3303035 w 11704320"/>
                <a:gd name="connsiteY15" fmla="*/ 467244 h 6616994"/>
                <a:gd name="connsiteX16" fmla="*/ 3285800 w 11704320"/>
                <a:gd name="connsiteY16" fmla="*/ 381877 h 6616994"/>
                <a:gd name="connsiteX17" fmla="*/ 3285800 w 11704320"/>
                <a:gd name="connsiteY17" fmla="*/ 219315 h 6616994"/>
                <a:gd name="connsiteX18" fmla="*/ 3505115 w 11704320"/>
                <a:gd name="connsiteY18" fmla="*/ 0 h 6616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704320" h="6616994">
                  <a:moveTo>
                    <a:pt x="3505115" y="0"/>
                  </a:moveTo>
                  <a:lnTo>
                    <a:pt x="4881163" y="0"/>
                  </a:lnTo>
                  <a:cubicBezTo>
                    <a:pt x="5002287" y="0"/>
                    <a:pt x="5100478" y="98191"/>
                    <a:pt x="5100478" y="219315"/>
                  </a:cubicBezTo>
                  <a:lnTo>
                    <a:pt x="5100478" y="381877"/>
                  </a:lnTo>
                  <a:cubicBezTo>
                    <a:pt x="5100478" y="412158"/>
                    <a:pt x="5094342" y="441006"/>
                    <a:pt x="5083244" y="467244"/>
                  </a:cubicBezTo>
                  <a:lnTo>
                    <a:pt x="5054584" y="509752"/>
                  </a:lnTo>
                  <a:lnTo>
                    <a:pt x="10686426" y="509752"/>
                  </a:lnTo>
                  <a:cubicBezTo>
                    <a:pt x="11248593" y="509752"/>
                    <a:pt x="11704320" y="965479"/>
                    <a:pt x="11704320" y="1527646"/>
                  </a:cubicBezTo>
                  <a:lnTo>
                    <a:pt x="11704320" y="5599100"/>
                  </a:lnTo>
                  <a:cubicBezTo>
                    <a:pt x="11704320" y="6161267"/>
                    <a:pt x="11248593" y="6616994"/>
                    <a:pt x="10686426" y="6616994"/>
                  </a:cubicBezTo>
                  <a:lnTo>
                    <a:pt x="1017894" y="6616994"/>
                  </a:lnTo>
                  <a:cubicBezTo>
                    <a:pt x="455727" y="6616994"/>
                    <a:pt x="0" y="6161267"/>
                    <a:pt x="0" y="5599100"/>
                  </a:cubicBezTo>
                  <a:lnTo>
                    <a:pt x="0" y="1527646"/>
                  </a:lnTo>
                  <a:cubicBezTo>
                    <a:pt x="0" y="965479"/>
                    <a:pt x="455727" y="509752"/>
                    <a:pt x="1017894" y="509752"/>
                  </a:cubicBezTo>
                  <a:lnTo>
                    <a:pt x="3331695" y="509752"/>
                  </a:lnTo>
                  <a:lnTo>
                    <a:pt x="3303035" y="467244"/>
                  </a:lnTo>
                  <a:cubicBezTo>
                    <a:pt x="3291937" y="441006"/>
                    <a:pt x="3285800" y="412158"/>
                    <a:pt x="3285800" y="381877"/>
                  </a:cubicBezTo>
                  <a:lnTo>
                    <a:pt x="3285800" y="219315"/>
                  </a:lnTo>
                  <a:cubicBezTo>
                    <a:pt x="3285800" y="98191"/>
                    <a:pt x="3383991" y="0"/>
                    <a:pt x="350511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  <p:sp>
          <p:nvSpPr>
            <p:cNvPr id="73" name="شكل حر: شكل 72">
              <a:extLst>
                <a:ext uri="{FF2B5EF4-FFF2-40B4-BE49-F238E27FC236}">
                  <a16:creationId xmlns:a16="http://schemas.microsoft.com/office/drawing/2014/main" id="{231E7A1B-E8EA-A312-7B91-6762939F78D2}"/>
                </a:ext>
              </a:extLst>
            </p:cNvPr>
            <p:cNvSpPr/>
            <p:nvPr/>
          </p:nvSpPr>
          <p:spPr>
            <a:xfrm>
              <a:off x="353870" y="256280"/>
              <a:ext cx="11469830" cy="6428808"/>
            </a:xfrm>
            <a:custGeom>
              <a:avLst/>
              <a:gdLst>
                <a:gd name="connsiteX0" fmla="*/ 3513779 w 11469830"/>
                <a:gd name="connsiteY0" fmla="*/ 0 h 6428808"/>
                <a:gd name="connsiteX1" fmla="*/ 4693881 w 11469830"/>
                <a:gd name="connsiteY1" fmla="*/ 0 h 6428808"/>
                <a:gd name="connsiteX2" fmla="*/ 4929330 w 11469830"/>
                <a:gd name="connsiteY2" fmla="*/ 235449 h 6428808"/>
                <a:gd name="connsiteX3" fmla="*/ 4929330 w 11469830"/>
                <a:gd name="connsiteY3" fmla="*/ 409971 h 6428808"/>
                <a:gd name="connsiteX4" fmla="*/ 4910828 w 11469830"/>
                <a:gd name="connsiteY4" fmla="*/ 501618 h 6428808"/>
                <a:gd name="connsiteX5" fmla="*/ 4893051 w 11469830"/>
                <a:gd name="connsiteY5" fmla="*/ 527984 h 6428808"/>
                <a:gd name="connsiteX6" fmla="*/ 10486340 w 11469830"/>
                <a:gd name="connsiteY6" fmla="*/ 527984 h 6428808"/>
                <a:gd name="connsiteX7" fmla="*/ 11469830 w 11469830"/>
                <a:gd name="connsiteY7" fmla="*/ 1511474 h 6428808"/>
                <a:gd name="connsiteX8" fmla="*/ 11469830 w 11469830"/>
                <a:gd name="connsiteY8" fmla="*/ 5445318 h 6428808"/>
                <a:gd name="connsiteX9" fmla="*/ 10486340 w 11469830"/>
                <a:gd name="connsiteY9" fmla="*/ 6428808 h 6428808"/>
                <a:gd name="connsiteX10" fmla="*/ 983490 w 11469830"/>
                <a:gd name="connsiteY10" fmla="*/ 6428808 h 6428808"/>
                <a:gd name="connsiteX11" fmla="*/ 0 w 11469830"/>
                <a:gd name="connsiteY11" fmla="*/ 5445318 h 6428808"/>
                <a:gd name="connsiteX12" fmla="*/ 0 w 11469830"/>
                <a:gd name="connsiteY12" fmla="*/ 1511474 h 6428808"/>
                <a:gd name="connsiteX13" fmla="*/ 983490 w 11469830"/>
                <a:gd name="connsiteY13" fmla="*/ 527984 h 6428808"/>
                <a:gd name="connsiteX14" fmla="*/ 3314609 w 11469830"/>
                <a:gd name="connsiteY14" fmla="*/ 527984 h 6428808"/>
                <a:gd name="connsiteX15" fmla="*/ 3296833 w 11469830"/>
                <a:gd name="connsiteY15" fmla="*/ 501618 h 6428808"/>
                <a:gd name="connsiteX16" fmla="*/ 3278330 w 11469830"/>
                <a:gd name="connsiteY16" fmla="*/ 409971 h 6428808"/>
                <a:gd name="connsiteX17" fmla="*/ 3278330 w 11469830"/>
                <a:gd name="connsiteY17" fmla="*/ 235449 h 6428808"/>
                <a:gd name="connsiteX18" fmla="*/ 3513779 w 11469830"/>
                <a:gd name="connsiteY18" fmla="*/ 0 h 642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69830" h="6428808">
                  <a:moveTo>
                    <a:pt x="3513779" y="0"/>
                  </a:moveTo>
                  <a:lnTo>
                    <a:pt x="4693881" y="0"/>
                  </a:lnTo>
                  <a:cubicBezTo>
                    <a:pt x="4823916" y="0"/>
                    <a:pt x="4929330" y="105414"/>
                    <a:pt x="4929330" y="235449"/>
                  </a:cubicBezTo>
                  <a:lnTo>
                    <a:pt x="4929330" y="409971"/>
                  </a:lnTo>
                  <a:cubicBezTo>
                    <a:pt x="4929330" y="442480"/>
                    <a:pt x="4922742" y="473450"/>
                    <a:pt x="4910828" y="501618"/>
                  </a:cubicBezTo>
                  <a:lnTo>
                    <a:pt x="4893051" y="527984"/>
                  </a:lnTo>
                  <a:lnTo>
                    <a:pt x="10486340" y="527984"/>
                  </a:lnTo>
                  <a:cubicBezTo>
                    <a:pt x="11029507" y="527984"/>
                    <a:pt x="11469830" y="968307"/>
                    <a:pt x="11469830" y="1511474"/>
                  </a:cubicBezTo>
                  <a:lnTo>
                    <a:pt x="11469830" y="5445318"/>
                  </a:lnTo>
                  <a:cubicBezTo>
                    <a:pt x="11469830" y="5988485"/>
                    <a:pt x="11029507" y="6428808"/>
                    <a:pt x="10486340" y="6428808"/>
                  </a:cubicBezTo>
                  <a:lnTo>
                    <a:pt x="983490" y="6428808"/>
                  </a:lnTo>
                  <a:cubicBezTo>
                    <a:pt x="440323" y="6428808"/>
                    <a:pt x="0" y="5988485"/>
                    <a:pt x="0" y="5445318"/>
                  </a:cubicBezTo>
                  <a:lnTo>
                    <a:pt x="0" y="1511474"/>
                  </a:lnTo>
                  <a:cubicBezTo>
                    <a:pt x="0" y="968307"/>
                    <a:pt x="440323" y="527984"/>
                    <a:pt x="983490" y="527984"/>
                  </a:cubicBezTo>
                  <a:lnTo>
                    <a:pt x="3314609" y="527984"/>
                  </a:lnTo>
                  <a:lnTo>
                    <a:pt x="3296833" y="501618"/>
                  </a:lnTo>
                  <a:cubicBezTo>
                    <a:pt x="3284919" y="473450"/>
                    <a:pt x="3278330" y="442480"/>
                    <a:pt x="3278330" y="409971"/>
                  </a:cubicBezTo>
                  <a:lnTo>
                    <a:pt x="3278330" y="235449"/>
                  </a:lnTo>
                  <a:cubicBezTo>
                    <a:pt x="3278330" y="105414"/>
                    <a:pt x="3383744" y="0"/>
                    <a:pt x="3513779" y="0"/>
                  </a:cubicBezTo>
                  <a:close/>
                </a:path>
              </a:pathLst>
            </a:custGeom>
            <a:noFill/>
            <a:ln>
              <a:solidFill>
                <a:schemeClr val="bg2">
                  <a:lumMod val="5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1" anchor="ctr">
              <a:noAutofit/>
            </a:bodyPr>
            <a:lstStyle/>
            <a:p>
              <a:pPr algn="ctr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939638A8-5F75-9DF8-8011-B3B4C91F4D9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14" y="-139700"/>
            <a:ext cx="1099968" cy="109996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6850873-4E2C-D77F-1D47-1F5E5FBDB901}"/>
              </a:ext>
            </a:extLst>
          </p:cNvPr>
          <p:cNvSpPr txBox="1"/>
          <p:nvPr/>
        </p:nvSpPr>
        <p:spPr>
          <a:xfrm>
            <a:off x="3509277" y="254759"/>
            <a:ext cx="1955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التدريب</a:t>
            </a:r>
          </a:p>
        </p:txBody>
      </p: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7E8AD401-0CA8-7FAD-5131-DF0CAA7F152F}"/>
              </a:ext>
            </a:extLst>
          </p:cNvPr>
          <p:cNvCxnSpPr/>
          <p:nvPr/>
        </p:nvCxnSpPr>
        <p:spPr>
          <a:xfrm>
            <a:off x="7013608" y="2697363"/>
            <a:ext cx="0" cy="3826152"/>
          </a:xfrm>
          <a:prstGeom prst="line">
            <a:avLst/>
          </a:prstGeom>
          <a:ln w="285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E858F952-52E3-15BF-C972-9A4C4EFBCB1D}"/>
              </a:ext>
            </a:extLst>
          </p:cNvPr>
          <p:cNvSpPr txBox="1"/>
          <p:nvPr/>
        </p:nvSpPr>
        <p:spPr>
          <a:xfrm>
            <a:off x="10630485" y="5287057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افهم: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9232C11F-9A0F-233E-6188-DF04DCF5B3A3}"/>
              </a:ext>
            </a:extLst>
          </p:cNvPr>
          <p:cNvSpPr txBox="1"/>
          <p:nvPr/>
        </p:nvSpPr>
        <p:spPr>
          <a:xfrm>
            <a:off x="5958876" y="2474089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خطط: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AFB7973-B70B-31DC-A8D6-CBFAAB4BA7FC}"/>
              </a:ext>
            </a:extLst>
          </p:cNvPr>
          <p:cNvSpPr txBox="1"/>
          <p:nvPr/>
        </p:nvSpPr>
        <p:spPr>
          <a:xfrm>
            <a:off x="5958876" y="3309921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حل: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02B3BF86-1C61-8F7B-AB56-2F77A7E04EA8}"/>
              </a:ext>
            </a:extLst>
          </p:cNvPr>
          <p:cNvSpPr txBox="1"/>
          <p:nvPr/>
        </p:nvSpPr>
        <p:spPr>
          <a:xfrm>
            <a:off x="5958876" y="5266612"/>
            <a:ext cx="9506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rgbClr val="C00000"/>
                </a:solidFill>
                <a:cs typeface="AGA Aladdin Regular" pitchFamily="2" charset="-78"/>
              </a:rPr>
              <a:t>تحقق: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DF0EFF7-6DB5-1358-D0F3-CCCFD8C6BE88}"/>
              </a:ext>
            </a:extLst>
          </p:cNvPr>
          <p:cNvSpPr txBox="1"/>
          <p:nvPr/>
        </p:nvSpPr>
        <p:spPr>
          <a:xfrm>
            <a:off x="995121" y="1519938"/>
            <a:ext cx="1016153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فكرة الدرس: أحل المسائل باستعمال استراتيجية "الرسم"</a:t>
            </a: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B2F0FBE-2EA3-44F5-60DC-68FD687D3C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0129" y="2270043"/>
            <a:ext cx="4599676" cy="3008337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735F65E-9673-D6CE-3AF8-727D204BB960}"/>
              </a:ext>
            </a:extLst>
          </p:cNvPr>
          <p:cNvSpPr txBox="1"/>
          <p:nvPr/>
        </p:nvSpPr>
        <p:spPr>
          <a:xfrm rot="16200000">
            <a:off x="-996885" y="3382496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EB8B389-9FB6-75C7-CE21-2E27F5B3D6B5}"/>
              </a:ext>
            </a:extLst>
          </p:cNvPr>
          <p:cNvSpPr txBox="1"/>
          <p:nvPr/>
        </p:nvSpPr>
        <p:spPr>
          <a:xfrm>
            <a:off x="1366170" y="945447"/>
            <a:ext cx="1052865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اليوم/ </a:t>
            </a:r>
            <a:r>
              <a:rPr lang="ar-SA" sz="3200" dirty="0">
                <a:cs typeface="AGA Aladdin Regular" pitchFamily="2" charset="-78"/>
              </a:rPr>
              <a:t>الخميس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التاريخ/</a:t>
            </a:r>
            <a:r>
              <a:rPr lang="ar-SA" sz="3200" dirty="0">
                <a:cs typeface="AGA Aladdin Regular" pitchFamily="2" charset="-78"/>
              </a:rPr>
              <a:t>1445/05/23</a:t>
            </a:r>
            <a:r>
              <a:rPr lang="ar-SA" sz="3200" dirty="0">
                <a:solidFill>
                  <a:schemeClr val="accent1">
                    <a:lumMod val="75000"/>
                  </a:schemeClr>
                </a:solidFill>
                <a:cs typeface="AGA Aladdin Regular" pitchFamily="2" charset="-78"/>
              </a:rPr>
              <a:t>              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AGA Aladdin Regular" pitchFamily="2" charset="-78"/>
              </a:rPr>
              <a:t>الحصة/ </a:t>
            </a:r>
            <a:r>
              <a:rPr lang="ar-SA" sz="3200" dirty="0">
                <a:cs typeface="AGA Aladdin Regular" pitchFamily="2" charset="-78"/>
              </a:rPr>
              <a:t>الأولى</a:t>
            </a:r>
          </a:p>
        </p:txBody>
      </p:sp>
    </p:spTree>
    <p:extLst>
      <p:ext uri="{BB962C8B-B14F-4D97-AF65-F5344CB8AC3E}">
        <p14:creationId xmlns:p14="http://schemas.microsoft.com/office/powerpoint/2010/main" val="8246840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817335503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487</Words>
  <Application>Microsoft Office PowerPoint</Application>
  <PresentationFormat>شاشة عريضة</PresentationFormat>
  <Paragraphs>179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AGA Aladdin Regular</vt:lpstr>
      <vt:lpstr>-apple-system</vt:lpstr>
      <vt:lpstr>Arial</vt:lpstr>
      <vt:lpstr>Calibri</vt:lpstr>
      <vt:lpstr>Calibri Light</vt:lpstr>
      <vt:lpstr>Traditional Arabic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جواهر الحارثي</dc:creator>
  <cp:lastModifiedBy>User67R</cp:lastModifiedBy>
  <cp:revision>30</cp:revision>
  <dcterms:created xsi:type="dcterms:W3CDTF">2022-09-13T17:23:41Z</dcterms:created>
  <dcterms:modified xsi:type="dcterms:W3CDTF">2023-12-07T05:15:54Z</dcterms:modified>
</cp:coreProperties>
</file>