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  <p:sldMasterId id="2147483696" r:id="rId2"/>
    <p:sldMasterId id="2147483810" r:id="rId3"/>
    <p:sldMasterId id="2147483906" r:id="rId4"/>
    <p:sldMasterId id="2147483942" r:id="rId5"/>
    <p:sldMasterId id="2147483954" r:id="rId6"/>
    <p:sldMasterId id="2147483966" r:id="rId7"/>
    <p:sldMasterId id="2147483990" r:id="rId8"/>
    <p:sldMasterId id="2147484014" r:id="rId9"/>
    <p:sldMasterId id="2147484026" r:id="rId10"/>
    <p:sldMasterId id="2147484038" r:id="rId11"/>
    <p:sldMasterId id="2147484062" r:id="rId12"/>
    <p:sldMasterId id="2147484074" r:id="rId13"/>
  </p:sldMasterIdLst>
  <p:notesMasterIdLst>
    <p:notesMasterId r:id="rId38"/>
  </p:notesMasterIdLst>
  <p:sldIdLst>
    <p:sldId id="304" r:id="rId14"/>
    <p:sldId id="3028" r:id="rId15"/>
    <p:sldId id="1782" r:id="rId16"/>
    <p:sldId id="1095" r:id="rId17"/>
    <p:sldId id="1079" r:id="rId18"/>
    <p:sldId id="372" r:id="rId19"/>
    <p:sldId id="389" r:id="rId20"/>
    <p:sldId id="1854" r:id="rId21"/>
    <p:sldId id="296" r:id="rId22"/>
    <p:sldId id="1863" r:id="rId23"/>
    <p:sldId id="393" r:id="rId24"/>
    <p:sldId id="394" r:id="rId25"/>
    <p:sldId id="268" r:id="rId26"/>
    <p:sldId id="1860" r:id="rId27"/>
    <p:sldId id="395" r:id="rId28"/>
    <p:sldId id="1859" r:id="rId29"/>
    <p:sldId id="396" r:id="rId30"/>
    <p:sldId id="1092" r:id="rId31"/>
    <p:sldId id="1109" r:id="rId32"/>
    <p:sldId id="1818" r:id="rId33"/>
    <p:sldId id="311" r:id="rId34"/>
    <p:sldId id="1057" r:id="rId35"/>
    <p:sldId id="2996" r:id="rId36"/>
    <p:sldId id="3027" r:id="rId37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FF5050"/>
    <a:srgbClr val="996633"/>
    <a:srgbClr val="CC6600"/>
    <a:srgbClr val="FF9933"/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3020" autoAdjust="0"/>
    <p:restoredTop sz="94248" autoAdjust="0"/>
  </p:normalViewPr>
  <p:slideViewPr>
    <p:cSldViewPr snapToGrid="0">
      <p:cViewPr varScale="1">
        <p:scale>
          <a:sx n="74" d="100"/>
          <a:sy n="74" d="100"/>
        </p:scale>
        <p:origin x="87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presProps" Target="presProps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DC5EFB4-D4B3-4A97-894D-09BBF1A4E629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0402EDA3-FA7E-4755-868F-9DD5BB8A4A5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54770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عنصر نائب لصورة الشريحة 1">
            <a:extLst>
              <a:ext uri="{FF2B5EF4-FFF2-40B4-BE49-F238E27FC236}">
                <a16:creationId xmlns:a16="http://schemas.microsoft.com/office/drawing/2014/main" id="{5B9E93E4-E88D-462E-54D1-C35AA403A9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عنصر نائب للملاحظات 2">
            <a:extLst>
              <a:ext uri="{FF2B5EF4-FFF2-40B4-BE49-F238E27FC236}">
                <a16:creationId xmlns:a16="http://schemas.microsoft.com/office/drawing/2014/main" id="{83D9F2B8-5B53-B8E2-EE3A-ECF53027E5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altLang="ar-SA"/>
          </a:p>
        </p:txBody>
      </p:sp>
      <p:sp>
        <p:nvSpPr>
          <p:cNvPr id="60420" name="عنصر نائب لرقم الشريحة 3">
            <a:extLst>
              <a:ext uri="{FF2B5EF4-FFF2-40B4-BE49-F238E27FC236}">
                <a16:creationId xmlns:a16="http://schemas.microsoft.com/office/drawing/2014/main" id="{DB7499C1-7A4F-9568-D200-AD2192DB92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1015FC-CF97-4D09-87F6-BA32FB6D6EFD}" type="slidenum">
              <a:rPr kumimoji="0" lang="ar-SA" altLang="ar-SA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ar-SA" altLang="ar-SA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ar-KW" sz="1200"/>
              <a:t>اعداد المعلمة :</a:t>
            </a:r>
            <a:r>
              <a:rPr lang="ar-KW" sz="1200">
                <a:solidFill>
                  <a:srgbClr val="00B0F0"/>
                </a:solidFill>
              </a:rPr>
              <a:t>عايشة الكندري</a:t>
            </a:r>
          </a:p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EF44C0-50AD-4457-9D25-8716987F5786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2174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فكرة</a:t>
            </a:r>
            <a:r>
              <a:rPr kumimoji="0" lang="ar-KW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:</a:t>
            </a:r>
            <a:r>
              <a:rPr kumimoji="0" lang="ar-KW" sz="1200" b="0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عايشة الكندري</a:t>
            </a:r>
          </a:p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EF44C0-50AD-4457-9D25-8716987F5786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7874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2EDA3-FA7E-4755-868F-9DD5BB8A4A52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76847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حل رقم 9 : المكون الأكبر للنفايات هو الورق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حل رقم 10 : يزيد الورق على الطعام بـ 3 مرات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حل رقم 11 : عدد الكيلو جرامات من البلاستيك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في 200 مليون كيلو جرام من النفايات = 0.24 × 200000000 = 48 مليون كجم </a:t>
            </a:r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2EDA3-FA7E-4755-868F-9DD5BB8A4A52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32711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22" name="عنصر نائب لصورة الشريحة 1">
            <a:extLst>
              <a:ext uri="{FF2B5EF4-FFF2-40B4-BE49-F238E27FC236}">
                <a16:creationId xmlns:a16="http://schemas.microsoft.com/office/drawing/2014/main" id="{4A2D2169-A019-D323-B4F7-5D28736B42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23" name="عنصر نائب للملاحظات 2">
            <a:extLst>
              <a:ext uri="{FF2B5EF4-FFF2-40B4-BE49-F238E27FC236}">
                <a16:creationId xmlns:a16="http://schemas.microsoft.com/office/drawing/2014/main" id="{8602A1E5-CC00-8093-E00A-4711577393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النسبة المئوية التقريبية للذين اختاروا الرياضيات = 12.5 % تقريباً </a:t>
            </a:r>
            <a:endParaRPr kumimoji="0" lang="en-US" altLang="ar-SA" sz="18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لأن الإنجليزي نصف الدائرة تقريباً أو 50 % , والعلوم ربع الدائرة تقريباً أو 25 % , والرياضيات نصف </a:t>
            </a:r>
            <a:r>
              <a:rPr kumimoji="0" lang="ar-SA" altLang="ar-SA" sz="1800" b="0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ar-SA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العلوم أو 12.5 % </a:t>
            </a:r>
            <a:endParaRPr lang="ar-SA" altLang="ar-SA" dirty="0"/>
          </a:p>
        </p:txBody>
      </p:sp>
      <p:sp>
        <p:nvSpPr>
          <p:cNvPr id="645124" name="عنصر نائب لرقم الشريحة 3">
            <a:extLst>
              <a:ext uri="{FF2B5EF4-FFF2-40B4-BE49-F238E27FC236}">
                <a16:creationId xmlns:a16="http://schemas.microsoft.com/office/drawing/2014/main" id="{380EA051-FA42-00AB-68A9-AC4B817F42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2F7853-6BE7-47CA-9EE8-793A00CDA6EA}" type="slidenum">
              <a:rPr kumimoji="0" lang="ar-SA" altLang="ar-SA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ar-SA" altLang="ar-SA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5966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22" name="عنصر نائب لصورة الشريحة 1">
            <a:extLst>
              <a:ext uri="{FF2B5EF4-FFF2-40B4-BE49-F238E27FC236}">
                <a16:creationId xmlns:a16="http://schemas.microsoft.com/office/drawing/2014/main" id="{4A2D2169-A019-D323-B4F7-5D28736B42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23" name="عنصر نائب للملاحظات 2">
            <a:extLst>
              <a:ext uri="{FF2B5EF4-FFF2-40B4-BE49-F238E27FC236}">
                <a16:creationId xmlns:a16="http://schemas.microsoft.com/office/drawing/2014/main" id="{8602A1E5-CC00-8093-E00A-4711577393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altLang="ar-SA"/>
          </a:p>
        </p:txBody>
      </p:sp>
      <p:sp>
        <p:nvSpPr>
          <p:cNvPr id="645124" name="عنصر نائب لرقم الشريحة 3">
            <a:extLst>
              <a:ext uri="{FF2B5EF4-FFF2-40B4-BE49-F238E27FC236}">
                <a16:creationId xmlns:a16="http://schemas.microsoft.com/office/drawing/2014/main" id="{380EA051-FA42-00AB-68A9-AC4B817F42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C2F7853-6BE7-47CA-9EE8-793A00CDA6EA}" type="slidenum">
              <a:rPr kumimoji="0" lang="ar-SA" altLang="ar-SA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ar-SA" altLang="ar-SA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4371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عنصر نائب لصورة الشريحة 1">
            <a:extLst>
              <a:ext uri="{FF2B5EF4-FFF2-40B4-BE49-F238E27FC236}">
                <a16:creationId xmlns:a16="http://schemas.microsoft.com/office/drawing/2014/main" id="{5B9E93E4-E88D-462E-54D1-C35AA403A9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عنصر نائب للملاحظات 2">
            <a:extLst>
              <a:ext uri="{FF2B5EF4-FFF2-40B4-BE49-F238E27FC236}">
                <a16:creationId xmlns:a16="http://schemas.microsoft.com/office/drawing/2014/main" id="{83D9F2B8-5B53-B8E2-EE3A-ECF53027E5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ar-SA" altLang="ar-SA"/>
          </a:p>
        </p:txBody>
      </p:sp>
      <p:sp>
        <p:nvSpPr>
          <p:cNvPr id="60420" name="عنصر نائب لرقم الشريحة 3">
            <a:extLst>
              <a:ext uri="{FF2B5EF4-FFF2-40B4-BE49-F238E27FC236}">
                <a16:creationId xmlns:a16="http://schemas.microsoft.com/office/drawing/2014/main" id="{DB7499C1-7A4F-9568-D200-AD2192DB92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Mcs Book Title 6" pitchFamily="2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21015FC-CF97-4D09-87F6-BA32FB6D6EFD}" type="slidenum">
              <a:rPr kumimoji="0" lang="ar-SA" altLang="ar-SA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ar-SA" altLang="ar-SA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112C889-A737-792A-475A-8447D542C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59F7674-B1E6-877F-E147-1244A3B0C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DDE581E-E6EA-5426-DF5A-8B98AB54E2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AF730C0-96E6-4ED9-A84B-D0F41F30693F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41645326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56E8310-E4AC-C6B5-F0CE-411FFE348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D32431E-DB4A-D7CF-AF25-B01A1E59D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28E9F82-11AC-B5D7-FD0A-1937555B0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11986E51-54B3-4F52-8182-94E7FCD6E9EE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29694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4F95902-1E39-ADD8-01ED-8ABC1A4199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260BF64-F092-B536-57A6-B44294B93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0D1BB71-5B0B-257F-2DA1-3ED862095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33452336-296E-4189-9448-0DCD02F363D6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094368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52AA3A0-7F1A-463C-8F8D-5986C7C05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7095F36E-ED04-DC0D-936A-3408F6C02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2BD0018-1F9B-D7FE-2990-D3FEDCD51A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C48A7D8-FC22-42D2-B60A-9B77EA042A1A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71177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985B5A0E-282D-20FF-A345-85F3B4686F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77861170-31EA-8BEB-2E1A-0D2F090F0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87CFE8A9-A158-2148-C591-9300E48DF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90F84A77-0EAD-4FB5-902B-FA0D921C45D4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77039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0CB9118F-AB33-449C-0C10-C8EE1D7F9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6A49285E-22F9-4C56-E739-6E0D84E3B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61ACED34-BE82-5B36-E696-1749D54AF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D4FBD96B-D219-44D0-8622-CAEC69A03653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841463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48F9BBB3-32F4-7B4B-724F-62F3A69BE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54AB3A3E-F409-24D3-3013-D094CDB81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556D9919-B4E3-0F64-0AA5-8CBC1392D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B9F9F4C7-1AD5-42A7-B053-E7B58278322B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453183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6092700-FC22-D6E4-B183-C7AD3CB3D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DCAD7B2-FC75-13B7-DA9B-2EE3845C9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D7B9A9-361C-6C48-0134-F327D5F23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2FD0E122-0219-4FF7-8DAC-84239571D182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103751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5BA7702-3CC5-C8F9-AB52-F199DFD221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2B12AB8-C17C-A260-B6D4-0B1336EC5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123F77F-D6C3-39A4-FBC3-777AD7E74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47D2BAC1-317C-4CB6-A0E3-6BFD48C13993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225306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8729399-A8DF-22AB-9F4A-17E51F3D6D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8357C4A-0DF9-805A-4755-74D59E9DE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D7CB77D-4D31-433D-2F4B-A7D03F965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E3D7A45E-06D1-423A-8F96-3A7A016220E6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313849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51632ED-2035-EC16-D4C5-3A97BE95C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9A08C25-5C0B-8731-8759-3CA1195378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2E88DC1-8BE5-BCA1-7F66-CD4E69877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AB97B32F-FCE2-4A3E-B76D-A204A162597D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921653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8BFF143-2B51-E039-992C-CBCD4DB501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A1B5C53-3BB2-E269-0EBA-8B7DC6E5F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59F6651-48AD-72A1-BCC2-01658E7DD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10F307F4-8A0B-44F7-9C48-5B3D94A790D1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081085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1215282-105C-6B59-6E55-EDF3D67E7D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557B470-7952-9AF2-0739-519F54578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17BAEF6-4E2B-20A1-D683-0B09E49C0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C67A1EFF-586F-4C85-8735-AB02ECB3CA7A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5189743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90134DF-E7BF-1784-7ACF-B99FE3FDD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968F775-399B-A0AE-6078-CE3CA4E9F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7183D9C-2D15-084B-5534-57C009F61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4C3D5257-7D20-4011-B8A9-D9CD254C3F36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9661541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1B19E2F4-9AEB-A270-735A-65A8F38C3B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D149847-9B49-A0CD-BE76-DC76A3020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1607EA83-CC79-8E9D-A818-C78E2E08C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A3532E1-F3AD-4DB9-BD69-C917F40423E8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340760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C1F40B6F-961A-110E-F823-C8794CEC6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095BEAB7-2FEE-E1A0-F25C-F1DDF5FEDE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34EF9E0D-D44F-370C-8103-2ACB61EC1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20DDFDE9-4A85-4E93-8B13-D3F27F4B0E90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4844999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EC63507A-9487-7873-A42B-E98A357B70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BE82CA41-801A-036D-1CC8-B33199B22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C1096C53-DA0D-DF0D-2193-E55159A27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E368FC72-9E13-49D9-89F5-AC99DA2F2726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6107397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EADACE2F-6346-6B95-499C-2D04ABE75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465A5FE3-A8EF-ACA0-57D3-E67C611EE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67FC7AB-5C66-F0EA-B8B0-3F1860B0B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4815E5AC-7B69-4DF6-B1EA-BD6F18186CBD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8815698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1B587851-7C43-8533-1BA1-CEB4B2F36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B67E7F2-A547-2781-E267-849C6C067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E9D5CF6-FE45-0A68-75B0-929DF63AF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EFB2F7F3-164E-4929-B64C-6B820CC25ECE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4218310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78A4D24-A423-282D-F673-C60D8B844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E49AE97-65AB-9D5F-F098-D9CB47591D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7827B3A-0C69-0791-DE70-6850EE3A9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4DA69470-9794-4DDF-90A0-F49F613E3535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5062545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B829534-DBB1-16EB-2A11-ADBC69FB8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827B252-0B90-1E50-CCF1-0C1502D19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31B5259-6575-42CC-80A3-4DBE39CF9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6A7A826A-AE30-4ADA-A712-B782A23A74E8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6598859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40089F2-9F41-43BF-7DD4-724D2613B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86EFFD1-7ACE-6C77-0CB9-8DE6A821E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4F6F67E-D914-6767-D4D7-E2C680F22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/>
            </a:lvl1pPr>
          </a:lstStyle>
          <a:p>
            <a:fld id="{42EDB70E-A78F-49DA-BACB-1D1C21C2F2BB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896407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8705C70-8977-0309-8B69-377D16E526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3CF0654-7A11-CCE3-72D1-4BE74665B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0ED0FB1-A386-ADA9-0767-C5FC2C266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smtClean="0"/>
            </a:lvl1pPr>
          </a:lstStyle>
          <a:p>
            <a:pPr>
              <a:defRPr/>
            </a:pPr>
            <a:fld id="{4D5F6316-8CE5-4A8C-8001-10C9A776146B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9514702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AD56BD1-3ABC-5429-2960-011FE18A5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3840C73-0EA6-F4CE-BA58-59D5427717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09A2BA0-0CA6-499D-EBAA-DCF88A59F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smtClean="0"/>
            </a:lvl1pPr>
          </a:lstStyle>
          <a:p>
            <a:pPr>
              <a:defRPr/>
            </a:pPr>
            <a:fld id="{B8DD38AB-245B-410E-8ACA-6755B9CB7DEB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2776125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DA1105E-34B6-0D4A-D9C1-673946FB23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0054DC1-9267-414F-0CD7-056E6CD69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258534D-1470-7FFA-6E8B-6C229441B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smtClean="0"/>
            </a:lvl1pPr>
          </a:lstStyle>
          <a:p>
            <a:pPr>
              <a:defRPr/>
            </a:pPr>
            <a:fld id="{B518FBA9-9FEB-4380-96AE-8B69AD928824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627975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A8E385A-936C-B804-26C7-826D7FBD9F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80EABA38-6811-4562-DF74-73DE10D2C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A91319B0-E1F6-9752-DA8B-BC01BC1AF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smtClean="0"/>
            </a:lvl1pPr>
          </a:lstStyle>
          <a:p>
            <a:pPr>
              <a:defRPr/>
            </a:pPr>
            <a:fld id="{667D8064-0EA2-4A28-9B7A-28835E628FE9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0645943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5B21506C-9529-EAC9-DC35-2C6A4CD4A5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AC283D69-7768-0FF4-7394-3F476E740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A4A9A800-80BA-8AA7-A24C-C8B62AF0F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smtClean="0"/>
            </a:lvl1pPr>
          </a:lstStyle>
          <a:p>
            <a:pPr>
              <a:defRPr/>
            </a:pPr>
            <a:fld id="{E774DB2D-A927-4308-9950-B4C0C89F665D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770020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B4D2AAF8-3E97-9D07-C16E-2FF39F073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3FDB57F6-4778-0A8B-1AA4-8A5DF654C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B870BEAC-3768-5DEE-28C2-04C95C097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smtClean="0"/>
            </a:lvl1pPr>
          </a:lstStyle>
          <a:p>
            <a:pPr>
              <a:defRPr/>
            </a:pPr>
            <a:fld id="{36D19A64-CCE4-41EA-B4DD-17D34C80F681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4641634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AF98517F-EF55-BD1A-B24F-7556113B8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F672E200-529F-499A-7E57-462C672B6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B770314D-C824-553B-E39D-316A44DED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smtClean="0"/>
            </a:lvl1pPr>
          </a:lstStyle>
          <a:p>
            <a:pPr>
              <a:defRPr/>
            </a:pPr>
            <a:fld id="{84ED7AF9-FE4F-4B0B-9EAA-C8B0FFA0D48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4438375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B6F23E7-9A21-BD58-1ED4-7501A39E4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1CD7507-EC7C-45AA-8EA8-2518ACC1C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E353E25-83A4-FE6D-FA72-0AACC6FBD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smtClean="0"/>
            </a:lvl1pPr>
          </a:lstStyle>
          <a:p>
            <a:pPr>
              <a:defRPr/>
            </a:pPr>
            <a:fld id="{D240B8D5-762B-40BD-936B-56D28719589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48826107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74E0343-8F80-55FE-9E97-4E3DFB39F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717E527-CA95-E6E8-A872-233B6C9F3F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0B6E708-3EC7-3EC4-2B37-AAD3FA1D1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smtClean="0"/>
            </a:lvl1pPr>
          </a:lstStyle>
          <a:p>
            <a:pPr>
              <a:defRPr/>
            </a:pPr>
            <a:fld id="{5B4852E8-1CE3-4514-ADDB-382C0430D51C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44801003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69F6D0A-7B87-AC47-4FC9-F2F23760A3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3BE5442-8EEA-A8DD-33DE-CEE74BEE1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911CFF1-A5AB-28A4-36FA-B4CA31360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smtClean="0"/>
            </a:lvl1pPr>
          </a:lstStyle>
          <a:p>
            <a:pPr>
              <a:defRPr/>
            </a:pPr>
            <a:fld id="{99DA176C-02E6-4645-8006-785FD9C7F9FC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27922905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6199AA5-5510-F03A-9348-43FE5ABA0C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3E8207D-E4C0-3C04-0EAE-CE9A4A93A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rtl="0"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A80E170-5652-53A8-C40E-E2C32E09E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rtl="0">
              <a:defRPr smtClean="0"/>
            </a:lvl1pPr>
          </a:lstStyle>
          <a:p>
            <a:pPr>
              <a:defRPr/>
            </a:pPr>
            <a:fld id="{8A0B56E7-3C3B-4576-9A0C-3C8CD82516A3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41993743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4C336C-D6CD-4613-A835-38DD76B0A70C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42846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95FA4AC-B955-4566-95E5-85B3F8A5DB8E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4306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E1A220-EFC9-4303-B254-0A66F765A18A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48698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2AE634-2C77-4440-821E-793B1D81033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94838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430C5A-E8EA-46BA-B428-B9493F18C8B1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4068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8AEE7DF-BCB0-4868-BEEE-7A231D383F29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26878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BDDEF1-BDEE-4A4E-8AFA-FBC0B094FD81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01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FC3E7B-3E74-49B9-B94C-8132B166127B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3372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1CC418-D163-477E-A861-1B9C8C4CDCBB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1748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169F91-1C2F-4BD4-8CB5-2A5D322FE0E6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554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4A2EB0-D719-47A4-8347-E82C6C1A5886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1222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B51D6D0-503E-4A9A-9BB5-D8AB1E82AE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0174F879-1770-430E-8F2B-DFDDF32226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484CD07-FEB8-40C1-8946-D8C55AA71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2620-7220-466E-BE41-63926EF2417F}" type="datetimeFigureOut">
              <a:rPr lang="ar-KW" smtClean="0"/>
              <a:t>04/10/1446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4F0A9BB-5C0C-48D1-98CC-513507BA25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2B97758-31B5-4BB1-B307-D6C92BF2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721C-B933-4A2A-892F-1D52799DF6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67804246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74AD826-588E-48F8-955A-A117CBDEA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0B7915A-CC60-410C-8721-EE5AABAA57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39CA09E-DCEF-49FD-80FC-B8C2A32748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2620-7220-466E-BE41-63926EF2417F}" type="datetimeFigureOut">
              <a:rPr lang="ar-KW" smtClean="0"/>
              <a:t>04/10/1446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2C08341-D388-4421-9967-3B576BD63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7B88C90-BD82-4EC3-AEC7-15C522E8F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721C-B933-4A2A-892F-1D52799DF6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87012218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7C968D4-74A8-4867-B8A2-5E8BE4B02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4EF83E3B-9434-4E12-BF64-9C9E9F9EDD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EF26DFE-3BDF-4CB5-A43C-FDC945C3F6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2620-7220-466E-BE41-63926EF2417F}" type="datetimeFigureOut">
              <a:rPr lang="ar-KW" smtClean="0"/>
              <a:t>04/10/1446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2E26693-DDD7-4EBE-9D74-1108FD552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340B067-BDF0-48DB-8200-DDA6B11D3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721C-B933-4A2A-892F-1D52799DF6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90869198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7C8F29C-9254-413F-991E-C021A1087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578A604-FFD4-4548-A3E8-FAFDE3F8E1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46D5AF7-7607-44AC-AFA0-E48BC7D9BF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1C5653C2-AA40-42A1-A9C2-10EFD420A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2620-7220-466E-BE41-63926EF2417F}" type="datetimeFigureOut">
              <a:rPr lang="ar-KW" smtClean="0"/>
              <a:t>04/10/1446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57018412-266E-425A-8603-2AB71BF16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2214C10-A8A3-429B-B170-35BC4A246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721C-B933-4A2A-892F-1D52799DF6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26047420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B4D9E02-D5E0-49A8-9EFD-9E0D28E4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1FDC872-BB57-4F28-AF86-135CBC1F60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9957BB9B-A4C3-45A4-A226-E05D5E72BF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E97AC276-364B-4E51-B468-29AF2C7F7B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7ECD257E-8E8A-4D01-87AE-BE458007A0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60BBFF75-034E-4A46-B7E4-EE194683D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2620-7220-466E-BE41-63926EF2417F}" type="datetimeFigureOut">
              <a:rPr lang="ar-KW" smtClean="0"/>
              <a:t>04/10/1446</a:t>
            </a:fld>
            <a:endParaRPr lang="ar-KW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4F107F2A-C01F-471C-9C33-2125459CE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976EB60D-24A2-4D13-9FD1-D217E5BF2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721C-B933-4A2A-892F-1D52799DF6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6138693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0EC6481-B3EE-4DF1-B81C-DEF3C1163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5BA899DF-025F-42DD-B5AE-90B25A9B2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2620-7220-466E-BE41-63926EF2417F}" type="datetimeFigureOut">
              <a:rPr lang="ar-KW" smtClean="0"/>
              <a:t>04/10/1446</a:t>
            </a:fld>
            <a:endParaRPr lang="ar-KW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1379A56B-D3A8-4A87-8F4F-A0A36CFA5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F9F47B5F-3F5A-4EE0-A80E-67A0EB6F4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721C-B933-4A2A-892F-1D52799DF6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80569625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04B03D1C-04E2-4EA5-8079-BE54E18A8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2620-7220-466E-BE41-63926EF2417F}" type="datetimeFigureOut">
              <a:rPr lang="ar-KW" smtClean="0"/>
              <a:t>04/10/1446</a:t>
            </a:fld>
            <a:endParaRPr lang="ar-KW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00C74D37-5700-424E-9506-8ABD9CED6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434466D-6ED6-41A0-BE2D-02ADAD3BD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721C-B933-4A2A-892F-1D52799DF6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0552245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4F50970-7031-4C93-8AF7-8A4E88FA5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FE8E362-2CEA-4B01-A7F6-2452A53BD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C8FB652C-57BA-48D6-88A3-A5D86F445A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3E8AEC2-E580-4C9F-9D51-EE4319B26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2620-7220-466E-BE41-63926EF2417F}" type="datetimeFigureOut">
              <a:rPr lang="ar-KW" smtClean="0"/>
              <a:t>04/10/1446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8A4B048-A24A-42E2-A734-16EE5B015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62370D87-D985-4892-A797-B7E36B359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721C-B933-4A2A-892F-1D52799DF6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192295118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041F54E-D91E-47F8-84EE-DE7A5AAC7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D591F621-843C-44EE-9330-6B9F8BE6DC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KW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5EEA8E6D-8032-431F-B8A3-C9F21155E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93987237-E430-4256-B0BA-E009CFFA2A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2620-7220-466E-BE41-63926EF2417F}" type="datetimeFigureOut">
              <a:rPr lang="ar-KW" smtClean="0"/>
              <a:t>04/10/1446</a:t>
            </a:fld>
            <a:endParaRPr lang="ar-KW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4C3781A-A44D-479C-89FE-D9AD5963C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E2D3DA4-F7DF-413D-9E12-54FB4CCE8B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721C-B933-4A2A-892F-1D52799DF6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96135371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3963FCD-0337-44F5-AA50-33E7A3687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40FA960-9585-4330-92C8-887AA57F80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21B18D2-2CF6-42EA-BFF2-B7AD2D55AF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2620-7220-466E-BE41-63926EF2417F}" type="datetimeFigureOut">
              <a:rPr lang="ar-KW" smtClean="0"/>
              <a:t>04/10/1446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938ED14-3A1D-4210-95EA-F1B535F87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D8CDCA7-A5FB-4357-A5CC-9ACBB9F4A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721C-B933-4A2A-892F-1D52799DF6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1126484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53524F42-FCE1-4D94-9884-EF2F93DF78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54CA75F8-F917-4F22-80ED-004159D410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C9136EE-9116-4672-8222-E8B04AC07D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C2620-7220-466E-BE41-63926EF2417F}" type="datetimeFigureOut">
              <a:rPr lang="ar-KW" smtClean="0"/>
              <a:t>04/10/1446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CF82195-16EB-404A-9C96-4B6CD887F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D3A9930-1BBE-43BA-8122-E9F77EAEB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41721C-B933-4A2A-892F-1D52799DF6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21060724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B5EB202-BF79-DAA7-C492-9FDD7B98AE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4685C3F7-5E94-953C-F1C9-98478497FF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B311B8B-926D-37AC-67C3-DBD8868DD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59DA-533E-481A-BB62-64496674D732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3BBC6C2-905C-FE3B-256B-E0EF3A978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155C77A-E910-8103-2A40-0D51F9FC2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FBD5-452F-45E3-953E-1BF69E58FB7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7565933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738BC06-903A-CCD5-D10A-0739D6BB1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557644E-78C6-EFA1-4105-E7095D60F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C63CBBC-FC5F-7CD8-CF76-B40FF4A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59DA-533E-481A-BB62-64496674D732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AC02BA3-942E-FACD-ADF9-D0751C727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4C6FDDD-ABE3-2554-CFA6-D6B00384E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FBD5-452F-45E3-953E-1BF69E58FB7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7772255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7F04404-2D9E-2841-0E6B-37FAFCB6D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2188A5F-0787-6A76-5516-A3E160B1E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CA81803-948E-F2C1-7E66-FDF913B2F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59DA-533E-481A-BB62-64496674D732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2A5F62C-D323-5291-4D94-1292F7547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8D430F3D-0F08-FAE3-BA13-D318A65FA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FBD5-452F-45E3-953E-1BF69E58FB7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917036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7316DE8-1294-15B5-8B75-80F58617E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47A91673-B5AB-6099-48CF-03121CDEC0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CFBFC92-FCBE-2FA3-D043-B1B26FE9F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6026974-C3F1-87C9-BA6F-D80555818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59DA-533E-481A-BB62-64496674D732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B341C28-C100-E778-F5AC-8E04AAB30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B0136D19-9F84-2F07-CA97-38D37F6BB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FBD5-452F-45E3-953E-1BF69E58FB7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9668823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56AD1E2-AEB8-E696-1490-64806B732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3BD7F1F-CD76-0686-ED66-3F0D979CA9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A58B595D-356D-AB76-90E5-31446956E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8C9ECDCF-10BA-A110-CEC2-1423DBF07F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FEE12072-E3D4-A906-FAC5-742F26E060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7F0C21F3-6262-EDDF-E2C7-FCFA3BB19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59DA-533E-481A-BB62-64496674D732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027CB1C1-5616-7F33-3581-8EC0738F0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D17D7C22-FC5C-8901-9E19-16B1262E6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FBD5-452F-45E3-953E-1BF69E58FB7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8454027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920630E-B077-B8BF-E0E8-374CBACA19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52065879-953C-BE48-0A5F-310CF5BD5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59DA-533E-481A-BB62-64496674D732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5445775E-026A-C0A2-DB6E-175B3E7CD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6E1CA4BE-DB5F-B7F2-1A4E-1ABCE1E5B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FBD5-452F-45E3-953E-1BF69E58FB7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1528811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9BF92A5E-C319-1D96-7C18-68027F825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59DA-533E-481A-BB62-64496674D732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F28127FD-81AD-A2D9-6566-7CA5D6D9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663EEFE2-0DC8-E595-EF6C-56A9FF6A0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FBD5-452F-45E3-953E-1BF69E58FB7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807643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1D78F7D-6C9B-91FF-2A68-299B781B1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E3C2A87-36A1-8C9B-5017-38AE65E877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F0CEB66-E692-F035-25B3-BECB2ED10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55B11D3-DB61-7D4D-F170-3C56E0BD5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59DA-533E-481A-BB62-64496674D732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6DE82FA-7E08-2302-B7F2-CA7FDCCF8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39F62DD-90DE-21AD-69D0-F5860B779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FBD5-452F-45E3-953E-1BF69E58FB7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726864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7C4AE74-C6F0-61EB-60A2-930C96837B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6BFD617E-8AD0-2CED-98A7-4E5D7130A40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C76B83E-2647-1713-EEB6-D2903FDD35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1F598EDA-6CFF-1870-5B82-24FB4DB2B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59DA-533E-481A-BB62-64496674D732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2AC5DCD-2515-9824-F5A9-303F120A2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F5CF4C2-23B6-FE4A-5E44-A626AFD07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FBD5-452F-45E3-953E-1BF69E58FB7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29475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5637726-D436-E398-49F0-19A37EC24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A9E43A36-3845-6165-06C2-4BFA220DD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C831C56-1C0D-18A8-00CE-F738E33022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59DA-533E-481A-BB62-64496674D732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931B775-ECE2-B3EA-9D64-0A06FE99A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1D089F4-357E-76AB-2CDA-4F1AC6175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FBD5-452F-45E3-953E-1BF69E58FB7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2692958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49B5638D-0085-D0CB-473C-14D20C2CE1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8B6A7D0D-0B3F-0E4E-5BFD-D074547725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DF3CF43-1D04-3339-149A-CA9C9BA56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659DA-533E-481A-BB62-64496674D732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D4B7A09-CFE6-661C-50C2-F38279EA1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E91298E-002A-8E26-95D0-63EF27A19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4AFBD5-452F-45E3-953E-1BF69E58FB7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2383348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1A6B3D-B6A0-7E4B-8A7C-17881248FE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7136536-6C21-43C6-3EDF-709E7E1CC31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5DB1A28-4A24-19EC-42D6-5E4D4E5905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0BA50B-3C07-4BAF-976C-BACF6D79B87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52823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FB62490-B25C-681D-05E7-BE2548EFDB1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25330E0-3BE9-1086-518D-F8DDF041C56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C772982-C6B5-48BE-5632-EC81B7E8B7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E9D839-D262-4B94-8254-C21411D2C67C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6630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6CC0B21-2AF4-F1BF-625D-4B0CAC1A35B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78F6828-E8C2-D45F-2A1B-4F1BC030FB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2F65A5-1BA6-C200-A3C7-DA213B5811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4F5DD7-DB7A-4773-9EF5-BF09CB7A703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14893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66CDBE-412E-5C1A-264E-D0672A96277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16E9C28-E02B-55BE-22CC-3294AEE6A3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26EC8A4-CE1C-977E-5907-FBCECDCFBB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4E92CC-5B28-4D99-A0C8-6ECDF0DAF0E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6671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ADB9DFA-704B-CF9C-BAE9-55CD4E03403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8EDB108-46AB-D271-C4C8-7573B116D7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38921F6-CAE0-2CCD-D96E-1743D75125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59C455-88D4-455B-AE68-A0384B5868B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38256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B779EA3-0E81-4AA3-EAD2-753F11431C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EB9C939-8D07-FB20-4BEB-DE6867F500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4DE4C58C-2317-5F4F-39F3-0CE420757D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71575F-BD44-49A0-A515-95741146BCB5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00585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2FF82B8F-17E0-7754-C5A8-6FD0D85CE40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F94E6DC3-FAA9-836B-B0F1-AD428D37E6D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C21226E-7EEA-9CFC-E87C-B9FEE2C4AC0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A72E20-0D03-405A-AF69-6A651F18FE4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46596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7D9795-8632-ED00-2681-4ADEFF261F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018D49E-8D08-E31E-E6C0-5CDBE209EF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F9B18ED-99A7-43C0-CBF4-CD40A606AB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2C90FD-F9C7-4C6B-B367-CC04E4B6840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7684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43FB8C-3ED4-A117-9793-D70C853B35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C62F718-2D4D-D870-C50B-B041BD0277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DD6F16-E362-F46C-CBBE-F9D833D3050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0E796-BE78-4BEC-8C5B-30DF8E13D038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21434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E4EC982-6C49-2AFD-A1E4-E3CF001387F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1367862-9FA0-E7C0-5FF4-15AB2103D9F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DE2FDAD-2B3C-A764-63DC-447E945376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4C599-DC20-478D-9329-2FF7E26C38B9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90487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C951C53-0E0B-558F-A758-E92702C7CD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979727F-AE4A-1E7E-B85B-5BBEC8FCD0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DD8435-0BEC-887C-DF06-32CC12E649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62DB7A-C270-4D10-8C60-370E2C43D33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40627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87C38-CBA6-4521-9EF1-C4844ECBA17B}" type="slidenum">
              <a:rPr lang="ar-SA" altLang="ar-SA" smtClean="0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29840560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298C8C-E612-4066-A2AA-B1245D0B4E38}" type="slidenum">
              <a:rPr lang="ar-SA" altLang="ar-SA" smtClean="0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83736018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9E3A8-093F-471B-AE0A-726D8B003F36}" type="slidenum">
              <a:rPr lang="ar-SA" altLang="ar-SA" smtClean="0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4761457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CBAC4-01AC-4EAA-80D6-55073C6DC5C8}" type="slidenum">
              <a:rPr lang="ar-SA" altLang="ar-SA" smtClean="0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84538806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0F76D7-E63B-4816-9EF9-7F17A8C9A62D}" type="slidenum">
              <a:rPr lang="ar-SA" altLang="ar-SA" smtClean="0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88995801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EEA543-8617-4535-9A43-19A6B7A3871E}" type="slidenum">
              <a:rPr lang="ar-SA" altLang="ar-SA" smtClean="0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82674090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DE4AA6-9F41-4190-8327-358453D19911}" type="slidenum">
              <a:rPr lang="ar-SA" altLang="ar-SA" smtClean="0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6431255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02EEE-A673-4DD0-94DA-00946C0ED643}" type="slidenum">
              <a:rPr lang="ar-SA" altLang="ar-SA" smtClean="0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27556737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6CE7F7-EF3F-4310-8D42-E6B922425D2E}" type="slidenum">
              <a:rPr lang="ar-SA" altLang="ar-SA" smtClean="0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451626261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A4E82-C543-403C-9F07-5F600357871A}" type="slidenum">
              <a:rPr lang="ar-SA" altLang="ar-SA" smtClean="0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07071595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749896-3230-487F-A709-730BD4A8E681}" type="slidenum">
              <a:rPr lang="ar-SA" altLang="ar-SA" smtClean="0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91998059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C9305-B9F7-4ED4-B76F-3D5A5F3AC1C0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AD62-100E-46BA-869D-5EE3CCA198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4107447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C9305-B9F7-4ED4-B76F-3D5A5F3AC1C0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AD62-100E-46BA-869D-5EE3CCA198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5751237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C9305-B9F7-4ED4-B76F-3D5A5F3AC1C0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AD62-100E-46BA-869D-5EE3CCA198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2723713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C9305-B9F7-4ED4-B76F-3D5A5F3AC1C0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AD62-100E-46BA-869D-5EE3CCA198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3675964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C9305-B9F7-4ED4-B76F-3D5A5F3AC1C0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AD62-100E-46BA-869D-5EE3CCA198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6881941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C9305-B9F7-4ED4-B76F-3D5A5F3AC1C0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AD62-100E-46BA-869D-5EE3CCA198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50064035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C9305-B9F7-4ED4-B76F-3D5A5F3AC1C0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AD62-100E-46BA-869D-5EE3CCA198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9969970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C9305-B9F7-4ED4-B76F-3D5A5F3AC1C0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AD62-100E-46BA-869D-5EE3CCA198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4364342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C9305-B9F7-4ED4-B76F-3D5A5F3AC1C0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AD62-100E-46BA-869D-5EE3CCA198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0563671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C9305-B9F7-4ED4-B76F-3D5A5F3AC1C0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AD62-100E-46BA-869D-5EE3CCA198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1781529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C9305-B9F7-4ED4-B76F-3D5A5F3AC1C0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F5AD62-100E-46BA-869D-5EE3CCA198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6772921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5EB6204-742D-3DAA-0011-114C16ABD0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FCE737D7-EB14-094F-7F46-9439EF0213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B346213-033F-0C61-FD3B-4C25D0F21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A0F8A9E-0F3A-0955-91FA-8DDAF7B87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4232198-1537-591D-BC53-5EBD36BF3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271C95-BB46-499F-A090-F1BEE9E6BDFF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742952228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AD0F7F2-A7B5-1E01-506D-BAC73778E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E4B2A95-F0A3-9BA7-4D54-5F647D8C08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DDA9502-1DC6-DC0A-E924-2552B111F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D7AD421-84A7-591F-910E-8F5F72A42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13E7AE7-4F6D-19B0-C9FA-6A44A0633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0C2787-19B5-4328-B9C1-021A9CF6499C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60906905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3CCDE0F-3312-AE95-AD11-E7556DA89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AC6644E-2321-6B00-B517-1E773521F7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BDDCAE5A-24FA-09BC-F1E9-70AD588C0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29AD4E2-1B82-F4B7-4CC8-1E34CBCE6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D6A3FB5-6BAD-97AE-901D-2633B57605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0BBCE8-E1F7-4777-BE50-93486848C3DB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97561856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E80CC36-9806-BAD3-F89A-2CA15D4801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15B5FBB-7615-6E90-60B5-31B5991624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46EFA29D-AB69-B968-8947-E574E1DA1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CCAC9B5-618E-FFF6-7469-9DE040E90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1A2F0B9-8BE4-B77B-6693-578D07532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5C0EAC6-3254-D13A-BE10-2F878788A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00CEAA-B159-4E5F-957F-FBFEC66847AE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58116974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7AAFB9B-1117-1D13-1A17-611EEFDDB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3548A59-E82B-C811-2171-6BFF567907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26C5505F-4822-FDEC-F4E8-443B43965D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C0CDA199-851F-72DC-D302-F7FC755474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160EDAB6-5075-4E11-B676-F84D8B3B4E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0032CB89-6D60-CE3A-AC1B-B92A5FAF27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82152AA3-BEC7-38E2-14BC-A5D56C05E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9037B2EF-55AD-6736-ACF9-04CD81058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F80506-1243-4BE3-9446-034C28729C7C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6162758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AC938ED-C61E-3054-305E-74688D54E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4227D7E6-1A41-83BA-FF51-39380C8D0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3377199B-E4A2-85F6-D8B1-E5751A6F6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C5109977-E31E-4556-518C-1D2E74018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E1BB3F-64C5-4286-A09D-9758BACC453A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4243161099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C7D81246-D644-53E5-9F66-4FC8FF27E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C7831BD8-4BA4-867C-D890-177F022F8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9CE50D3-C1B7-1234-3B3F-EFC146F55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4DF581-BCA5-4D2D-88B9-A77751212A02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214254463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E86D736-12AF-D0A3-F2E6-B1E66E4BF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9BCF18C8-30AC-7B04-AD24-9F964DB41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2574A183-6735-4DF7-1EEB-3B8DB2CB7A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5ECC969-4B67-E723-7C23-0100D46D2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0F2353C-B395-61B8-186E-DB5F4BB01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CB37381-8A18-1D76-DA75-6B38D540EC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5250D0-AF59-493B-A753-3FB27A31AC44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40944231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9EB8E2A-8184-A592-D11D-C87E3B96C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3E9A25A8-A89A-5AC4-80C9-40B1CA29466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2F03DD1-01D3-74FE-B9CA-D11A761171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D105345-3CBA-1164-AD51-44023597B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1BD5C0F-433A-63C9-7657-37C5405A4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00B9E9B3-0CA4-9613-2AE3-26A35ADFB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01B090-C0EA-479B-BCE4-1A4AFEFA52EF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857118356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91A8163-5D62-A1AD-C3FC-55B50D1B2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796A5351-BAD3-A8C2-AE37-3819F7AE34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B0B8A79-C8E4-B496-E51F-BDBDA787B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FDE338C-DF31-01B2-4B17-C1EC35C3F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A1DD45A-DDE0-4F17-3855-6542BB818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D8DEC8-2AE1-4BD9-9BD7-8D38518EB796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647311057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05AA1489-01C6-6464-10AB-0F6E5E017D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05C8E689-44EE-1420-6611-3BD7ADEBBC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D9150A9-59CF-493F-8493-3654026EA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37E9C70-B01F-C12F-55EC-066B57AA6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0DB1210-5E7A-C4CE-2F85-DC790B96C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6E6CD6C-A20C-4FAF-9652-05E1C730B4D1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881064803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1"/>
            </a:lvl1pPr>
            <a:lvl2pPr marL="34329" indent="0" algn="ctr">
              <a:buNone/>
              <a:defRPr sz="150"/>
            </a:lvl2pPr>
            <a:lvl3pPr marL="68658" indent="0" algn="ctr">
              <a:buNone/>
              <a:defRPr sz="136"/>
            </a:lvl3pPr>
            <a:lvl4pPr marL="102986" indent="0" algn="ctr">
              <a:buNone/>
              <a:defRPr sz="121"/>
            </a:lvl4pPr>
            <a:lvl5pPr marL="137315" indent="0" algn="ctr">
              <a:buNone/>
              <a:defRPr sz="121"/>
            </a:lvl5pPr>
            <a:lvl6pPr marL="171644" indent="0" algn="ctr">
              <a:buNone/>
              <a:defRPr sz="121"/>
            </a:lvl6pPr>
            <a:lvl7pPr marL="205973" indent="0" algn="ctr">
              <a:buNone/>
              <a:defRPr sz="121"/>
            </a:lvl7pPr>
            <a:lvl8pPr marL="240302" indent="0" algn="ctr">
              <a:buNone/>
              <a:defRPr sz="121"/>
            </a:lvl8pPr>
            <a:lvl9pPr marL="274630" indent="0" algn="ctr">
              <a:buNone/>
              <a:defRPr sz="121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DE47C61-85CC-CECD-22B1-054806A09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88E08D-ABEC-492B-AF00-6E9A26B95CD3}" type="datetimeFigureOut">
              <a:rPr lang="ar-SA"/>
              <a:pPr>
                <a:defRPr/>
              </a:pPr>
              <a:t>04/10/46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9B089D1-9942-745D-EF06-F9D83FDE0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63AA40D-3CC8-30A4-76BA-BF36802C3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F2C7EC-0CEE-4D88-9499-C908461378B6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82700790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6E135DE-7139-A8BF-5271-963A5B4EB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DB3D86-24F0-486A-A363-7FA17CBD00A2}" type="datetimeFigureOut">
              <a:rPr lang="ar-SA"/>
              <a:pPr>
                <a:defRPr/>
              </a:pPr>
              <a:t>04/10/46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3D2AC10-2037-00FE-0AC9-9B925BD43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E9259E3-D7AE-7BA6-E925-2CA2BC5AC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84532A-6033-4449-9681-D4FA57D2EA1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561954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1851" y="1709756"/>
            <a:ext cx="10515600" cy="2852737"/>
          </a:xfrm>
        </p:spPr>
        <p:txBody>
          <a:bodyPr anchor="b"/>
          <a:lstStyle>
            <a:lvl1pPr>
              <a:defRPr sz="45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1851" y="4589481"/>
            <a:ext cx="10515600" cy="1500187"/>
          </a:xfrm>
        </p:spPr>
        <p:txBody>
          <a:bodyPr/>
          <a:lstStyle>
            <a:lvl1pPr marL="0" indent="0">
              <a:buNone/>
              <a:defRPr sz="181">
                <a:solidFill>
                  <a:schemeClr val="tx1">
                    <a:tint val="75000"/>
                  </a:schemeClr>
                </a:solidFill>
              </a:defRPr>
            </a:lvl1pPr>
            <a:lvl2pPr marL="34329" indent="0">
              <a:buNone/>
              <a:defRPr sz="150">
                <a:solidFill>
                  <a:schemeClr val="tx1">
                    <a:tint val="75000"/>
                  </a:schemeClr>
                </a:solidFill>
              </a:defRPr>
            </a:lvl2pPr>
            <a:lvl3pPr marL="68658" indent="0">
              <a:buNone/>
              <a:defRPr sz="136">
                <a:solidFill>
                  <a:schemeClr val="tx1">
                    <a:tint val="75000"/>
                  </a:schemeClr>
                </a:solidFill>
              </a:defRPr>
            </a:lvl3pPr>
            <a:lvl4pPr marL="102986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4pPr>
            <a:lvl5pPr marL="137315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5pPr>
            <a:lvl6pPr marL="171644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6pPr>
            <a:lvl7pPr marL="205973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7pPr>
            <a:lvl8pPr marL="240302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8pPr>
            <a:lvl9pPr marL="274630" indent="0">
              <a:buNone/>
              <a:defRPr sz="12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F452350-8D44-8A4E-4599-5A3EAE352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AA6C8-E138-47E8-B6AC-51EE85514A63}" type="datetimeFigureOut">
              <a:rPr lang="ar-SA"/>
              <a:pPr>
                <a:defRPr/>
              </a:pPr>
              <a:t>04/10/46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094AEA0-DD6E-29D1-6206-EC3D12E23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7F0B9CD-ACE1-BC51-80EF-428106CF7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729AB-3276-4421-A521-76A646CACDC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092003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82332F81-C830-EAE2-41E2-569B7552D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EE8ABD-CAF6-4E37-86C3-96B92140600C}" type="datetimeFigureOut">
              <a:rPr lang="ar-SA"/>
              <a:pPr>
                <a:defRPr/>
              </a:pPr>
              <a:t>04/10/46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2A9C1E8E-454A-B047-0E7F-21D7D1330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26AAED09-DE71-29A4-EB01-6A129DD8A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6E7C7-1E79-44FC-9047-4BEF105ECA9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2476705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1" b="1"/>
            </a:lvl1pPr>
            <a:lvl2pPr marL="34329" indent="0">
              <a:buNone/>
              <a:defRPr sz="150" b="1"/>
            </a:lvl2pPr>
            <a:lvl3pPr marL="68658" indent="0">
              <a:buNone/>
              <a:defRPr sz="136" b="1"/>
            </a:lvl3pPr>
            <a:lvl4pPr marL="102986" indent="0">
              <a:buNone/>
              <a:defRPr sz="121" b="1"/>
            </a:lvl4pPr>
            <a:lvl5pPr marL="137315" indent="0">
              <a:buNone/>
              <a:defRPr sz="121" b="1"/>
            </a:lvl5pPr>
            <a:lvl6pPr marL="171644" indent="0">
              <a:buNone/>
              <a:defRPr sz="121" b="1"/>
            </a:lvl6pPr>
            <a:lvl7pPr marL="205973" indent="0">
              <a:buNone/>
              <a:defRPr sz="121" b="1"/>
            </a:lvl7pPr>
            <a:lvl8pPr marL="240302" indent="0">
              <a:buNone/>
              <a:defRPr sz="121" b="1"/>
            </a:lvl8pPr>
            <a:lvl9pPr marL="274630" indent="0">
              <a:buNone/>
              <a:defRPr sz="121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181" b="1"/>
            </a:lvl1pPr>
            <a:lvl2pPr marL="34329" indent="0">
              <a:buNone/>
              <a:defRPr sz="150" b="1"/>
            </a:lvl2pPr>
            <a:lvl3pPr marL="68658" indent="0">
              <a:buNone/>
              <a:defRPr sz="136" b="1"/>
            </a:lvl3pPr>
            <a:lvl4pPr marL="102986" indent="0">
              <a:buNone/>
              <a:defRPr sz="121" b="1"/>
            </a:lvl4pPr>
            <a:lvl5pPr marL="137315" indent="0">
              <a:buNone/>
              <a:defRPr sz="121" b="1"/>
            </a:lvl5pPr>
            <a:lvl6pPr marL="171644" indent="0">
              <a:buNone/>
              <a:defRPr sz="121" b="1"/>
            </a:lvl6pPr>
            <a:lvl7pPr marL="205973" indent="0">
              <a:buNone/>
              <a:defRPr sz="121" b="1"/>
            </a:lvl7pPr>
            <a:lvl8pPr marL="240302" indent="0">
              <a:buNone/>
              <a:defRPr sz="121" b="1"/>
            </a:lvl8pPr>
            <a:lvl9pPr marL="274630" indent="0">
              <a:buNone/>
              <a:defRPr sz="121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3">
            <a:extLst>
              <a:ext uri="{FF2B5EF4-FFF2-40B4-BE49-F238E27FC236}">
                <a16:creationId xmlns:a16="http://schemas.microsoft.com/office/drawing/2014/main" id="{D178B5B5-07A2-666C-DC09-C6F19693F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3BF16E-E2D5-4FEA-93A9-18CDBC40B08B}" type="datetimeFigureOut">
              <a:rPr lang="ar-SA"/>
              <a:pPr>
                <a:defRPr/>
              </a:pPr>
              <a:t>04/10/46</a:t>
            </a:fld>
            <a:endParaRPr lang="ar-SA"/>
          </a:p>
        </p:txBody>
      </p:sp>
      <p:sp>
        <p:nvSpPr>
          <p:cNvPr id="8" name="عنصر نائب للتذييل 4">
            <a:extLst>
              <a:ext uri="{FF2B5EF4-FFF2-40B4-BE49-F238E27FC236}">
                <a16:creationId xmlns:a16="http://schemas.microsoft.com/office/drawing/2014/main" id="{A6427581-27C1-D29C-BC63-3BA0B8E4E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5">
            <a:extLst>
              <a:ext uri="{FF2B5EF4-FFF2-40B4-BE49-F238E27FC236}">
                <a16:creationId xmlns:a16="http://schemas.microsoft.com/office/drawing/2014/main" id="{371B89F8-2CF4-0DBA-BD3B-38B37B761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C10CDE-5188-429F-85F0-5DE2F3B88C0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2904573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3">
            <a:extLst>
              <a:ext uri="{FF2B5EF4-FFF2-40B4-BE49-F238E27FC236}">
                <a16:creationId xmlns:a16="http://schemas.microsoft.com/office/drawing/2014/main" id="{6BF60B4D-D1C0-117A-D239-779E4861CB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20F77-AC41-49A7-9BAD-BBB2ECF2E9F5}" type="datetimeFigureOut">
              <a:rPr lang="ar-SA"/>
              <a:pPr>
                <a:defRPr/>
              </a:pPr>
              <a:t>04/10/46</a:t>
            </a:fld>
            <a:endParaRPr lang="ar-SA"/>
          </a:p>
        </p:txBody>
      </p:sp>
      <p:sp>
        <p:nvSpPr>
          <p:cNvPr id="4" name="عنصر نائب للتذييل 4">
            <a:extLst>
              <a:ext uri="{FF2B5EF4-FFF2-40B4-BE49-F238E27FC236}">
                <a16:creationId xmlns:a16="http://schemas.microsoft.com/office/drawing/2014/main" id="{64119C7E-C7ED-9402-D473-A6A797981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5">
            <a:extLst>
              <a:ext uri="{FF2B5EF4-FFF2-40B4-BE49-F238E27FC236}">
                <a16:creationId xmlns:a16="http://schemas.microsoft.com/office/drawing/2014/main" id="{BFDED7BF-8D81-4D61-A7D3-BBD5D4A4C2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3D8D9-2D58-48ED-976D-304CFC00F1A4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7880668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>
            <a:extLst>
              <a:ext uri="{FF2B5EF4-FFF2-40B4-BE49-F238E27FC236}">
                <a16:creationId xmlns:a16="http://schemas.microsoft.com/office/drawing/2014/main" id="{4EB0E922-5AC0-0DFE-BA05-EB3121265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2CFFFC-DB7E-40AE-B575-DE2AD2952971}" type="datetimeFigureOut">
              <a:rPr lang="ar-SA"/>
              <a:pPr>
                <a:defRPr/>
              </a:pPr>
              <a:t>04/10/46</a:t>
            </a:fld>
            <a:endParaRPr lang="ar-SA"/>
          </a:p>
        </p:txBody>
      </p:sp>
      <p:sp>
        <p:nvSpPr>
          <p:cNvPr id="3" name="عنصر نائب للتذييل 4">
            <a:extLst>
              <a:ext uri="{FF2B5EF4-FFF2-40B4-BE49-F238E27FC236}">
                <a16:creationId xmlns:a16="http://schemas.microsoft.com/office/drawing/2014/main" id="{9A47EA7D-1345-5CA8-DD28-8127C572D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5">
            <a:extLst>
              <a:ext uri="{FF2B5EF4-FFF2-40B4-BE49-F238E27FC236}">
                <a16:creationId xmlns:a16="http://schemas.microsoft.com/office/drawing/2014/main" id="{A9F22E34-6947-A76A-0B30-629DBD81B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8467DA-C899-4231-A2F7-406516466A4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45695721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5183188" y="987443"/>
            <a:ext cx="6172200" cy="4873625"/>
          </a:xfrm>
        </p:spPr>
        <p:txBody>
          <a:bodyPr/>
          <a:lstStyle>
            <a:lvl1pPr>
              <a:defRPr sz="241"/>
            </a:lvl1pPr>
            <a:lvl2pPr>
              <a:defRPr sz="211"/>
            </a:lvl2pPr>
            <a:lvl3pPr>
              <a:defRPr sz="181"/>
            </a:lvl3pPr>
            <a:lvl4pPr>
              <a:defRPr sz="150"/>
            </a:lvl4pPr>
            <a:lvl5pPr>
              <a:defRPr sz="150"/>
            </a:lvl5pPr>
            <a:lvl6pPr>
              <a:defRPr sz="150"/>
            </a:lvl6pPr>
            <a:lvl7pPr>
              <a:defRPr sz="150"/>
            </a:lvl7pPr>
            <a:lvl8pPr>
              <a:defRPr sz="150"/>
            </a:lvl8pPr>
            <a:lvl9pPr>
              <a:defRPr sz="1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1"/>
            </a:lvl1pPr>
            <a:lvl2pPr marL="34329" indent="0">
              <a:buNone/>
              <a:defRPr sz="105"/>
            </a:lvl2pPr>
            <a:lvl3pPr marL="68658" indent="0">
              <a:buNone/>
              <a:defRPr sz="100"/>
            </a:lvl3pPr>
            <a:lvl4pPr marL="102986" indent="0">
              <a:buNone/>
              <a:defRPr sz="100"/>
            </a:lvl4pPr>
            <a:lvl5pPr marL="137315" indent="0">
              <a:buNone/>
              <a:defRPr sz="100"/>
            </a:lvl5pPr>
            <a:lvl6pPr marL="171644" indent="0">
              <a:buNone/>
              <a:defRPr sz="100"/>
            </a:lvl6pPr>
            <a:lvl7pPr marL="205973" indent="0">
              <a:buNone/>
              <a:defRPr sz="100"/>
            </a:lvl7pPr>
            <a:lvl8pPr marL="240302" indent="0">
              <a:buNone/>
              <a:defRPr sz="100"/>
            </a:lvl8pPr>
            <a:lvl9pPr marL="274630" indent="0">
              <a:buNone/>
              <a:defRPr sz="1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BFD2F559-AF0D-9458-1C77-2301E768B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3B04D-CD0D-4C37-BD55-AC68FBC497D3}" type="datetimeFigureOut">
              <a:rPr lang="ar-SA"/>
              <a:pPr>
                <a:defRPr/>
              </a:pPr>
              <a:t>04/10/46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C9264680-A328-3E9D-206B-BFA1EFE0D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30A802F2-221E-A0E6-40B3-8E0338525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8FE36-DA5D-45A0-ACAD-11357E6E131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70254840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5183188" y="987443"/>
            <a:ext cx="6172200" cy="4873625"/>
          </a:xfrm>
        </p:spPr>
        <p:txBody>
          <a:bodyPr rtlCol="1">
            <a:normAutofit/>
          </a:bodyPr>
          <a:lstStyle>
            <a:lvl1pPr marL="0" indent="0">
              <a:buNone/>
              <a:defRPr sz="241"/>
            </a:lvl1pPr>
            <a:lvl2pPr marL="34329" indent="0">
              <a:buNone/>
              <a:defRPr sz="211"/>
            </a:lvl2pPr>
            <a:lvl3pPr marL="68658" indent="0">
              <a:buNone/>
              <a:defRPr sz="181"/>
            </a:lvl3pPr>
            <a:lvl4pPr marL="102986" indent="0">
              <a:buNone/>
              <a:defRPr sz="150"/>
            </a:lvl4pPr>
            <a:lvl5pPr marL="137315" indent="0">
              <a:buNone/>
              <a:defRPr sz="150"/>
            </a:lvl5pPr>
            <a:lvl6pPr marL="171644" indent="0">
              <a:buNone/>
              <a:defRPr sz="150"/>
            </a:lvl6pPr>
            <a:lvl7pPr marL="205973" indent="0">
              <a:buNone/>
              <a:defRPr sz="150"/>
            </a:lvl7pPr>
            <a:lvl8pPr marL="240302" indent="0">
              <a:buNone/>
              <a:defRPr sz="150"/>
            </a:lvl8pPr>
            <a:lvl9pPr marL="274630" indent="0">
              <a:buNone/>
              <a:defRPr sz="15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1"/>
            </a:lvl1pPr>
            <a:lvl2pPr marL="34329" indent="0">
              <a:buNone/>
              <a:defRPr sz="105"/>
            </a:lvl2pPr>
            <a:lvl3pPr marL="68658" indent="0">
              <a:buNone/>
              <a:defRPr sz="100"/>
            </a:lvl3pPr>
            <a:lvl4pPr marL="102986" indent="0">
              <a:buNone/>
              <a:defRPr sz="100"/>
            </a:lvl4pPr>
            <a:lvl5pPr marL="137315" indent="0">
              <a:buNone/>
              <a:defRPr sz="100"/>
            </a:lvl5pPr>
            <a:lvl6pPr marL="171644" indent="0">
              <a:buNone/>
              <a:defRPr sz="100"/>
            </a:lvl6pPr>
            <a:lvl7pPr marL="205973" indent="0">
              <a:buNone/>
              <a:defRPr sz="100"/>
            </a:lvl7pPr>
            <a:lvl8pPr marL="240302" indent="0">
              <a:buNone/>
              <a:defRPr sz="100"/>
            </a:lvl8pPr>
            <a:lvl9pPr marL="274630" indent="0">
              <a:buNone/>
              <a:defRPr sz="1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9F1F8607-9E33-1A20-DDED-D9C977E12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EAFF6-E339-437D-80F5-821D1CE73F30}" type="datetimeFigureOut">
              <a:rPr lang="ar-SA"/>
              <a:pPr>
                <a:defRPr/>
              </a:pPr>
              <a:t>04/10/46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43173339-2DFE-28D2-DDD3-EED50374C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0652F047-8562-381D-FC43-7ECC70E71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1C89E-7597-468C-9FF3-C4635CA03E5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01241147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A64185F-FB12-627D-872D-2A4D75D1A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FF7E73-ED98-48FA-B4A9-1130C0BE925B}" type="datetimeFigureOut">
              <a:rPr lang="ar-SA"/>
              <a:pPr>
                <a:defRPr/>
              </a:pPr>
              <a:t>04/10/46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6801D98-7B2D-1BFE-B30C-3AA921482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37681DB-C036-BAE8-B795-499C4F89A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1E0DC-A220-40F8-9CD3-7D6776EABB1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37698575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4A27C2A-4944-A0A4-68B6-13B755EA1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9708FB-5023-4220-AAA8-548E86B878DA}" type="datetimeFigureOut">
              <a:rPr lang="ar-SA"/>
              <a:pPr>
                <a:defRPr/>
              </a:pPr>
              <a:t>04/10/46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E009746-355F-FFBC-7CD9-8A6C724F9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07B30CF-D638-C810-DE93-C0EF7E11F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A01532-EC49-4971-A343-E135C1E8CBF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57031789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EF65987-DD41-3D0F-483D-FF842A2B1E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3636F-B23A-4EE4-B9CE-64B779CA3585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D6F5EE1-0277-C0A5-36C1-2E26941B7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08DEE93-55C7-132C-729B-B251732F3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75C6A4-2EDD-43EE-82BD-0E66C76BCB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727971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B183CDC-9F09-CE6C-3110-7AF85C9ED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906D71-522B-48E8-915C-EBE11502BBCF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9E65D2F-E889-3D97-C337-3A860FD5E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4C93BD1-78DE-AC1A-B780-20DFBD862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457DF-DDB5-44E9-8E89-F0FFBCF93DD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433409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5D1EF0F-0A12-6CB8-CC3E-FCC4B49730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A6391-4AF3-4596-B239-AE96345ED2D8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C957A6F-E70E-4EAA-4F1E-D99F26DF8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8FFB80D-36E1-2699-DDD5-BEC310501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82C6F-F5F3-4320-B666-2B0769E9694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15795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9DA90964-B4AA-7CD5-8F90-7AECE96A5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6EE8A3-CC13-4789-BDF9-F937E994DB36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E1B0F319-A34A-402A-3744-DA57C1293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FA3CF66D-EC16-248E-04D4-79C4471DB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70D23-1506-4571-96A9-F14F709EB9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426845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3">
            <a:extLst>
              <a:ext uri="{FF2B5EF4-FFF2-40B4-BE49-F238E27FC236}">
                <a16:creationId xmlns:a16="http://schemas.microsoft.com/office/drawing/2014/main" id="{2756C77C-034F-7AAC-51E1-0CE688DD7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E6632B-62BF-45D8-B43F-EF632BA51D83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8" name="عنصر نائب للتذييل 4">
            <a:extLst>
              <a:ext uri="{FF2B5EF4-FFF2-40B4-BE49-F238E27FC236}">
                <a16:creationId xmlns:a16="http://schemas.microsoft.com/office/drawing/2014/main" id="{B71D592C-3ED5-8166-6AE7-4F0CB9D8E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5">
            <a:extLst>
              <a:ext uri="{FF2B5EF4-FFF2-40B4-BE49-F238E27FC236}">
                <a16:creationId xmlns:a16="http://schemas.microsoft.com/office/drawing/2014/main" id="{0F911A9B-CF2C-4E03-7942-149A8CA44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ABF5B-2638-4E23-9B90-7318F1DFEE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386024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3">
            <a:extLst>
              <a:ext uri="{FF2B5EF4-FFF2-40B4-BE49-F238E27FC236}">
                <a16:creationId xmlns:a16="http://schemas.microsoft.com/office/drawing/2014/main" id="{ADBBAB8E-9AA8-1ED1-29CF-9CDFFF87B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22456-9506-4548-B2E8-AF7221AF5F21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4" name="عنصر نائب للتذييل 4">
            <a:extLst>
              <a:ext uri="{FF2B5EF4-FFF2-40B4-BE49-F238E27FC236}">
                <a16:creationId xmlns:a16="http://schemas.microsoft.com/office/drawing/2014/main" id="{8B3ED532-E5DA-5E19-05FD-5F20E1E25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5">
            <a:extLst>
              <a:ext uri="{FF2B5EF4-FFF2-40B4-BE49-F238E27FC236}">
                <a16:creationId xmlns:a16="http://schemas.microsoft.com/office/drawing/2014/main" id="{26523FAE-3F4F-10F9-90BB-7B627A034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EC248-5C1B-4AAB-A007-E86CFC04AC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540735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>
            <a:extLst>
              <a:ext uri="{FF2B5EF4-FFF2-40B4-BE49-F238E27FC236}">
                <a16:creationId xmlns:a16="http://schemas.microsoft.com/office/drawing/2014/main" id="{1C2EC608-7FA9-AE5A-983A-957A341C3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E2474A-4EE4-4F9B-9421-51410EFD19F9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3" name="عنصر نائب للتذييل 4">
            <a:extLst>
              <a:ext uri="{FF2B5EF4-FFF2-40B4-BE49-F238E27FC236}">
                <a16:creationId xmlns:a16="http://schemas.microsoft.com/office/drawing/2014/main" id="{F1CB3717-2624-078A-FEF0-542FC2864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5">
            <a:extLst>
              <a:ext uri="{FF2B5EF4-FFF2-40B4-BE49-F238E27FC236}">
                <a16:creationId xmlns:a16="http://schemas.microsoft.com/office/drawing/2014/main" id="{A5929950-927B-E599-3C73-0081D4376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CC35A9-F4EA-4A51-96D9-B438053F15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905122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3DD5C656-DA73-A5F6-D0AC-B40BA43791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DA5BC-E4B4-4BC3-A77A-47D3D46400B8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0C1F4D6F-0A13-1090-D7E1-2D501689C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77D76655-7039-0447-E27A-5BD864019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64872-6E3C-48A1-B5A1-83B7E9D1FD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205780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en-US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95BB76A7-EAE2-2B3F-FF38-A7F0631314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225E96-8C8F-4EBC-9F42-5BCDF56E384C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6A9D2349-B601-F5DE-914F-F50851175E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0CEB5695-7FAF-CB9C-8996-2FF7F5609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E2BCD-D961-42D0-8D0F-6D9615CDE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598494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C0DF388-EFB3-73E5-55F4-646F3FAE1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155154-026F-4B0A-81D6-980E18E0F597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E551535-049E-426E-EF82-A3B1D085AB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D107870-048C-4996-1C67-D21C13200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056603-E17D-4D6B-8D25-3778F10DE78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7478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BB229E4-BB1B-12A6-EDD0-4387B56FD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7861E-B54D-4E82-98D4-7B76044C58AE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8CA78B8-A827-E98D-4A0D-6E08148E8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9D45208-D116-69ED-87AB-5C09D4F5E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C07C2D-193D-450F-82F0-4DA0A14E23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50603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914400" y="2130440"/>
            <a:ext cx="103632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1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20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30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4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51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6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72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82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C225E52-1EA3-D339-97CD-F13BF9C67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1CBCCF-4497-4E09-AEA6-4D5C6B11CED1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C950632-BA77-1A23-71AF-9AF360C6B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E48AE4E-2427-1D5D-7E93-3D233F982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CF5A1C-007F-4EAC-8054-F12252B0CF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995022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312895D-0914-E6ED-5FAA-059D09B3B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37540F-5366-4539-A04D-1E49A1C31B54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DCA7418-CC32-4AC3-21BD-A468D9FA5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26C401B-93E8-BC6F-1C76-4C6881631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CEF58-E785-4012-8E6C-475BEA78F9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941951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963084" y="4406915"/>
            <a:ext cx="10363200" cy="1362075"/>
          </a:xfrm>
        </p:spPr>
        <p:txBody>
          <a:bodyPr anchor="t"/>
          <a:lstStyle>
            <a:lvl1pPr algn="l">
              <a:defRPr sz="534" b="1" cap="all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7">
                <a:solidFill>
                  <a:schemeClr val="tx1">
                    <a:tint val="75000"/>
                  </a:schemeClr>
                </a:solidFill>
              </a:defRPr>
            </a:lvl1pPr>
            <a:lvl2pPr marL="61029" indent="0">
              <a:buNone/>
              <a:defRPr sz="241">
                <a:solidFill>
                  <a:schemeClr val="tx1">
                    <a:tint val="75000"/>
                  </a:schemeClr>
                </a:solidFill>
              </a:defRPr>
            </a:lvl2pPr>
            <a:lvl3pPr marL="122058" indent="0">
              <a:buNone/>
              <a:defRPr sz="214">
                <a:solidFill>
                  <a:schemeClr val="tx1">
                    <a:tint val="75000"/>
                  </a:schemeClr>
                </a:solidFill>
              </a:defRPr>
            </a:lvl3pPr>
            <a:lvl4pPr marL="183086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4pPr>
            <a:lvl5pPr marL="244115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5pPr>
            <a:lvl6pPr marL="305144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6pPr>
            <a:lvl7pPr marL="366173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7pPr>
            <a:lvl8pPr marL="427202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8pPr>
            <a:lvl9pPr marL="488231" indent="0">
              <a:buNone/>
              <a:defRPr sz="18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B0D4019-6D1B-5632-0E39-7BD852174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61FE93-6370-4452-B06E-AD53A2430099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D836B3A-3A9A-4611-6640-D6964BC32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71D49D2-D986-86BE-FC0F-5CC63B53A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56728-1283-4BA9-8886-AB0030C27C7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74811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374"/>
            </a:lvl1pPr>
            <a:lvl2pPr>
              <a:defRPr sz="321"/>
            </a:lvl2pPr>
            <a:lvl3pPr>
              <a:defRPr sz="267"/>
            </a:lvl3pPr>
            <a:lvl4pPr>
              <a:defRPr sz="241"/>
            </a:lvl4pPr>
            <a:lvl5pPr>
              <a:defRPr sz="241"/>
            </a:lvl5pPr>
            <a:lvl6pPr>
              <a:defRPr sz="241"/>
            </a:lvl6pPr>
            <a:lvl7pPr>
              <a:defRPr sz="241"/>
            </a:lvl7pPr>
            <a:lvl8pPr>
              <a:defRPr sz="241"/>
            </a:lvl8pPr>
            <a:lvl9pPr>
              <a:defRPr sz="241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374"/>
            </a:lvl1pPr>
            <a:lvl2pPr>
              <a:defRPr sz="321"/>
            </a:lvl2pPr>
            <a:lvl3pPr>
              <a:defRPr sz="267"/>
            </a:lvl3pPr>
            <a:lvl4pPr>
              <a:defRPr sz="241"/>
            </a:lvl4pPr>
            <a:lvl5pPr>
              <a:defRPr sz="241"/>
            </a:lvl5pPr>
            <a:lvl6pPr>
              <a:defRPr sz="241"/>
            </a:lvl6pPr>
            <a:lvl7pPr>
              <a:defRPr sz="241"/>
            </a:lvl7pPr>
            <a:lvl8pPr>
              <a:defRPr sz="241"/>
            </a:lvl8pPr>
            <a:lvl9pPr>
              <a:defRPr sz="241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B052CF86-2289-27BB-76A6-573E2A697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39AF2-CE58-4BF3-B72F-98535DB7E3E8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A6CC2135-4731-D0DB-FB4E-5E832DF1F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4FC349DF-C033-FEFD-71AC-8361E8BC9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E9C0A-3BC7-459B-BB43-6D47A0F8DD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719673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321" b="1"/>
            </a:lvl1pPr>
            <a:lvl2pPr marL="61029" indent="0">
              <a:buNone/>
              <a:defRPr sz="267" b="1"/>
            </a:lvl2pPr>
            <a:lvl3pPr marL="122058" indent="0">
              <a:buNone/>
              <a:defRPr sz="241" b="1"/>
            </a:lvl3pPr>
            <a:lvl4pPr marL="183086" indent="0">
              <a:buNone/>
              <a:defRPr sz="214" b="1"/>
            </a:lvl4pPr>
            <a:lvl5pPr marL="244115" indent="0">
              <a:buNone/>
              <a:defRPr sz="214" b="1"/>
            </a:lvl5pPr>
            <a:lvl6pPr marL="305144" indent="0">
              <a:buNone/>
              <a:defRPr sz="214" b="1"/>
            </a:lvl6pPr>
            <a:lvl7pPr marL="366173" indent="0">
              <a:buNone/>
              <a:defRPr sz="214" b="1"/>
            </a:lvl7pPr>
            <a:lvl8pPr marL="427202" indent="0">
              <a:buNone/>
              <a:defRPr sz="214" b="1"/>
            </a:lvl8pPr>
            <a:lvl9pPr marL="488231" indent="0">
              <a:buNone/>
              <a:defRPr sz="214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1"/>
            </a:lvl1pPr>
            <a:lvl2pPr>
              <a:defRPr sz="267"/>
            </a:lvl2pPr>
            <a:lvl3pPr>
              <a:defRPr sz="241"/>
            </a:lvl3pPr>
            <a:lvl4pPr>
              <a:defRPr sz="214"/>
            </a:lvl4pPr>
            <a:lvl5pPr>
              <a:defRPr sz="214"/>
            </a:lvl5pPr>
            <a:lvl6pPr>
              <a:defRPr sz="214"/>
            </a:lvl6pPr>
            <a:lvl7pPr>
              <a:defRPr sz="214"/>
            </a:lvl7pPr>
            <a:lvl8pPr>
              <a:defRPr sz="214"/>
            </a:lvl8pPr>
            <a:lvl9pPr>
              <a:defRPr sz="214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6193377" y="1535113"/>
            <a:ext cx="5389033" cy="639762"/>
          </a:xfrm>
        </p:spPr>
        <p:txBody>
          <a:bodyPr anchor="b"/>
          <a:lstStyle>
            <a:lvl1pPr marL="0" indent="0">
              <a:buNone/>
              <a:defRPr sz="321" b="1"/>
            </a:lvl1pPr>
            <a:lvl2pPr marL="61029" indent="0">
              <a:buNone/>
              <a:defRPr sz="267" b="1"/>
            </a:lvl2pPr>
            <a:lvl3pPr marL="122058" indent="0">
              <a:buNone/>
              <a:defRPr sz="241" b="1"/>
            </a:lvl3pPr>
            <a:lvl4pPr marL="183086" indent="0">
              <a:buNone/>
              <a:defRPr sz="214" b="1"/>
            </a:lvl4pPr>
            <a:lvl5pPr marL="244115" indent="0">
              <a:buNone/>
              <a:defRPr sz="214" b="1"/>
            </a:lvl5pPr>
            <a:lvl6pPr marL="305144" indent="0">
              <a:buNone/>
              <a:defRPr sz="214" b="1"/>
            </a:lvl6pPr>
            <a:lvl7pPr marL="366173" indent="0">
              <a:buNone/>
              <a:defRPr sz="214" b="1"/>
            </a:lvl7pPr>
            <a:lvl8pPr marL="427202" indent="0">
              <a:buNone/>
              <a:defRPr sz="214" b="1"/>
            </a:lvl8pPr>
            <a:lvl9pPr marL="488231" indent="0">
              <a:buNone/>
              <a:defRPr sz="214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6193377" y="2174875"/>
            <a:ext cx="5389033" cy="3951288"/>
          </a:xfrm>
        </p:spPr>
        <p:txBody>
          <a:bodyPr/>
          <a:lstStyle>
            <a:lvl1pPr>
              <a:defRPr sz="321"/>
            </a:lvl1pPr>
            <a:lvl2pPr>
              <a:defRPr sz="267"/>
            </a:lvl2pPr>
            <a:lvl3pPr>
              <a:defRPr sz="241"/>
            </a:lvl3pPr>
            <a:lvl4pPr>
              <a:defRPr sz="214"/>
            </a:lvl4pPr>
            <a:lvl5pPr>
              <a:defRPr sz="214"/>
            </a:lvl5pPr>
            <a:lvl6pPr>
              <a:defRPr sz="214"/>
            </a:lvl6pPr>
            <a:lvl7pPr>
              <a:defRPr sz="214"/>
            </a:lvl7pPr>
            <a:lvl8pPr>
              <a:defRPr sz="214"/>
            </a:lvl8pPr>
            <a:lvl9pPr>
              <a:defRPr sz="214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3">
            <a:extLst>
              <a:ext uri="{FF2B5EF4-FFF2-40B4-BE49-F238E27FC236}">
                <a16:creationId xmlns:a16="http://schemas.microsoft.com/office/drawing/2014/main" id="{955167E4-2E19-3F76-7B10-76848E73EE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495A5E-B93E-4AA0-9F4C-D95BBD25C43B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8" name="عنصر نائب للتذييل 4">
            <a:extLst>
              <a:ext uri="{FF2B5EF4-FFF2-40B4-BE49-F238E27FC236}">
                <a16:creationId xmlns:a16="http://schemas.microsoft.com/office/drawing/2014/main" id="{097C7DDE-827B-80E3-F89A-6D4A60EDB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5">
            <a:extLst>
              <a:ext uri="{FF2B5EF4-FFF2-40B4-BE49-F238E27FC236}">
                <a16:creationId xmlns:a16="http://schemas.microsoft.com/office/drawing/2014/main" id="{6228545E-8211-3830-854F-0D434518E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AFEB9-1689-49B1-82E8-8ABB2E65EF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964813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3">
            <a:extLst>
              <a:ext uri="{FF2B5EF4-FFF2-40B4-BE49-F238E27FC236}">
                <a16:creationId xmlns:a16="http://schemas.microsoft.com/office/drawing/2014/main" id="{BB02E5FD-BE20-6449-ED75-C46F86C16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4C0D7-3044-499B-A0F8-6BDA01A23F2A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4" name="عنصر نائب للتذييل 4">
            <a:extLst>
              <a:ext uri="{FF2B5EF4-FFF2-40B4-BE49-F238E27FC236}">
                <a16:creationId xmlns:a16="http://schemas.microsoft.com/office/drawing/2014/main" id="{E9D0A212-4A99-A472-0481-AB8B32F4D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5">
            <a:extLst>
              <a:ext uri="{FF2B5EF4-FFF2-40B4-BE49-F238E27FC236}">
                <a16:creationId xmlns:a16="http://schemas.microsoft.com/office/drawing/2014/main" id="{931D1C25-0D36-FAE4-D991-CC982481B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01710-C0E9-4F65-9AEE-F7F0A131C9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584948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>
            <a:extLst>
              <a:ext uri="{FF2B5EF4-FFF2-40B4-BE49-F238E27FC236}">
                <a16:creationId xmlns:a16="http://schemas.microsoft.com/office/drawing/2014/main" id="{EA845853-2D26-E0F4-B6AB-FB69DBD2E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F96A4C-8CA2-4899-B828-D1452256F9D2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3" name="عنصر نائب للتذييل 4">
            <a:extLst>
              <a:ext uri="{FF2B5EF4-FFF2-40B4-BE49-F238E27FC236}">
                <a16:creationId xmlns:a16="http://schemas.microsoft.com/office/drawing/2014/main" id="{37044A9C-23B5-EE05-8671-6AFAB1ED2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5">
            <a:extLst>
              <a:ext uri="{FF2B5EF4-FFF2-40B4-BE49-F238E27FC236}">
                <a16:creationId xmlns:a16="http://schemas.microsoft.com/office/drawing/2014/main" id="{6E23091B-C155-7F75-E0C5-A44CF428F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0094E7-B9BD-49BC-BD7D-07F34DB5B9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450941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67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766733" y="273065"/>
            <a:ext cx="6815667" cy="5853113"/>
          </a:xfrm>
        </p:spPr>
        <p:txBody>
          <a:bodyPr/>
          <a:lstStyle>
            <a:lvl1pPr>
              <a:defRPr sz="428"/>
            </a:lvl1pPr>
            <a:lvl2pPr>
              <a:defRPr sz="374"/>
            </a:lvl2pPr>
            <a:lvl3pPr>
              <a:defRPr sz="321"/>
            </a:lvl3pPr>
            <a:lvl4pPr>
              <a:defRPr sz="267"/>
            </a:lvl4pPr>
            <a:lvl5pPr>
              <a:defRPr sz="267"/>
            </a:lvl5pPr>
            <a:lvl6pPr>
              <a:defRPr sz="267"/>
            </a:lvl6pPr>
            <a:lvl7pPr>
              <a:defRPr sz="267"/>
            </a:lvl7pPr>
            <a:lvl8pPr>
              <a:defRPr sz="267"/>
            </a:lvl8pPr>
            <a:lvl9pPr>
              <a:defRPr sz="267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87"/>
            </a:lvl1pPr>
            <a:lvl2pPr marL="61029" indent="0">
              <a:buNone/>
              <a:defRPr sz="161"/>
            </a:lvl2pPr>
            <a:lvl3pPr marL="122058" indent="0">
              <a:buNone/>
              <a:defRPr sz="134"/>
            </a:lvl3pPr>
            <a:lvl4pPr marL="183086" indent="0">
              <a:buNone/>
              <a:defRPr sz="121"/>
            </a:lvl4pPr>
            <a:lvl5pPr marL="244115" indent="0">
              <a:buNone/>
              <a:defRPr sz="121"/>
            </a:lvl5pPr>
            <a:lvl6pPr marL="305144" indent="0">
              <a:buNone/>
              <a:defRPr sz="121"/>
            </a:lvl6pPr>
            <a:lvl7pPr marL="366173" indent="0">
              <a:buNone/>
              <a:defRPr sz="121"/>
            </a:lvl7pPr>
            <a:lvl8pPr marL="427202" indent="0">
              <a:buNone/>
              <a:defRPr sz="121"/>
            </a:lvl8pPr>
            <a:lvl9pPr marL="488231" indent="0">
              <a:buNone/>
              <a:defRPr sz="12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14103DD1-F572-0B31-804A-2850EDB0B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67DAC-E8FE-4DB8-A2F4-90B42E9138FB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ABC8A1AF-5139-F7D0-6639-C755A7F64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E46C15FE-22C6-4834-36E6-FEF095D5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F80FC9-F400-44D9-92A5-AB68A3E35D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83137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67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428"/>
            </a:lvl1pPr>
            <a:lvl2pPr marL="61029" indent="0">
              <a:buNone/>
              <a:defRPr sz="374"/>
            </a:lvl2pPr>
            <a:lvl3pPr marL="122058" indent="0">
              <a:buNone/>
              <a:defRPr sz="321"/>
            </a:lvl3pPr>
            <a:lvl4pPr marL="183086" indent="0">
              <a:buNone/>
              <a:defRPr sz="267"/>
            </a:lvl4pPr>
            <a:lvl5pPr marL="244115" indent="0">
              <a:buNone/>
              <a:defRPr sz="267"/>
            </a:lvl5pPr>
            <a:lvl6pPr marL="305144" indent="0">
              <a:buNone/>
              <a:defRPr sz="267"/>
            </a:lvl6pPr>
            <a:lvl7pPr marL="366173" indent="0">
              <a:buNone/>
              <a:defRPr sz="267"/>
            </a:lvl7pPr>
            <a:lvl8pPr marL="427202" indent="0">
              <a:buNone/>
              <a:defRPr sz="267"/>
            </a:lvl8pPr>
            <a:lvl9pPr marL="488231" indent="0">
              <a:buNone/>
              <a:defRPr sz="267"/>
            </a:lvl9pPr>
          </a:lstStyle>
          <a:p>
            <a:pPr lvl="0"/>
            <a:endParaRPr lang="en-US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87"/>
            </a:lvl1pPr>
            <a:lvl2pPr marL="61029" indent="0">
              <a:buNone/>
              <a:defRPr sz="161"/>
            </a:lvl2pPr>
            <a:lvl3pPr marL="122058" indent="0">
              <a:buNone/>
              <a:defRPr sz="134"/>
            </a:lvl3pPr>
            <a:lvl4pPr marL="183086" indent="0">
              <a:buNone/>
              <a:defRPr sz="121"/>
            </a:lvl4pPr>
            <a:lvl5pPr marL="244115" indent="0">
              <a:buNone/>
              <a:defRPr sz="121"/>
            </a:lvl5pPr>
            <a:lvl6pPr marL="305144" indent="0">
              <a:buNone/>
              <a:defRPr sz="121"/>
            </a:lvl6pPr>
            <a:lvl7pPr marL="366173" indent="0">
              <a:buNone/>
              <a:defRPr sz="121"/>
            </a:lvl7pPr>
            <a:lvl8pPr marL="427202" indent="0">
              <a:buNone/>
              <a:defRPr sz="121"/>
            </a:lvl8pPr>
            <a:lvl9pPr marL="488231" indent="0">
              <a:buNone/>
              <a:defRPr sz="12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AEC6D3F2-8587-1EFF-8F83-473CBC2D6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901E77-48B5-4BC5-8E0E-AE19565751D5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0B93C0CF-7C70-8470-5EDE-A04E920A7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9107AC4C-76BD-DA69-88AD-0D53DB7EDD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F1496-AD28-45E6-A304-21A99BA517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341845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403C05F-AE4C-101E-A3D5-EC60B2D79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FDF02-647B-4493-8D0F-194BBC1C2AC1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1DD1BAD-FE44-2C93-4DDA-1D8FCF5D7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DE6A313-8BCF-EB14-CF4A-94DADE255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1F51E3-BF6A-4F2B-B2EE-B1B8869E71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579130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8839200" y="274653"/>
            <a:ext cx="27432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09600" y="274653"/>
            <a:ext cx="80264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FE39BB1-5470-8E73-5853-D8B66F53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FD782-1DBB-45AE-9DE1-DE0443F7CD5A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46EBDA7-4494-FB84-B689-35DCA0FA8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49D7C9E-28B5-377B-4F58-79EAAA0AF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0AC18C-C2D8-49FB-A4BF-873291F5F4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227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8ABEE217-BB4D-7877-241B-73D4C0A8B5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E748128-0B98-1F40-C6D2-56BDA598C2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5A9AA05-DA4B-A8CA-21E8-5FE2F59D3B9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9C4DEF7-A67B-8642-A76D-DF19A233528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F63584A-3C80-8473-A910-148745971E3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>
              <a:defRPr sz="1400">
                <a:solidFill>
                  <a:srgbClr val="000000"/>
                </a:solidFill>
              </a:defRPr>
            </a:lvl1pPr>
          </a:lstStyle>
          <a:p>
            <a:fld id="{63C158DF-9BE0-4409-B001-F113C16C8AF4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0589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E733C12-41C5-462C-47F3-1190427F41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C48CF1EE-7D73-2ED2-EC67-47CD313A68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C8CE67F-5636-C41E-0BDD-7FCD658358A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EBCE49E-6456-92FC-D8F2-1F43288A12C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4D34BAA6-3295-5344-BD7F-6F3055B6802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>
              <a:defRPr sz="1400">
                <a:solidFill>
                  <a:srgbClr val="000000"/>
                </a:solidFill>
              </a:defRPr>
            </a:lvl1pPr>
          </a:lstStyle>
          <a:p>
            <a:fld id="{0F4A68DB-66F0-4F2C-B673-5B36D20F832D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608610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F52039A1-4EB7-2068-2363-72EFFDAF4F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E535FE20-929D-EB27-3456-A4A8E87370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391A26B-D3EC-1E7D-A4F6-BE0009EC785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83D239-98E5-2C95-5F88-5A8BD0B05C7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2677396-B614-CF6A-4E71-F764E923FBA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1" eaLnBrk="1" hangingPunct="1">
              <a:defRPr sz="14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3A87580-F63B-491A-B71C-13714588257E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932742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نمط العنوان الرئيسي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49803B53-53BF-47A6-B8AC-E923610F3B1D}" type="slidenum">
              <a:rPr lang="ar-SA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6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6DEB3B75-1CCD-4904-9756-96AFD2439A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KW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03B323F-6645-47F0-ACD0-5A7383FE0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KW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51B26E9-08FE-47E0-ABA8-339699EBD7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BC2620-7220-466E-BE41-63926EF2417F}" type="datetimeFigureOut">
              <a:rPr lang="ar-KW" smtClean="0"/>
              <a:t>04/10/1446</a:t>
            </a:fld>
            <a:endParaRPr lang="ar-KW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672038B-CA8D-4BE1-A229-B2466C8762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KW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FEA890E-3FF9-437E-8052-F3ECAF529C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41721C-B933-4A2A-892F-1D52799DF659}" type="slidenum">
              <a:rPr lang="ar-KW" smtClean="0"/>
              <a:t>‹#›</a:t>
            </a:fld>
            <a:endParaRPr lang="ar-KW"/>
          </a:p>
        </p:txBody>
      </p:sp>
    </p:spTree>
    <p:extLst>
      <p:ext uri="{BB962C8B-B14F-4D97-AF65-F5344CB8AC3E}">
        <p14:creationId xmlns:p14="http://schemas.microsoft.com/office/powerpoint/2010/main" val="3565950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KW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D6D20D42-A03C-97E1-DCA4-60F5F343A5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CDD7C7D1-CF42-FA0B-DEFD-24FFF1ADC0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FA2D030-0126-C043-ABF3-67A021ECBF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E659DA-533E-481A-BB62-64496674D732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A788443-7CE6-83E4-9108-6662BDA9D1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E3FF0CA-BDE0-7AEC-3904-072B37B557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4AFBD5-452F-45E3-953E-1BF69E58FB7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44115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853586B7-3FC0-1024-29B0-6534B10975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0BEE0C6E-A1DD-A4A7-CDF5-02C1955888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2CF4CD4-F947-88B2-088C-36140CB6FF79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BA8AEBD2-DA3D-3C0A-DE48-1CD8ECEFE24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E5A0AB1-6AF1-3067-6418-7BA47069DC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pPr>
              <a:defRPr/>
            </a:pPr>
            <a:fld id="{DA0361CE-3F06-42EC-A30F-82CB5D0764E2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96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7" r:id="rId1"/>
    <p:sldLayoutId id="2147483968" r:id="rId2"/>
    <p:sldLayoutId id="2147483969" r:id="rId3"/>
    <p:sldLayoutId id="2147483970" r:id="rId4"/>
    <p:sldLayoutId id="2147483971" r:id="rId5"/>
    <p:sldLayoutId id="2147483972" r:id="rId6"/>
    <p:sldLayoutId id="2147483973" r:id="rId7"/>
    <p:sldLayoutId id="2147483974" r:id="rId8"/>
    <p:sldLayoutId id="2147483975" r:id="rId9"/>
    <p:sldLayoutId id="2147483976" r:id="rId10"/>
    <p:sldLayoutId id="2147483977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C158DF-9BE0-4409-B001-F113C16C8AF4}" type="slidenum">
              <a:rPr lang="ar-SA" altLang="ar-SA" smtClean="0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84772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txStyles>
    <p:titleStyle>
      <a:lvl1pPr algn="l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C9305-B9F7-4ED4-B76F-3D5A5F3AC1C0}" type="datetimeFigureOut">
              <a:rPr lang="ar-SA" smtClean="0"/>
              <a:t>04/10/46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5AD62-100E-46BA-869D-5EE3CCA198E2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30536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C0C59F72-B02F-D212-16FF-D930528277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22F81DDD-C916-EDC4-1282-047A363275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7C46E9A5-9EEB-53D3-EF92-D22A9488E01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ar-SA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ADB7BF2-C544-F6F9-41AB-C5D9A6A634A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ar-SA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C84DE432-8CCD-D787-2FA1-3F7A295A2C6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/>
            </a:lvl1pPr>
          </a:lstStyle>
          <a:p>
            <a:fld id="{F7A171C4-64B1-4715-8E78-C3B9159802F6}" type="slidenum">
              <a:rPr lang="ar-SA" altLang="ar-SA"/>
              <a:pPr/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513265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7" r:id="rId1"/>
    <p:sldLayoutId id="2147484028" r:id="rId2"/>
    <p:sldLayoutId id="2147484029" r:id="rId3"/>
    <p:sldLayoutId id="2147484030" r:id="rId4"/>
    <p:sldLayoutId id="2147484031" r:id="rId5"/>
    <p:sldLayoutId id="2147484032" r:id="rId6"/>
    <p:sldLayoutId id="2147484033" r:id="rId7"/>
    <p:sldLayoutId id="2147484034" r:id="rId8"/>
    <p:sldLayoutId id="2147484035" r:id="rId9"/>
    <p:sldLayoutId id="2147484036" r:id="rId10"/>
    <p:sldLayoutId id="2147484037" r:id="rId11"/>
  </p:sldLayoutIdLst>
  <p:txStyles>
    <p:titleStyle>
      <a:lvl1pPr algn="ctr" rtl="1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2pPr>
      <a:lvl3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3pPr>
      <a:lvl4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4pPr>
      <a:lvl5pPr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r" rtl="1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عنصر نائب للعنوان 1">
            <a:extLst>
              <a:ext uri="{FF2B5EF4-FFF2-40B4-BE49-F238E27FC236}">
                <a16:creationId xmlns:a16="http://schemas.microsoft.com/office/drawing/2014/main" id="{82B41167-ED49-A4F0-426C-5ED4994E5D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عنوان الشكل الرئيسي</a:t>
            </a:r>
          </a:p>
        </p:txBody>
      </p:sp>
      <p:sp>
        <p:nvSpPr>
          <p:cNvPr id="9219" name="عنصر نائب للنص 2">
            <a:extLst>
              <a:ext uri="{FF2B5EF4-FFF2-40B4-BE49-F238E27FC236}">
                <a16:creationId xmlns:a16="http://schemas.microsoft.com/office/drawing/2014/main" id="{88E5522D-4C4B-7CC8-8984-62343C8120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نص الشكل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338C1FB-9291-0268-BB0A-AE81EEB84A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eaLnBrk="1" hangingPunct="1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5129CFF-7F38-4C50-86DE-9A6D0535907E}" type="datetimeFigureOut">
              <a:rPr lang="ar-SA"/>
              <a:pPr>
                <a:defRPr/>
              </a:pPr>
              <a:t>04/10/46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450999C-657B-3902-28AA-1C7E9D229A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eaLnBrk="1" hangingPunct="1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636E158-6A44-98CA-9535-21F49EB526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 eaLnBrk="1" hangingPunct="1">
              <a:defRPr sz="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1163D0D5-883B-45EC-BA14-648F479D676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36731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9" r:id="rId1"/>
    <p:sldLayoutId id="2147484040" r:id="rId2"/>
    <p:sldLayoutId id="2147484041" r:id="rId3"/>
    <p:sldLayoutId id="2147484042" r:id="rId4"/>
    <p:sldLayoutId id="2147484043" r:id="rId5"/>
    <p:sldLayoutId id="2147484044" r:id="rId6"/>
    <p:sldLayoutId id="2147484045" r:id="rId7"/>
    <p:sldLayoutId id="2147484046" r:id="rId8"/>
    <p:sldLayoutId id="2147484047" r:id="rId9"/>
    <p:sldLayoutId id="2147484048" r:id="rId10"/>
    <p:sldLayoutId id="2147484049" r:id="rId11"/>
  </p:sldLayoutIdLst>
  <p:txStyles>
    <p:titleStyle>
      <a:lvl1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 kern="1200">
          <a:solidFill>
            <a:schemeClr val="tx1"/>
          </a:solidFill>
          <a:latin typeface="+mj-lt"/>
          <a:ea typeface="+mj-ea"/>
          <a:cs typeface="Calibri Light" panose="020F0302020204030204" pitchFamily="34" charset="0"/>
        </a:defRPr>
      </a:lvl1pPr>
      <a:lvl2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2pPr>
      <a:lvl3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3pPr>
      <a:lvl4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4pPr>
      <a:lvl5pPr algn="r" defTabSz="66675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00">
          <a:solidFill>
            <a:schemeClr val="tx1"/>
          </a:solidFill>
          <a:latin typeface="Calibri Light" panose="020F0302020204030204" pitchFamily="34" charset="0"/>
          <a:cs typeface="Calibri Light" panose="020F0302020204030204" pitchFamily="34" charset="0"/>
        </a:defRPr>
      </a:lvl5pPr>
      <a:lvl6pPr marL="45772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6pPr>
      <a:lvl7pPr marL="91544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7pPr>
      <a:lvl8pPr marL="137315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8pPr>
      <a:lvl9pPr marL="183086" algn="r" defTabSz="68658" rtl="1" fontAlgn="base">
        <a:lnSpc>
          <a:spcPct val="90000"/>
        </a:lnSpc>
        <a:spcBef>
          <a:spcPct val="0"/>
        </a:spcBef>
        <a:spcAft>
          <a:spcPct val="0"/>
        </a:spcAft>
        <a:defRPr sz="330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9pPr>
    </p:titleStyle>
    <p:bodyStyle>
      <a:lvl1pPr marL="14288" indent="-14288" algn="r" defTabSz="66675" rtl="1" eaLnBrk="0" fontAlgn="base" hangingPunct="0">
        <a:lnSpc>
          <a:spcPct val="90000"/>
        </a:lnSpc>
        <a:spcBef>
          <a:spcPts val="75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1pPr>
      <a:lvl2pPr marL="49213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2pPr>
      <a:lvl3pPr marL="84138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3pPr>
      <a:lvl4pPr marL="117475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4pPr>
      <a:lvl5pPr marL="152400" indent="-14288" algn="r" defTabSz="66675" rtl="1" eaLnBrk="0" fontAlgn="base" hangingPunct="0">
        <a:lnSpc>
          <a:spcPct val="90000"/>
        </a:lnSpc>
        <a:spcBef>
          <a:spcPts val="38"/>
        </a:spcBef>
        <a:spcAft>
          <a:spcPct val="0"/>
        </a:spcAft>
        <a:buFont typeface="Arial" panose="020B0604020202020204" pitchFamily="34" charset="0"/>
        <a:buChar char="•"/>
        <a:defRPr sz="100" kern="1200">
          <a:solidFill>
            <a:schemeClr val="tx1"/>
          </a:solidFill>
          <a:latin typeface="+mn-lt"/>
          <a:ea typeface="+mn-ea"/>
          <a:cs typeface="Calibri" panose="020F0502020204030204" pitchFamily="34" charset="0"/>
        </a:defRPr>
      </a:lvl5pPr>
      <a:lvl6pPr marL="188808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6pPr>
      <a:lvl7pPr marL="223137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7pPr>
      <a:lvl8pPr marL="257466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8pPr>
      <a:lvl9pPr marL="291795" indent="-17165" algn="r" defTabSz="68658" rtl="1" eaLnBrk="1" latinLnBrk="0" hangingPunct="1">
        <a:lnSpc>
          <a:spcPct val="90000"/>
        </a:lnSpc>
        <a:spcBef>
          <a:spcPts val="38"/>
        </a:spcBef>
        <a:buFont typeface="Arial" panose="020B0604020202020204" pitchFamily="34" charset="0"/>
        <a:buChar char="•"/>
        <a:defRPr sz="13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1pPr>
      <a:lvl2pPr marL="34329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2pPr>
      <a:lvl3pPr marL="68658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3pPr>
      <a:lvl4pPr marL="102986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4pPr>
      <a:lvl5pPr marL="137315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5pPr>
      <a:lvl6pPr marL="171644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6pPr>
      <a:lvl7pPr marL="205973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7pPr>
      <a:lvl8pPr marL="240302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8pPr>
      <a:lvl9pPr marL="274630" algn="r" defTabSz="68658" rtl="1" eaLnBrk="1" latinLnBrk="0" hangingPunct="1">
        <a:defRPr sz="13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صر نائب للعنوان 1">
            <a:extLst>
              <a:ext uri="{FF2B5EF4-FFF2-40B4-BE49-F238E27FC236}">
                <a16:creationId xmlns:a16="http://schemas.microsoft.com/office/drawing/2014/main" id="{640CD900-13D3-731C-D4E9-C06C682A41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  <a:endParaRPr lang="en-US" altLang="ar-SA"/>
          </a:p>
        </p:txBody>
      </p:sp>
      <p:sp>
        <p:nvSpPr>
          <p:cNvPr id="5123" name="عنصر نائب للنص 2">
            <a:extLst>
              <a:ext uri="{FF2B5EF4-FFF2-40B4-BE49-F238E27FC236}">
                <a16:creationId xmlns:a16="http://schemas.microsoft.com/office/drawing/2014/main" id="{31F3A0A4-8AD7-DB66-BC5F-0BB4047AA6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  <a:endParaRPr lang="en-US" altLang="ar-SA"/>
          </a:p>
          <a:p>
            <a:pPr lvl="1"/>
            <a:r>
              <a:rPr lang="ar-SA" altLang="ar-SA"/>
              <a:t>المستوى الثاني</a:t>
            </a:r>
            <a:endParaRPr lang="en-US" altLang="ar-SA"/>
          </a:p>
          <a:p>
            <a:pPr lvl="2"/>
            <a:r>
              <a:rPr lang="ar-SA" altLang="ar-SA"/>
              <a:t>المستوى الثالث</a:t>
            </a:r>
            <a:endParaRPr lang="en-US" altLang="ar-SA"/>
          </a:p>
          <a:p>
            <a:pPr lvl="3"/>
            <a:r>
              <a:rPr lang="ar-SA" altLang="ar-SA"/>
              <a:t>المستوى الرابع</a:t>
            </a:r>
            <a:endParaRPr lang="en-US" altLang="ar-SA"/>
          </a:p>
          <a:p>
            <a:pPr lvl="4"/>
            <a:r>
              <a:rPr lang="ar-SA" altLang="ar-SA"/>
              <a:t>المستوى الخامس</a:t>
            </a:r>
            <a:endParaRPr lang="en-US" altLang="ar-SA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EC021E-7347-6DFB-2EBC-77D8C17353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1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D36BCB2-6546-4A02-B634-FF258AAD8762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5489EBC-187A-6E8C-DEEC-59A5D186F2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1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61B4F05-F5DA-EF47-C310-FB0D5ECC3EC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 eaLnBrk="1" hangingPunct="1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DCD17C9-50EC-416E-BDCA-2210F82251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17228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3" r:id="rId1"/>
    <p:sldLayoutId id="2147484064" r:id="rId2"/>
    <p:sldLayoutId id="2147484065" r:id="rId3"/>
    <p:sldLayoutId id="2147484066" r:id="rId4"/>
    <p:sldLayoutId id="2147484067" r:id="rId5"/>
    <p:sldLayoutId id="2147484068" r:id="rId6"/>
    <p:sldLayoutId id="2147484069" r:id="rId7"/>
    <p:sldLayoutId id="2147484070" r:id="rId8"/>
    <p:sldLayoutId id="2147484071" r:id="rId9"/>
    <p:sldLayoutId id="2147484072" r:id="rId10"/>
    <p:sldLayoutId id="2147484073" r:id="rId11"/>
  </p:sldLayoutIdLst>
  <p:txStyles>
    <p:titleStyle>
      <a:lvl1pPr algn="ctr" defTabSz="685800" rtl="0" eaLnBrk="0" fontAlgn="base" hangingPunct="0"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2pPr>
      <a:lvl3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3pPr>
      <a:lvl4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4pPr>
      <a:lvl5pPr algn="ctr" defTabSz="685800" rtl="0" eaLnBrk="0" fontAlgn="base" hangingPunct="0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5pPr>
      <a:lvl6pPr marL="4572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6pPr>
      <a:lvl7pPr marL="9144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7pPr>
      <a:lvl8pPr marL="13716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8pPr>
      <a:lvl9pPr marL="1828800" algn="ctr" defTabSz="685800" rtl="0" fontAlgn="base"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9pPr>
    </p:titleStyle>
    <p:bodyStyle>
      <a:lvl1pPr marL="257175" indent="-257175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صر نائب للعنوان 1">
            <a:extLst>
              <a:ext uri="{FF2B5EF4-FFF2-40B4-BE49-F238E27FC236}">
                <a16:creationId xmlns:a16="http://schemas.microsoft.com/office/drawing/2014/main" id="{25ACC9D4-8B57-B157-B9C6-95398965AF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  <a:endParaRPr lang="en-US" altLang="ar-SA"/>
          </a:p>
        </p:txBody>
      </p:sp>
      <p:sp>
        <p:nvSpPr>
          <p:cNvPr id="7171" name="عنصر نائب للنص 2">
            <a:extLst>
              <a:ext uri="{FF2B5EF4-FFF2-40B4-BE49-F238E27FC236}">
                <a16:creationId xmlns:a16="http://schemas.microsoft.com/office/drawing/2014/main" id="{D02DDC62-B6AD-3BA0-5CCA-87730C79A9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  <a:endParaRPr lang="en-US" altLang="ar-SA"/>
          </a:p>
          <a:p>
            <a:pPr lvl="1"/>
            <a:r>
              <a:rPr lang="ar-SA" altLang="ar-SA"/>
              <a:t>المستوى الثاني</a:t>
            </a:r>
            <a:endParaRPr lang="en-US" altLang="ar-SA"/>
          </a:p>
          <a:p>
            <a:pPr lvl="2"/>
            <a:r>
              <a:rPr lang="ar-SA" altLang="ar-SA"/>
              <a:t>المستوى الثالث</a:t>
            </a:r>
            <a:endParaRPr lang="en-US" altLang="ar-SA"/>
          </a:p>
          <a:p>
            <a:pPr lvl="3"/>
            <a:r>
              <a:rPr lang="ar-SA" altLang="ar-SA"/>
              <a:t>المستوى الرابع</a:t>
            </a:r>
            <a:endParaRPr lang="en-US" altLang="ar-SA"/>
          </a:p>
          <a:p>
            <a:pPr lvl="4"/>
            <a:r>
              <a:rPr lang="ar-SA" altLang="ar-SA"/>
              <a:t>المستوى الخامس</a:t>
            </a:r>
            <a:endParaRPr lang="en-US" altLang="ar-SA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E41B837-B0B1-B99A-9506-12DB6187B9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1" eaLnBrk="1" hangingPunct="1">
              <a:defRPr sz="1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1421254-0D71-4993-AAEA-80D11F6ED3FE}" type="datetimeFigureOut">
              <a:rPr lang="en-US"/>
              <a:pPr>
                <a:defRPr/>
              </a:pPr>
              <a:t>4/2/2025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154F2D2-1722-E46B-9D2E-5E6B8D553B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1" eaLnBrk="1" hangingPunct="1">
              <a:defRPr sz="1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2D5D5AB-84B3-83AA-A42B-0FFF4F0570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 eaLnBrk="1" hangingPunct="1">
              <a:defRPr sz="16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72E2278-72B3-41E4-BF88-E81330E0E2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24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4076" r:id="rId2"/>
    <p:sldLayoutId id="2147484077" r:id="rId3"/>
    <p:sldLayoutId id="2147484078" r:id="rId4"/>
    <p:sldLayoutId id="2147484079" r:id="rId5"/>
    <p:sldLayoutId id="2147484080" r:id="rId6"/>
    <p:sldLayoutId id="2147484081" r:id="rId7"/>
    <p:sldLayoutId id="2147484082" r:id="rId8"/>
    <p:sldLayoutId id="2147484083" r:id="rId9"/>
    <p:sldLayoutId id="2147484084" r:id="rId10"/>
    <p:sldLayoutId id="2147484085" r:id="rId11"/>
  </p:sldLayoutIdLst>
  <p:txStyles>
    <p:titleStyle>
      <a:lvl1pPr algn="ctr" defTabSz="120650" rtl="0" eaLnBrk="0" fontAlgn="base" hangingPunct="0">
        <a:spcBef>
          <a:spcPct val="0"/>
        </a:spcBef>
        <a:spcAft>
          <a:spcPct val="0"/>
        </a:spcAft>
        <a:defRPr sz="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20650" rtl="0" eaLnBrk="0" fontAlgn="base" hangingPunct="0">
        <a:spcBef>
          <a:spcPct val="0"/>
        </a:spcBef>
        <a:spcAft>
          <a:spcPct val="0"/>
        </a:spcAft>
        <a:defRPr sz="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2pPr>
      <a:lvl3pPr algn="ctr" defTabSz="120650" rtl="0" eaLnBrk="0" fontAlgn="base" hangingPunct="0">
        <a:spcBef>
          <a:spcPct val="0"/>
        </a:spcBef>
        <a:spcAft>
          <a:spcPct val="0"/>
        </a:spcAft>
        <a:defRPr sz="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3pPr>
      <a:lvl4pPr algn="ctr" defTabSz="120650" rtl="0" eaLnBrk="0" fontAlgn="base" hangingPunct="0">
        <a:spcBef>
          <a:spcPct val="0"/>
        </a:spcBef>
        <a:spcAft>
          <a:spcPct val="0"/>
        </a:spcAft>
        <a:defRPr sz="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4pPr>
      <a:lvl5pPr algn="ctr" defTabSz="120650" rtl="0" eaLnBrk="0" fontAlgn="base" hangingPunct="0">
        <a:spcBef>
          <a:spcPct val="0"/>
        </a:spcBef>
        <a:spcAft>
          <a:spcPct val="0"/>
        </a:spcAft>
        <a:defRPr sz="400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5pPr>
      <a:lvl6pPr marL="81372" algn="ctr" defTabSz="122058" rtl="0" fontAlgn="base">
        <a:spcBef>
          <a:spcPct val="0"/>
        </a:spcBef>
        <a:spcAft>
          <a:spcPct val="0"/>
        </a:spcAft>
        <a:defRPr sz="587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6pPr>
      <a:lvl7pPr marL="162744" algn="ctr" defTabSz="122058" rtl="0" fontAlgn="base">
        <a:spcBef>
          <a:spcPct val="0"/>
        </a:spcBef>
        <a:spcAft>
          <a:spcPct val="0"/>
        </a:spcAft>
        <a:defRPr sz="587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7pPr>
      <a:lvl8pPr marL="244115" algn="ctr" defTabSz="122058" rtl="0" fontAlgn="base">
        <a:spcBef>
          <a:spcPct val="0"/>
        </a:spcBef>
        <a:spcAft>
          <a:spcPct val="0"/>
        </a:spcAft>
        <a:defRPr sz="587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8pPr>
      <a:lvl9pPr marL="325487" algn="ctr" defTabSz="122058" rtl="0" fontAlgn="base">
        <a:spcBef>
          <a:spcPct val="0"/>
        </a:spcBef>
        <a:spcAft>
          <a:spcPct val="0"/>
        </a:spcAft>
        <a:defRPr sz="587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9pPr>
    </p:titleStyle>
    <p:bodyStyle>
      <a:lvl1pPr marL="44450" indent="-44450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00" kern="1200">
          <a:solidFill>
            <a:schemeClr val="tx1"/>
          </a:solidFill>
          <a:latin typeface="+mn-lt"/>
          <a:ea typeface="+mn-ea"/>
          <a:cs typeface="+mn-cs"/>
        </a:defRPr>
      </a:lvl1pPr>
      <a:lvl2pPr marL="98425" indent="-36513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00" kern="1200">
          <a:solidFill>
            <a:schemeClr val="tx1"/>
          </a:solidFill>
          <a:latin typeface="+mn-lt"/>
          <a:ea typeface="+mn-ea"/>
          <a:cs typeface="+mn-cs"/>
        </a:defRPr>
      </a:lvl2pPr>
      <a:lvl3pPr marL="150813" indent="-28575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211138" indent="-28575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" kern="1200">
          <a:solidFill>
            <a:schemeClr val="tx1"/>
          </a:solidFill>
          <a:latin typeface="+mn-lt"/>
          <a:ea typeface="+mn-ea"/>
          <a:cs typeface="+mn-cs"/>
        </a:defRPr>
      </a:lvl4pPr>
      <a:lvl5pPr marL="273050" indent="-28575" algn="l" defTabSz="12065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" kern="1200">
          <a:solidFill>
            <a:schemeClr val="tx1"/>
          </a:solidFill>
          <a:latin typeface="+mn-lt"/>
          <a:ea typeface="+mn-ea"/>
          <a:cs typeface="+mn-cs"/>
        </a:defRPr>
      </a:lvl5pPr>
      <a:lvl6pPr marL="335659" indent="-30515" algn="l" defTabSz="122058" rtl="0" eaLnBrk="1" latinLnBrk="0" hangingPunct="1">
        <a:spcBef>
          <a:spcPct val="20000"/>
        </a:spcBef>
        <a:buFont typeface="Arial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6pPr>
      <a:lvl7pPr marL="396688" indent="-30515" algn="l" defTabSz="122058" rtl="0" eaLnBrk="1" latinLnBrk="0" hangingPunct="1">
        <a:spcBef>
          <a:spcPct val="20000"/>
        </a:spcBef>
        <a:buFont typeface="Arial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7pPr>
      <a:lvl8pPr marL="457717" indent="-30515" algn="l" defTabSz="122058" rtl="0" eaLnBrk="1" latinLnBrk="0" hangingPunct="1">
        <a:spcBef>
          <a:spcPct val="20000"/>
        </a:spcBef>
        <a:buFont typeface="Arial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8pPr>
      <a:lvl9pPr marL="518746" indent="-30515" algn="l" defTabSz="122058" rtl="0" eaLnBrk="1" latinLnBrk="0" hangingPunct="1">
        <a:spcBef>
          <a:spcPct val="20000"/>
        </a:spcBef>
        <a:buFont typeface="Arial" pitchFamily="34" charset="0"/>
        <a:buChar char="•"/>
        <a:defRPr sz="2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1pPr>
      <a:lvl2pPr marL="61029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2pPr>
      <a:lvl3pPr marL="122058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3pPr>
      <a:lvl4pPr marL="183086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4pPr>
      <a:lvl5pPr marL="244115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5pPr>
      <a:lvl6pPr marL="305144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6pPr>
      <a:lvl7pPr marL="366173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7pPr>
      <a:lvl8pPr marL="427202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8pPr>
      <a:lvl9pPr marL="488231" algn="l" defTabSz="122058" rtl="0" eaLnBrk="1" latinLnBrk="0" hangingPunct="1">
        <a:defRPr sz="24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asmaalawfy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2.xml"/><Relationship Id="rId6" Type="http://schemas.openxmlformats.org/officeDocument/2006/relationships/hyperlink" Target="https://t.me/asmaalawfym1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5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0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5.xml"/><Relationship Id="rId6" Type="http://schemas.openxmlformats.org/officeDocument/2006/relationships/image" Target="../media/image17.png"/><Relationship Id="rId5" Type="http://schemas.microsoft.com/office/2007/relationships/hdphoto" Target="../media/hdphoto1.wdp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.png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37.emf"/><Relationship Id="rId5" Type="http://schemas.openxmlformats.org/officeDocument/2006/relationships/image" Target="../media/image36.emf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3.emf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emf"/><Relationship Id="rId3" Type="http://schemas.openxmlformats.org/officeDocument/2006/relationships/image" Target="../media/image44.png"/><Relationship Id="rId7" Type="http://schemas.openxmlformats.org/officeDocument/2006/relationships/image" Target="../media/image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17.png"/><Relationship Id="rId5" Type="http://schemas.openxmlformats.org/officeDocument/2006/relationships/image" Target="../media/image42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6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52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5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t.me/asmaalawfy" TargetMode="External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2.xml"/><Relationship Id="rId6" Type="http://schemas.openxmlformats.org/officeDocument/2006/relationships/hyperlink" Target="https://t.me/asmaalawfym1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0610" name="Picture 6">
            <a:extLst>
              <a:ext uri="{FF2B5EF4-FFF2-40B4-BE49-F238E27FC236}">
                <a16:creationId xmlns:a16="http://schemas.microsoft.com/office/drawing/2014/main" id="{D08FA200-348B-0277-761E-1A77F023D6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238" y="11113"/>
            <a:ext cx="4075112" cy="2379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4158C10B-AC99-5DF5-C998-799F29BEA3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850" y="1268413"/>
            <a:ext cx="5689600" cy="56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AE0CFF10-83D3-A9F7-4105-5D1C3D2E80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213" y="2608264"/>
            <a:ext cx="3198812" cy="355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ZoneTexte 2">
            <a:extLst>
              <a:ext uri="{FF2B5EF4-FFF2-40B4-BE49-F238E27FC236}">
                <a16:creationId xmlns:a16="http://schemas.microsoft.com/office/drawing/2014/main" id="{B9CDA159-94AE-8082-4EE5-1877F8D09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0663" y="1493839"/>
            <a:ext cx="41830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90488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90488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90488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90488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90488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90488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90488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90488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90488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ctr" defTabSz="904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7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SKR HEAD1" pitchFamily="2" charset="-78"/>
              </a:rPr>
              <a:t>الحقوق غيرمحفوظة </a:t>
            </a:r>
          </a:p>
          <a:p>
            <a:pPr marL="0" marR="0" lvl="0" indent="0" algn="ctr" defTabSz="904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7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SKR HEAD1" pitchFamily="2" charset="-78"/>
              </a:rPr>
              <a:t>للتعديل والاستخدام </a:t>
            </a:r>
            <a:r>
              <a:rPr kumimoji="0" lang="ar-SA" altLang="ar-SA" sz="27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SKR HEAD1" pitchFamily="2" charset="-78"/>
              </a:rPr>
              <a:t>الشخصي في الدرس</a:t>
            </a:r>
          </a:p>
        </p:txBody>
      </p:sp>
      <p:sp>
        <p:nvSpPr>
          <p:cNvPr id="59395" name="ZoneTexte 2">
            <a:extLst>
              <a:ext uri="{FF2B5EF4-FFF2-40B4-BE49-F238E27FC236}">
                <a16:creationId xmlns:a16="http://schemas.microsoft.com/office/drawing/2014/main" id="{FDFFFAC2-91AC-F09E-A75B-3EC21F94A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2176" y="2455863"/>
            <a:ext cx="26844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r" defTabSz="66675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اذكروني بدعواتكم الجميلة</a:t>
            </a:r>
          </a:p>
        </p:txBody>
      </p:sp>
      <p:sp>
        <p:nvSpPr>
          <p:cNvPr id="6" name="عنوان 1">
            <a:extLst>
              <a:ext uri="{FF2B5EF4-FFF2-40B4-BE49-F238E27FC236}">
                <a16:creationId xmlns:a16="http://schemas.microsoft.com/office/drawing/2014/main" id="{A7831C6F-3FA5-13B6-2FD5-94689B7A88DD}"/>
              </a:ext>
            </a:extLst>
          </p:cNvPr>
          <p:cNvSpPr txBox="1">
            <a:spLocks/>
          </p:cNvSpPr>
          <p:nvPr/>
        </p:nvSpPr>
        <p:spPr>
          <a:xfrm>
            <a:off x="4547422" y="3091631"/>
            <a:ext cx="3096893" cy="330994"/>
          </a:xfrm>
          <a:prstGeom prst="rect">
            <a:avLst/>
          </a:prstGeom>
        </p:spPr>
        <p:txBody>
          <a:bodyPr lIns="6866" tIns="3434" rIns="6866" bIns="3434"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5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المزيد من العروض من إعدادي </a:t>
            </a:r>
          </a:p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5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في قناتي</a:t>
            </a:r>
          </a:p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5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رياضيات أول متوسط أسماء العوفي </a:t>
            </a:r>
          </a:p>
        </p:txBody>
      </p:sp>
      <p:pic>
        <p:nvPicPr>
          <p:cNvPr id="59397" name="884AEA23-EA58-47EB-8C88-9CE646949802-L0-001.png" descr="884AEA23-EA58-47EB-8C88-9CE646949802-L0-001.png">
            <a:hlinkClick r:id="rId3"/>
            <a:extLst>
              <a:ext uri="{FF2B5EF4-FFF2-40B4-BE49-F238E27FC236}">
                <a16:creationId xmlns:a16="http://schemas.microsoft.com/office/drawing/2014/main" id="{1ABA3E4D-24E8-7D56-1E29-A594BD534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39" y="3444875"/>
            <a:ext cx="28575" cy="2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6086" name="مربع نص 1">
            <a:hlinkClick r:id="rId3"/>
            <a:extLst>
              <a:ext uri="{FF2B5EF4-FFF2-40B4-BE49-F238E27FC236}">
                <a16:creationId xmlns:a16="http://schemas.microsoft.com/office/drawing/2014/main" id="{48268D25-132C-3563-BCBA-F8ACA4C16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1063" y="3562351"/>
            <a:ext cx="501650" cy="277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215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215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215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215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215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215900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defTabSz="215900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defTabSz="215900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defTabSz="215900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اضغط</a:t>
            </a:r>
            <a:endParaRPr kumimoji="0" lang="ar-SA" altLang="ar-SA" sz="76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9399" name="صورة 2">
            <a:extLst>
              <a:ext uri="{FF2B5EF4-FFF2-40B4-BE49-F238E27FC236}">
                <a16:creationId xmlns:a16="http://schemas.microsoft.com/office/drawing/2014/main" id="{ACD81652-0875-215B-D1C6-A0DE22BE9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1" y="3373438"/>
            <a:ext cx="1363663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0" name="صورة 6">
            <a:hlinkClick r:id="rId6"/>
            <a:extLst>
              <a:ext uri="{FF2B5EF4-FFF2-40B4-BE49-F238E27FC236}">
                <a16:creationId xmlns:a16="http://schemas.microsoft.com/office/drawing/2014/main" id="{7CA07BA1-594B-A055-6A6B-48916D7FF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775" y="3408364"/>
            <a:ext cx="212248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1" name="ZoneTexte 2">
            <a:extLst>
              <a:ext uri="{FF2B5EF4-FFF2-40B4-BE49-F238E27FC236}">
                <a16:creationId xmlns:a16="http://schemas.microsoft.com/office/drawing/2014/main" id="{B4C38383-7227-7060-7F02-B052A5C9F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825" y="4195763"/>
            <a:ext cx="5207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90488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90488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90488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90488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90488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90488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90488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90488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90488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ctr" defTabSz="90488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أسمح </a:t>
            </a: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بتحويل</a:t>
            </a: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 الملفات من قناتي فقط </a:t>
            </a: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–ولاأسمح بنشرها من أي حساب آخر في التلقرام أو مواقع الانترنت </a:t>
            </a:r>
          </a:p>
          <a:p>
            <a:pPr marL="0" marR="0" lvl="0" indent="0" algn="ctr" defTabSz="90488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 ولااسمح بإزالة اسمي وحقوقي عند تحويلها في التلقرام او مواقع الانترنت</a:t>
            </a:r>
            <a:endParaRPr kumimoji="0" lang="ar-SA" altLang="ar-SA" sz="21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dvertisingBold" pitchFamily="2" charset="-7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6B95CD94-B0F4-4A51-BD46-ED4FCACC81D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98" y="542294"/>
            <a:ext cx="11583404" cy="577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3929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صورة 10">
            <a:extLst>
              <a:ext uri="{FF2B5EF4-FFF2-40B4-BE49-F238E27FC236}">
                <a16:creationId xmlns:a16="http://schemas.microsoft.com/office/drawing/2014/main" id="{2E923885-0D4C-50FF-EE3D-C65C220393A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216" y="0"/>
            <a:ext cx="6521302" cy="685800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65734DA8-4D60-4FDB-F753-6E2200DC15A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721" y="3441632"/>
            <a:ext cx="3295006" cy="3315283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984BAF03-6587-1B46-5DFA-F6B7053CCE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396" y="963579"/>
            <a:ext cx="3295006" cy="3315283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15CBE76E-1276-CB44-05C5-AD9873574C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8540" y="3542717"/>
            <a:ext cx="3295006" cy="3315283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695D307B-CEDE-4F7F-A65E-685F22F4CF25}"/>
              </a:ext>
            </a:extLst>
          </p:cNvPr>
          <p:cNvSpPr txBox="1"/>
          <p:nvPr/>
        </p:nvSpPr>
        <p:spPr>
          <a:xfrm>
            <a:off x="6914003" y="132582"/>
            <a:ext cx="308843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a Alm Bon " panose="00000500000000000000" pitchFamily="50" charset="-78"/>
                <a:ea typeface="+mn-ea"/>
                <a:cs typeface="Ara Alm Bon " panose="00000500000000000000" pitchFamily="50" charset="-78"/>
              </a:rPr>
              <a:t>نجمات التحدي الثالث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279875E2-6C21-9682-4640-6D6768BC9C68}"/>
              </a:ext>
            </a:extLst>
          </p:cNvPr>
          <p:cNvSpPr txBox="1"/>
          <p:nvPr/>
        </p:nvSpPr>
        <p:spPr>
          <a:xfrm>
            <a:off x="7277223" y="2425969"/>
            <a:ext cx="174335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Khalid Art bold" pitchFamily="2" charset="-78"/>
              </a:rPr>
              <a:t>-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3CD441CC-11AE-BEC6-657C-8BDD82AC0027}"/>
              </a:ext>
            </a:extLst>
          </p:cNvPr>
          <p:cNvSpPr txBox="1"/>
          <p:nvPr/>
        </p:nvSpPr>
        <p:spPr>
          <a:xfrm>
            <a:off x="4396211" y="4901691"/>
            <a:ext cx="217280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Khalid Art bold" pitchFamily="2" charset="-78"/>
              </a:rPr>
              <a:t>-</a:t>
            </a: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988D9B00-54BA-F0AB-E06E-C86785EA7B4D}"/>
              </a:ext>
            </a:extLst>
          </p:cNvPr>
          <p:cNvSpPr txBox="1"/>
          <p:nvPr/>
        </p:nvSpPr>
        <p:spPr>
          <a:xfrm>
            <a:off x="9454367" y="4901692"/>
            <a:ext cx="174335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2400" dirty="0">
                <a:solidFill>
                  <a:srgbClr val="FF0000"/>
                </a:solidFill>
                <a:latin typeface="Calibri" panose="020F0502020204030204"/>
                <a:cs typeface="Khalid Art bold" pitchFamily="2" charset="-78"/>
              </a:rPr>
              <a:t>-</a:t>
            </a:r>
            <a:endParaRPr kumimoji="0" lang="ar-SA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Khalid Art bold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15512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JMC\Documents\فاصل تاكد1.png">
            <a:extLst>
              <a:ext uri="{FF2B5EF4-FFF2-40B4-BE49-F238E27FC236}">
                <a16:creationId xmlns:a16="http://schemas.microsoft.com/office/drawing/2014/main" id="{FBDF7327-EE61-5E70-CA54-C6CDD9AEE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3338"/>
            <a:ext cx="9144000" cy="682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57A86225-B1A1-65B2-51AC-FFFD75CDF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996953"/>
            <a:ext cx="8229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106475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434" name="Picture 2">
            <a:extLst>
              <a:ext uri="{FF2B5EF4-FFF2-40B4-BE49-F238E27FC236}">
                <a16:creationId xmlns:a16="http://schemas.microsoft.com/office/drawing/2014/main" id="{A0D1F2F6-9906-8A92-074A-5EC5CAD18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64" y="173039"/>
            <a:ext cx="4467225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4435" name="Picture 3">
            <a:extLst>
              <a:ext uri="{FF2B5EF4-FFF2-40B4-BE49-F238E27FC236}">
                <a16:creationId xmlns:a16="http://schemas.microsoft.com/office/drawing/2014/main" id="{49DEF887-7CE7-F7A1-8E77-C78FA9B93D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9963" y="658813"/>
            <a:ext cx="31369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2" name="Picture 4">
            <a:extLst>
              <a:ext uri="{FF2B5EF4-FFF2-40B4-BE49-F238E27FC236}">
                <a16:creationId xmlns:a16="http://schemas.microsoft.com/office/drawing/2014/main" id="{2BFBDCBE-12DD-2D5B-3962-1E844C0C1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5550" y="1195389"/>
            <a:ext cx="7202488" cy="446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7056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4" descr="C:\Users\Dell\Pictures\protractor.png">
            <a:extLst>
              <a:ext uri="{FF2B5EF4-FFF2-40B4-BE49-F238E27FC236}">
                <a16:creationId xmlns:a16="http://schemas.microsoft.com/office/drawing/2014/main" id="{59442E1E-0F30-846B-4C4A-1465C34BD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66709">
            <a:off x="650086" y="1741460"/>
            <a:ext cx="4954588" cy="26024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5" name="جدول 34">
            <a:extLst>
              <a:ext uri="{FF2B5EF4-FFF2-40B4-BE49-F238E27FC236}">
                <a16:creationId xmlns:a16="http://schemas.microsoft.com/office/drawing/2014/main" id="{4B6173CA-624A-51BC-343E-59D2AF38EACB}"/>
              </a:ext>
            </a:extLst>
          </p:cNvPr>
          <p:cNvGraphicFramePr>
            <a:graphicFrameLocks noGrp="1"/>
          </p:cNvGraphicFramePr>
          <p:nvPr/>
        </p:nvGraphicFramePr>
        <p:xfrm>
          <a:off x="6600073" y="3064732"/>
          <a:ext cx="5189538" cy="2944812"/>
        </p:xfrm>
        <a:graphic>
          <a:graphicData uri="http://schemas.openxmlformats.org/drawingml/2006/table">
            <a:tbl>
              <a:tblPr firstRow="1" bandRow="1"/>
              <a:tblGrid>
                <a:gridCol w="27134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7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9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341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dirty="0"/>
                        <a:t>زاوية كل قطاع</a:t>
                      </a:r>
                      <a:r>
                        <a:rPr lang="ar-SA" sz="1800" baseline="0" dirty="0"/>
                        <a:t> </a:t>
                      </a:r>
                      <a:endParaRPr lang="en-US" sz="1800" dirty="0"/>
                    </a:p>
                  </a:txBody>
                  <a:tcPr marL="91448" marR="91448" marT="45729" marB="4572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dirty="0"/>
                        <a:t>النسبة المئوية </a:t>
                      </a:r>
                      <a:endParaRPr lang="en-US" sz="1800" dirty="0"/>
                    </a:p>
                  </a:txBody>
                  <a:tcPr marL="91448" marR="91448" marT="45729" marB="4572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dirty="0"/>
                        <a:t>النوع</a:t>
                      </a:r>
                      <a:endParaRPr lang="en-US" sz="1800" dirty="0"/>
                    </a:p>
                  </a:txBody>
                  <a:tcPr marL="91448" marR="91448" marT="45729" marB="45729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94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L="91448" marR="91448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altLang="ar-SA" sz="24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86 ٪ </a:t>
                      </a:r>
                      <a:endParaRPr kumimoji="0" lang="ar-SA" altLang="ar-SA" sz="24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91448" marR="91448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240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بنزين 91</a:t>
                      </a:r>
                      <a:endParaRPr lang="en-US" sz="2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91448" marR="91448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100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L="91448" marR="91448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2400" b="1"/>
                        <a:t>8 </a:t>
                      </a:r>
                      <a:r>
                        <a:rPr kumimoji="0" lang="ar-SA" altLang="ar-SA" sz="24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٪</a:t>
                      </a:r>
                      <a:endParaRPr lang="en-US" sz="2400" b="1" dirty="0"/>
                    </a:p>
                  </a:txBody>
                  <a:tcPr marL="91448" marR="91448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240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بنزين 95</a:t>
                      </a:r>
                      <a:endParaRPr lang="en-US" sz="2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91448" marR="91448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236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L="91448" marR="91448" marT="45729" marB="4572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4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6 </a:t>
                      </a:r>
                      <a:r>
                        <a:rPr kumimoji="0" lang="ar-SA" altLang="ar-SA" sz="24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٪</a:t>
                      </a:r>
                      <a:endParaRPr kumimoji="0" lang="en-U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1448" marR="91448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240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ديزل</a:t>
                      </a:r>
                      <a:endParaRPr lang="en-US" sz="2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91448" marR="91448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3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/>
                    </a:p>
                  </a:txBody>
                  <a:tcPr marL="91448" marR="91448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2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  <a:r>
                        <a:rPr kumimoji="0" lang="ar-SA" altLang="ar-SA" sz="22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٪</a:t>
                      </a:r>
                      <a:endParaRPr kumimoji="0" lang="en-US" sz="2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200" dirty="0">
                          <a:solidFill>
                            <a:srgbClr val="FF0000"/>
                          </a:solidFill>
                        </a:rPr>
                        <a:t>المجموع</a:t>
                      </a:r>
                      <a:endParaRPr lang="en-US" sz="2200" dirty="0">
                        <a:solidFill>
                          <a:srgbClr val="FF0000"/>
                        </a:solidFill>
                      </a:endParaRPr>
                    </a:p>
                  </a:txBody>
                  <a:tcPr marL="91448" marR="91448" marT="45729" marB="457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151" name="Text Box 7">
            <a:extLst>
              <a:ext uri="{FF2B5EF4-FFF2-40B4-BE49-F238E27FC236}">
                <a16:creationId xmlns:a16="http://schemas.microsoft.com/office/drawing/2014/main" id="{CEEE4D53-B8A1-07A7-BB25-77D2DA8BD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79660" y="3820865"/>
            <a:ext cx="19354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0.86 × 360 </a:t>
            </a:r>
            <a:r>
              <a:rPr kumimoji="0" lang="ar-SA" altLang="ar-SA" sz="24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º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  </a:t>
            </a:r>
            <a:endParaRPr kumimoji="0" lang="en-US" altLang="ar-SA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154" name="Text Box 10">
            <a:extLst>
              <a:ext uri="{FF2B5EF4-FFF2-40B4-BE49-F238E27FC236}">
                <a16:creationId xmlns:a16="http://schemas.microsoft.com/office/drawing/2014/main" id="{62990772-3AF1-53CE-93F0-54BE8CA68E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006" y="4382592"/>
            <a:ext cx="18245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0.08 × 360 </a:t>
            </a:r>
            <a:r>
              <a:rPr kumimoji="0" lang="ar-SA" altLang="ar-SA" sz="24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º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altLang="ar-SA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157" name="Text Box 13">
            <a:extLst>
              <a:ext uri="{FF2B5EF4-FFF2-40B4-BE49-F238E27FC236}">
                <a16:creationId xmlns:a16="http://schemas.microsoft.com/office/drawing/2014/main" id="{08BB4C0D-4399-D141-0299-0625160E1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005" y="4915204"/>
            <a:ext cx="18245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0.6 × 360 </a:t>
            </a:r>
            <a:r>
              <a:rPr kumimoji="0" lang="ar-SA" altLang="ar-SA" sz="24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º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endParaRPr kumimoji="0" lang="en-US" altLang="ar-SA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6164" name="Group 20">
            <a:extLst>
              <a:ext uri="{FF2B5EF4-FFF2-40B4-BE49-F238E27FC236}">
                <a16:creationId xmlns:a16="http://schemas.microsoft.com/office/drawing/2014/main" id="{F9322693-897B-A634-2E11-C944B643A4FF}"/>
              </a:ext>
            </a:extLst>
          </p:cNvPr>
          <p:cNvGrpSpPr>
            <a:grpSpLocks/>
          </p:cNvGrpSpPr>
          <p:nvPr/>
        </p:nvGrpSpPr>
        <p:grpSpPr bwMode="auto">
          <a:xfrm>
            <a:off x="2208214" y="2708275"/>
            <a:ext cx="2795587" cy="2808288"/>
            <a:chOff x="304" y="958"/>
            <a:chExt cx="1134" cy="1134"/>
          </a:xfrm>
        </p:grpSpPr>
        <p:sp>
          <p:nvSpPr>
            <p:cNvPr id="289839" name="Oval 21">
              <a:extLst>
                <a:ext uri="{FF2B5EF4-FFF2-40B4-BE49-F238E27FC236}">
                  <a16:creationId xmlns:a16="http://schemas.microsoft.com/office/drawing/2014/main" id="{1F98D528-E449-F112-1C54-25F1778D1B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" y="958"/>
              <a:ext cx="1134" cy="1134"/>
            </a:xfrm>
            <a:prstGeom prst="ellipse">
              <a:avLst/>
            </a:prstGeom>
            <a:solidFill>
              <a:srgbClr val="FF0000">
                <a:alpha val="34901"/>
              </a:srgbClr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89840" name="Text Box 22">
              <a:extLst>
                <a:ext uri="{FF2B5EF4-FFF2-40B4-BE49-F238E27FC236}">
                  <a16:creationId xmlns:a16="http://schemas.microsoft.com/office/drawing/2014/main" id="{7CE2C6B9-F354-E2A1-CC1F-E530F99FCA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4" y="1403"/>
              <a:ext cx="272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167" name="Text Box 23">
            <a:extLst>
              <a:ext uri="{FF2B5EF4-FFF2-40B4-BE49-F238E27FC236}">
                <a16:creationId xmlns:a16="http://schemas.microsoft.com/office/drawing/2014/main" id="{C310759B-33C9-AAAF-4CAC-BFE81BB41B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7736" y="4084092"/>
            <a:ext cx="622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8" name="Line 24">
            <a:extLst>
              <a:ext uri="{FF2B5EF4-FFF2-40B4-BE49-F238E27FC236}">
                <a16:creationId xmlns:a16="http://schemas.microsoft.com/office/drawing/2014/main" id="{75E48C4D-DF06-23D4-4A9D-D7C219E552B7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3464" y="4160838"/>
            <a:ext cx="1430337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9" name="Line 25">
            <a:extLst>
              <a:ext uri="{FF2B5EF4-FFF2-40B4-BE49-F238E27FC236}">
                <a16:creationId xmlns:a16="http://schemas.microsoft.com/office/drawing/2014/main" id="{4BEF488D-38D7-3F4F-1A59-A73E95B0F2A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53267" y="2971898"/>
            <a:ext cx="982831" cy="118114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71" name="Line 27">
            <a:extLst>
              <a:ext uri="{FF2B5EF4-FFF2-40B4-BE49-F238E27FC236}">
                <a16:creationId xmlns:a16="http://schemas.microsoft.com/office/drawing/2014/main" id="{C41D174B-0EEE-914C-0E79-2D2AA01939E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54404" y="3488689"/>
            <a:ext cx="1274532" cy="664351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74" name="Text Box 30">
            <a:extLst>
              <a:ext uri="{FF2B5EF4-FFF2-40B4-BE49-F238E27FC236}">
                <a16:creationId xmlns:a16="http://schemas.microsoft.com/office/drawing/2014/main" id="{E61EDE95-4C73-5415-F7A7-C20052EE9712}"/>
              </a:ext>
            </a:extLst>
          </p:cNvPr>
          <p:cNvSpPr txBox="1">
            <a:spLocks noChangeArrowheads="1"/>
          </p:cNvSpPr>
          <p:nvPr/>
        </p:nvSpPr>
        <p:spPr bwMode="auto">
          <a:xfrm rot="1304083">
            <a:off x="4036548" y="3056133"/>
            <a:ext cx="681079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ديزل</a:t>
            </a:r>
          </a:p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6٪ </a:t>
            </a:r>
            <a:endParaRPr kumimoji="0" lang="en-US" altLang="ar-SA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75" name="Text Box 31">
            <a:extLst>
              <a:ext uri="{FF2B5EF4-FFF2-40B4-BE49-F238E27FC236}">
                <a16:creationId xmlns:a16="http://schemas.microsoft.com/office/drawing/2014/main" id="{3DE733D3-0852-3361-F1C4-3C92D9EF9D97}"/>
              </a:ext>
            </a:extLst>
          </p:cNvPr>
          <p:cNvSpPr txBox="1">
            <a:spLocks noChangeArrowheads="1"/>
          </p:cNvSpPr>
          <p:nvPr/>
        </p:nvSpPr>
        <p:spPr bwMode="auto">
          <a:xfrm rot="20735499">
            <a:off x="4166117" y="3632225"/>
            <a:ext cx="844100" cy="553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بنزين 95</a:t>
            </a:r>
          </a:p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</a:t>
            </a:r>
            <a:r>
              <a:rPr kumimoji="0" lang="ar-SA" altLang="ar-SA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8٪</a:t>
            </a:r>
          </a:p>
        </p:txBody>
      </p:sp>
      <p:sp>
        <p:nvSpPr>
          <p:cNvPr id="6176" name="Text Box 32">
            <a:extLst>
              <a:ext uri="{FF2B5EF4-FFF2-40B4-BE49-F238E27FC236}">
                <a16:creationId xmlns:a16="http://schemas.microsoft.com/office/drawing/2014/main" id="{C9BC213C-0E18-4DAB-4760-E5F5E68A837F}"/>
              </a:ext>
            </a:extLst>
          </p:cNvPr>
          <p:cNvSpPr txBox="1">
            <a:spLocks noChangeArrowheads="1"/>
          </p:cNvSpPr>
          <p:nvPr/>
        </p:nvSpPr>
        <p:spPr bwMode="auto">
          <a:xfrm rot="213618">
            <a:off x="3009293" y="4574078"/>
            <a:ext cx="1119187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بنزين 91  86٪</a:t>
            </a:r>
          </a:p>
        </p:txBody>
      </p:sp>
      <p:pic>
        <p:nvPicPr>
          <p:cNvPr id="29" name="Picture 54" descr="C:\Users\Dell\Pictures\protractor.png">
            <a:extLst>
              <a:ext uri="{FF2B5EF4-FFF2-40B4-BE49-F238E27FC236}">
                <a16:creationId xmlns:a16="http://schemas.microsoft.com/office/drawing/2014/main" id="{ED4BFD9A-2E8F-4721-FDB3-410125451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973" y="1700509"/>
            <a:ext cx="4954588" cy="258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C39F2264-045B-87ED-A42C-F6DF0F652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55060" y="662985"/>
            <a:ext cx="5335076" cy="400050"/>
          </a:xfrm>
          <a:prstGeom prst="rect">
            <a:avLst/>
          </a:prstGeom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5F2E9D8-BBD4-7231-1866-F930D4FCAB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9660" y="1220675"/>
            <a:ext cx="3630363" cy="1686416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993E622A-A337-8407-9527-4026EC11059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3873" y="95714"/>
            <a:ext cx="4174891" cy="501759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5B124FD3-2025-3A98-B0EB-10D3F023BC83}"/>
              </a:ext>
            </a:extLst>
          </p:cNvPr>
          <p:cNvSpPr txBox="1"/>
          <p:nvPr/>
        </p:nvSpPr>
        <p:spPr>
          <a:xfrm>
            <a:off x="6539812" y="3870896"/>
            <a:ext cx="10334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l-KsorZulfiMath" panose="02010000000000000000" pitchFamily="2" charset="-78"/>
              </a:rPr>
              <a:t>ت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 307</a:t>
            </a:r>
            <a:r>
              <a:rPr kumimoji="0" lang="ar-SA" altLang="ar-SA" sz="2400" b="1" i="0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l-KsorZulfiMath" panose="02010000000000000000" pitchFamily="2" charset="-78"/>
              </a:rPr>
              <a:t> º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 </a:t>
            </a: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8DA037E2-1F77-DC95-E05B-2FE5DD10CE01}"/>
              </a:ext>
            </a:extLst>
          </p:cNvPr>
          <p:cNvSpPr txBox="1"/>
          <p:nvPr/>
        </p:nvSpPr>
        <p:spPr>
          <a:xfrm>
            <a:off x="6510333" y="4418066"/>
            <a:ext cx="10334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l-KsorZulfiMath" panose="02010000000000000000" pitchFamily="2" charset="-78"/>
              </a:rPr>
              <a:t>ت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29 </a:t>
            </a:r>
            <a:r>
              <a:rPr kumimoji="0" lang="ar-SA" altLang="ar-SA" sz="2400" b="1" i="0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l-KsorZulfiMath" panose="02010000000000000000" pitchFamily="2" charset="-78"/>
              </a:rPr>
              <a:t>º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 </a:t>
            </a: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A30A9998-076D-573A-336A-9B13CDAA36CF}"/>
              </a:ext>
            </a:extLst>
          </p:cNvPr>
          <p:cNvSpPr txBox="1"/>
          <p:nvPr/>
        </p:nvSpPr>
        <p:spPr>
          <a:xfrm>
            <a:off x="6600073" y="4947498"/>
            <a:ext cx="921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l-KsorZulfiMath" panose="02010000000000000000" pitchFamily="2" charset="-78"/>
              </a:rPr>
              <a:t>ت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 22</a:t>
            </a:r>
            <a:r>
              <a:rPr kumimoji="0" lang="ar-SA" altLang="ar-SA" sz="2400" b="1" i="0" u="none" strike="noStrike" kern="1200" cap="none" spc="0" normalizeH="0" baseline="3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l-KsorZulfiMath" panose="02010000000000000000" pitchFamily="2" charset="-78"/>
              </a:rPr>
              <a:t> º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Times New Roman" panose="02020603050405020304" pitchFamily="18" charset="0"/>
              </a:rPr>
              <a:t> </a:t>
            </a: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B6B0AAD6-A9F3-A354-5E99-483638F7B14E}"/>
              </a:ext>
            </a:extLst>
          </p:cNvPr>
          <p:cNvSpPr txBox="1"/>
          <p:nvPr/>
        </p:nvSpPr>
        <p:spPr>
          <a:xfrm>
            <a:off x="7425579" y="5476930"/>
            <a:ext cx="92182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Traditional Arabic" pitchFamily="18" charset="-78"/>
              </a:rPr>
              <a:t>358</a:t>
            </a:r>
            <a:r>
              <a:rPr kumimoji="0" lang="ar-SA" altLang="ar-SA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l-KsorZulfiMath" pitchFamily="2" charset="-78"/>
              </a:rPr>
              <a:t>%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4" name="سهم: لليسار 13">
            <a:extLst>
              <a:ext uri="{FF2B5EF4-FFF2-40B4-BE49-F238E27FC236}">
                <a16:creationId xmlns:a16="http://schemas.microsoft.com/office/drawing/2014/main" id="{A1B71206-FB72-ABA7-BAD7-97C4B3D23067}"/>
              </a:ext>
            </a:extLst>
          </p:cNvPr>
          <p:cNvSpPr/>
          <p:nvPr/>
        </p:nvSpPr>
        <p:spPr>
          <a:xfrm rot="20120518">
            <a:off x="4836835" y="3350261"/>
            <a:ext cx="396000" cy="720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16" name="سهم: لليسار 15">
            <a:extLst>
              <a:ext uri="{FF2B5EF4-FFF2-40B4-BE49-F238E27FC236}">
                <a16:creationId xmlns:a16="http://schemas.microsoft.com/office/drawing/2014/main" id="{EDE148B0-7C04-70FC-251F-175532A82067}"/>
              </a:ext>
            </a:extLst>
          </p:cNvPr>
          <p:cNvSpPr/>
          <p:nvPr/>
        </p:nvSpPr>
        <p:spPr>
          <a:xfrm rot="18491416">
            <a:off x="4438472" y="2853376"/>
            <a:ext cx="396000" cy="720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18" name="صورة 17">
            <a:extLst>
              <a:ext uri="{FF2B5EF4-FFF2-40B4-BE49-F238E27FC236}">
                <a16:creationId xmlns:a16="http://schemas.microsoft.com/office/drawing/2014/main" id="{5FCDDD38-C149-C0D2-A5D1-7AE7B2F4C8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132" y="5768090"/>
            <a:ext cx="2033682" cy="1026057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649DF427-D8AA-8B3C-A0C7-640DB845D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4" y="111383"/>
            <a:ext cx="2305422" cy="231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9495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6" dur="2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0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800" decel="1000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800" decel="1000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800" decel="1000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800" decel="100000" fill="hold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800" decel="100000" fill="hold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800" decel="100000" fill="hold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800" decel="100000"/>
                                        <p:tgtEl>
                                          <p:spTgt spid="6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800" decel="1000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800" decel="1000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800" decel="1000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/>
      <p:bldP spid="6154" grpId="0"/>
      <p:bldP spid="6157" grpId="0"/>
      <p:bldP spid="6167" grpId="0"/>
      <p:bldP spid="6174" grpId="0"/>
      <p:bldP spid="6175" grpId="0"/>
      <p:bldP spid="6176" grpId="0"/>
      <p:bldP spid="8" grpId="0"/>
      <p:bldP spid="9" grpId="0"/>
      <p:bldP spid="10" grpId="0"/>
      <p:bldP spid="13" grpId="0"/>
      <p:bldP spid="14" grpId="0" animBg="1"/>
      <p:bldP spid="14" grpId="1" animBg="1"/>
      <p:bldP spid="16" grpId="0" animBg="1"/>
      <p:bldP spid="16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" name="جدول 34">
            <a:extLst>
              <a:ext uri="{FF2B5EF4-FFF2-40B4-BE49-F238E27FC236}">
                <a16:creationId xmlns:a16="http://schemas.microsoft.com/office/drawing/2014/main" id="{54B5CB10-3D4E-307C-6492-CD4FD6116F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041024"/>
              </p:ext>
            </p:extLst>
          </p:nvPr>
        </p:nvGraphicFramePr>
        <p:xfrm>
          <a:off x="5400675" y="2654301"/>
          <a:ext cx="5189538" cy="2944812"/>
        </p:xfrm>
        <a:graphic>
          <a:graphicData uri="http://schemas.openxmlformats.org/drawingml/2006/table">
            <a:tbl>
              <a:tblPr firstRow="1" bandRow="1"/>
              <a:tblGrid>
                <a:gridCol w="2828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1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790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341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dirty="0"/>
                        <a:t>زاوية كل قطاع</a:t>
                      </a:r>
                      <a:r>
                        <a:rPr lang="ar-SA" sz="1800" baseline="0" dirty="0"/>
                        <a:t> </a:t>
                      </a:r>
                      <a:endParaRPr lang="en-US" sz="1800" dirty="0"/>
                    </a:p>
                  </a:txBody>
                  <a:tcPr marL="91448" marR="91448" marT="45729" marB="4572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dirty="0"/>
                        <a:t>النسبة المئوية </a:t>
                      </a:r>
                      <a:endParaRPr lang="en-US" sz="1800" dirty="0"/>
                    </a:p>
                  </a:txBody>
                  <a:tcPr marL="91448" marR="91448" marT="45729" marB="4572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dirty="0"/>
                        <a:t>النوع</a:t>
                      </a:r>
                      <a:endParaRPr lang="en-US" sz="1800" dirty="0"/>
                    </a:p>
                  </a:txBody>
                  <a:tcPr marL="91448" marR="91448" marT="45729" marB="4572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6794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L="91448" marR="91448" marT="45729" marB="4572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altLang="ar-SA" sz="20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61٪</a:t>
                      </a:r>
                    </a:p>
                  </a:txBody>
                  <a:tcPr marL="91448" marR="91448" marT="45729" marB="4572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24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أطفال</a:t>
                      </a:r>
                      <a:endParaRPr lang="en-US" sz="2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91448" marR="91448" marT="45729" marB="4572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5100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L="91448" marR="91448" marT="45729" marB="4572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/>
                        <a:t>27%</a:t>
                      </a:r>
                      <a:endParaRPr lang="en-US" sz="1800" b="1" dirty="0"/>
                    </a:p>
                  </a:txBody>
                  <a:tcPr marL="91448" marR="91448" marT="45729" marB="4572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24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نساء</a:t>
                      </a:r>
                      <a:endParaRPr lang="en-US" sz="2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91448" marR="91448" marT="45729" marB="4572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2236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L="91448" marR="91448" marT="45729" marB="4572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12%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1448" marR="91448" marT="45729" marB="4572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24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رجــال</a:t>
                      </a:r>
                      <a:endParaRPr lang="en-US" sz="2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91448" marR="91448" marT="45729" marB="45729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3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altLang="ar-SA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kumimoji="0" lang="ar-SA" altLang="ar-SA" sz="2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Traditional Arabic" pitchFamily="18" charset="-78"/>
                        </a:rPr>
                        <a:t>360</a:t>
                      </a:r>
                      <a:r>
                        <a:rPr kumimoji="0" lang="ar-SA" altLang="ar-SA" sz="20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l-KsorZulfiMath" pitchFamily="2" charset="-78"/>
                        </a:rPr>
                        <a:t>%</a:t>
                      </a:r>
                      <a:endParaRPr lang="en-US" sz="1800" dirty="0"/>
                    </a:p>
                  </a:txBody>
                  <a:tcPr marL="91448" marR="91448" marT="45729" marB="45729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  <a:endParaRPr kumimoji="0" 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en-US" sz="1800" b="1" dirty="0"/>
                    </a:p>
                  </a:txBody>
                  <a:tcPr marL="91448" marR="91448" marT="45729" marB="45729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4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المجموع</a:t>
                      </a:r>
                      <a:endParaRPr lang="en-US" sz="24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L="91448" marR="91448" marT="45729" marB="45729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9" name="Picture 54" descr="C:\Users\Dell\Pictures\protractor.png">
            <a:extLst>
              <a:ext uri="{FF2B5EF4-FFF2-40B4-BE49-F238E27FC236}">
                <a16:creationId xmlns:a16="http://schemas.microsoft.com/office/drawing/2014/main" id="{02CAEDC9-472A-40E1-80F7-79ABF3987F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827552">
            <a:off x="-63500" y="3040063"/>
            <a:ext cx="4954588" cy="258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ext Box 7">
            <a:extLst>
              <a:ext uri="{FF2B5EF4-FFF2-40B4-BE49-F238E27FC236}">
                <a16:creationId xmlns:a16="http://schemas.microsoft.com/office/drawing/2014/main" id="{40185F11-CBD2-C9AE-B7A2-A634286E8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400425"/>
            <a:ext cx="258603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0.61 × 360 </a:t>
            </a:r>
            <a:r>
              <a:rPr kumimoji="0" lang="ar-SA" altLang="ar-SA" sz="20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º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l-KsorZulfiMath" panose="02010000000000000000" pitchFamily="2" charset="-78"/>
              </a:rPr>
              <a:t>ت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220</a:t>
            </a:r>
            <a:r>
              <a:rPr kumimoji="0" lang="ar-SA" altLang="ar-SA" sz="20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l-KsorZulfiMath" panose="02010000000000000000" pitchFamily="2" charset="-78"/>
              </a:rPr>
              <a:t> º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altLang="ar-SA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154" name="Text Box 10">
            <a:extLst>
              <a:ext uri="{FF2B5EF4-FFF2-40B4-BE49-F238E27FC236}">
                <a16:creationId xmlns:a16="http://schemas.microsoft.com/office/drawing/2014/main" id="{6B7A8AB7-7C1C-3911-A4B7-D2F58EC67B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5638" y="3930650"/>
            <a:ext cx="24574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0.27 × 360 </a:t>
            </a:r>
            <a:r>
              <a:rPr kumimoji="0" lang="ar-SA" altLang="ar-SA" sz="20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º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l-KsorZulfiMath" panose="02010000000000000000" pitchFamily="2" charset="-78"/>
              </a:rPr>
              <a:t>ت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97 </a:t>
            </a:r>
            <a:r>
              <a:rPr kumimoji="0" lang="ar-SA" altLang="ar-SA" sz="20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l-KsorZulfiMath" panose="02010000000000000000" pitchFamily="2" charset="-78"/>
              </a:rPr>
              <a:t>º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altLang="ar-SA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157" name="Text Box 13">
            <a:extLst>
              <a:ext uri="{FF2B5EF4-FFF2-40B4-BE49-F238E27FC236}">
                <a16:creationId xmlns:a16="http://schemas.microsoft.com/office/drawing/2014/main" id="{3EB567D5-4786-10F6-9833-CF75DCC746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5639" y="4465638"/>
            <a:ext cx="242252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0.12 × 360 </a:t>
            </a:r>
            <a:r>
              <a:rPr kumimoji="0" lang="ar-SA" altLang="ar-SA" sz="20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º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l-KsorZulfiMath" panose="02010000000000000000" pitchFamily="2" charset="-78"/>
              </a:rPr>
              <a:t>ت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43 </a:t>
            </a:r>
            <a:r>
              <a:rPr kumimoji="0" lang="ar-SA" altLang="ar-SA" sz="20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l-KsorZulfiMath" panose="02010000000000000000" pitchFamily="2" charset="-78"/>
              </a:rPr>
              <a:t>º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altLang="ar-SA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pSp>
        <p:nvGrpSpPr>
          <p:cNvPr id="6164" name="Group 20">
            <a:extLst>
              <a:ext uri="{FF2B5EF4-FFF2-40B4-BE49-F238E27FC236}">
                <a16:creationId xmlns:a16="http://schemas.microsoft.com/office/drawing/2014/main" id="{F787C320-8564-6C4C-56DD-DD64F5910752}"/>
              </a:ext>
            </a:extLst>
          </p:cNvPr>
          <p:cNvGrpSpPr>
            <a:grpSpLocks/>
          </p:cNvGrpSpPr>
          <p:nvPr/>
        </p:nvGrpSpPr>
        <p:grpSpPr bwMode="auto">
          <a:xfrm>
            <a:off x="2208214" y="2708275"/>
            <a:ext cx="2795587" cy="2808288"/>
            <a:chOff x="304" y="958"/>
            <a:chExt cx="1134" cy="1134"/>
          </a:xfrm>
        </p:grpSpPr>
        <p:sp>
          <p:nvSpPr>
            <p:cNvPr id="785454" name="Oval 21">
              <a:extLst>
                <a:ext uri="{FF2B5EF4-FFF2-40B4-BE49-F238E27FC236}">
                  <a16:creationId xmlns:a16="http://schemas.microsoft.com/office/drawing/2014/main" id="{9DAB7EFA-3196-93CF-1CAB-18E600A6A0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4" y="958"/>
              <a:ext cx="1134" cy="1134"/>
            </a:xfrm>
            <a:prstGeom prst="ellipse">
              <a:avLst/>
            </a:prstGeom>
            <a:solidFill>
              <a:srgbClr val="FF0000">
                <a:alpha val="34901"/>
              </a:srgbClr>
            </a:solidFill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914400" rtl="1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alt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85455" name="Text Box 22">
              <a:extLst>
                <a:ext uri="{FF2B5EF4-FFF2-40B4-BE49-F238E27FC236}">
                  <a16:creationId xmlns:a16="http://schemas.microsoft.com/office/drawing/2014/main" id="{95C34666-639A-1CE7-F6B7-322F5663F9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4" y="1403"/>
              <a:ext cx="272" cy="1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914400" rtl="1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6167" name="Text Box 23">
            <a:extLst>
              <a:ext uri="{FF2B5EF4-FFF2-40B4-BE49-F238E27FC236}">
                <a16:creationId xmlns:a16="http://schemas.microsoft.com/office/drawing/2014/main" id="{EE289E2F-9185-857F-A4CD-05673CBF2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1063" y="4262439"/>
            <a:ext cx="6223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</a:t>
            </a:r>
            <a:endParaRPr kumimoji="0" lang="en-US" altLang="ar-SA" sz="2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8" name="Line 24">
            <a:extLst>
              <a:ext uri="{FF2B5EF4-FFF2-40B4-BE49-F238E27FC236}">
                <a16:creationId xmlns:a16="http://schemas.microsoft.com/office/drawing/2014/main" id="{2A52F882-263B-72B5-2FDE-DB287D849C8C}"/>
              </a:ext>
            </a:extLst>
          </p:cNvPr>
          <p:cNvSpPr>
            <a:spLocks noChangeShapeType="1"/>
          </p:cNvSpPr>
          <p:nvPr/>
        </p:nvSpPr>
        <p:spPr bwMode="auto">
          <a:xfrm>
            <a:off x="3573464" y="4160838"/>
            <a:ext cx="1430337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69" name="Line 25">
            <a:extLst>
              <a:ext uri="{FF2B5EF4-FFF2-40B4-BE49-F238E27FC236}">
                <a16:creationId xmlns:a16="http://schemas.microsoft.com/office/drawing/2014/main" id="{D188EA2D-881B-9268-5B70-BA535E324B2F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1" y="3276600"/>
            <a:ext cx="1089025" cy="8890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71" name="Line 27">
            <a:extLst>
              <a:ext uri="{FF2B5EF4-FFF2-40B4-BE49-F238E27FC236}">
                <a16:creationId xmlns:a16="http://schemas.microsoft.com/office/drawing/2014/main" id="{D3E4A93B-0DCB-A60B-EE59-D326385130C8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1063" y="2708275"/>
            <a:ext cx="165100" cy="14287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74" name="Text Box 30">
            <a:extLst>
              <a:ext uri="{FF2B5EF4-FFF2-40B4-BE49-F238E27FC236}">
                <a16:creationId xmlns:a16="http://schemas.microsoft.com/office/drawing/2014/main" id="{BE70011D-C0E0-5751-8CA4-C933D0218B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4350" y="4659314"/>
            <a:ext cx="1322388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أطفال  61٪ </a:t>
            </a:r>
            <a:endParaRPr kumimoji="0" lang="en-US" altLang="ar-SA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175" name="Text Box 31">
            <a:extLst>
              <a:ext uri="{FF2B5EF4-FFF2-40B4-BE49-F238E27FC236}">
                <a16:creationId xmlns:a16="http://schemas.microsoft.com/office/drawing/2014/main" id="{E04EC92F-19B7-0F3B-8054-393AB18BD591}"/>
              </a:ext>
            </a:extLst>
          </p:cNvPr>
          <p:cNvSpPr txBox="1">
            <a:spLocks noChangeArrowheads="1"/>
          </p:cNvSpPr>
          <p:nvPr/>
        </p:nvSpPr>
        <p:spPr bwMode="auto">
          <a:xfrm rot="3306857">
            <a:off x="3453607" y="3237707"/>
            <a:ext cx="1339850" cy="369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نساء  </a:t>
            </a: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27٪</a:t>
            </a:r>
          </a:p>
        </p:txBody>
      </p:sp>
      <p:sp>
        <p:nvSpPr>
          <p:cNvPr id="6176" name="Text Box 32">
            <a:extLst>
              <a:ext uri="{FF2B5EF4-FFF2-40B4-BE49-F238E27FC236}">
                <a16:creationId xmlns:a16="http://schemas.microsoft.com/office/drawing/2014/main" id="{A928E570-B5E3-013B-C7ED-C3B53FFCEF1E}"/>
              </a:ext>
            </a:extLst>
          </p:cNvPr>
          <p:cNvSpPr txBox="1">
            <a:spLocks noChangeArrowheads="1"/>
          </p:cNvSpPr>
          <p:nvPr/>
        </p:nvSpPr>
        <p:spPr bwMode="auto">
          <a:xfrm rot="1744329">
            <a:off x="2436814" y="3111500"/>
            <a:ext cx="1119187" cy="33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رجال  12٪</a:t>
            </a:r>
          </a:p>
        </p:txBody>
      </p:sp>
      <p:pic>
        <p:nvPicPr>
          <p:cNvPr id="785452" name="Picture 2">
            <a:extLst>
              <a:ext uri="{FF2B5EF4-FFF2-40B4-BE49-F238E27FC236}">
                <a16:creationId xmlns:a16="http://schemas.microsoft.com/office/drawing/2014/main" id="{6A32EBFB-EAC5-01A5-431C-9E2A6741C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379" y="1116688"/>
            <a:ext cx="2897188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3222" name="Picture 54" descr="C:\Users\Dell\Pictures\protractor.png">
            <a:extLst>
              <a:ext uri="{FF2B5EF4-FFF2-40B4-BE49-F238E27FC236}">
                <a16:creationId xmlns:a16="http://schemas.microsoft.com/office/drawing/2014/main" id="{437C755C-43F1-71B7-D0B5-82342FEAA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51" y="1684338"/>
            <a:ext cx="5038725" cy="262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FD75A9DF-DCCE-E139-3A1C-FB7A6C56BD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4" y="111383"/>
            <a:ext cx="2305422" cy="231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3449575F-3F62-0B96-1481-95B049ABF1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3873" y="95714"/>
            <a:ext cx="4174891" cy="501759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7B7FDE9-B981-A349-81E2-8E22E3445F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55060" y="662985"/>
            <a:ext cx="5335076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51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6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6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6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3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3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800" decel="100000"/>
                                        <p:tgtEl>
                                          <p:spTgt spid="61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6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800" decel="100000"/>
                                        <p:tgtEl>
                                          <p:spTgt spid="6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1" grpId="0"/>
      <p:bldP spid="6154" grpId="0"/>
      <p:bldP spid="6157" grpId="0"/>
      <p:bldP spid="6167" grpId="0"/>
      <p:bldP spid="6174" grpId="0"/>
      <p:bldP spid="6175" grpId="0"/>
      <p:bldP spid="617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19917866-62D7-2EAA-C0FB-29E942443D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440544"/>
              </p:ext>
            </p:extLst>
          </p:nvPr>
        </p:nvGraphicFramePr>
        <p:xfrm>
          <a:off x="6142874" y="2997305"/>
          <a:ext cx="5916276" cy="3637498"/>
        </p:xfrm>
        <a:graphic>
          <a:graphicData uri="http://schemas.openxmlformats.org/drawingml/2006/table">
            <a:tbl>
              <a:tblPr firstRow="1" bandRow="1"/>
              <a:tblGrid>
                <a:gridCol w="3863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32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694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6687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/>
                        <a:t>زاوية كل قطاع</a:t>
                      </a:r>
                      <a:r>
                        <a:rPr lang="ar-SA" sz="1800" b="1" baseline="0" dirty="0"/>
                        <a:t> </a:t>
                      </a:r>
                    </a:p>
                    <a:p>
                      <a:pPr algn="ctr"/>
                      <a:r>
                        <a:rPr lang="ar-SA" sz="1800" b="1">
                          <a:solidFill>
                            <a:schemeClr val="bg1"/>
                          </a:solidFill>
                        </a:rPr>
                        <a:t>النسبة المئوية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/>
                        <a:t>العدد</a:t>
                      </a:r>
                      <a:endParaRPr lang="en-US" sz="1800" b="1" dirty="0"/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/>
                        <a:t>النوع</a:t>
                      </a:r>
                      <a:endParaRPr lang="en-US" sz="1800" b="1" dirty="0"/>
                    </a:p>
                  </a:txBody>
                  <a:tcPr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859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/>
                        <a:t>13</a:t>
                      </a:r>
                      <a:endParaRPr lang="en-US" sz="1800" b="1" dirty="0"/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ورقيات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074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/>
                        <a:t>11</a:t>
                      </a:r>
                      <a:endParaRPr lang="en-US" sz="1800" b="1" dirty="0"/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تمور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302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/>
                        <a:t>22</a:t>
                      </a:r>
                      <a:endParaRPr lang="en-US" sz="1800" b="1" dirty="0"/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فواكه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192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/>
                        <a:t>56</a:t>
                      </a:r>
                      <a:endParaRPr lang="en-US" sz="1800" b="1" dirty="0"/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خضار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192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/>
                        <a:t>9</a:t>
                      </a:r>
                      <a:endParaRPr lang="en-US" sz="1800" b="1" dirty="0"/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غير ذلك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295855"/>
                  </a:ext>
                </a:extLst>
              </a:tr>
              <a:tr h="485192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/>
                        <a:t>111</a:t>
                      </a:r>
                      <a:endParaRPr lang="en-US" sz="1800" b="1" dirty="0"/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2200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المجموع</a:t>
                      </a:r>
                      <a:endParaRPr lang="en-US" sz="2200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51731"/>
                  </a:ext>
                </a:extLst>
              </a:tr>
            </a:tbl>
          </a:graphicData>
        </a:graphic>
      </p:graphicFrame>
      <p:sp>
        <p:nvSpPr>
          <p:cNvPr id="47" name="Text Box 97"/>
          <p:cNvSpPr txBox="1">
            <a:spLocks noChangeArrowheads="1"/>
          </p:cNvSpPr>
          <p:nvPr/>
        </p:nvSpPr>
        <p:spPr bwMode="auto">
          <a:xfrm>
            <a:off x="2738526" y="2160392"/>
            <a:ext cx="2637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الرياضة المفضلة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9" name="مجموعة 48"/>
          <p:cNvGrpSpPr/>
          <p:nvPr/>
        </p:nvGrpSpPr>
        <p:grpSpPr>
          <a:xfrm>
            <a:off x="8208819" y="3584693"/>
            <a:ext cx="1755068" cy="681038"/>
            <a:chOff x="4977177" y="4421981"/>
            <a:chExt cx="1755068" cy="681038"/>
          </a:xfrm>
        </p:grpSpPr>
        <p:grpSp>
          <p:nvGrpSpPr>
            <p:cNvPr id="50" name="Group 101"/>
            <p:cNvGrpSpPr>
              <a:grpSpLocks/>
            </p:cNvGrpSpPr>
            <p:nvPr/>
          </p:nvGrpSpPr>
          <p:grpSpPr bwMode="auto">
            <a:xfrm>
              <a:off x="6084544" y="4421981"/>
              <a:ext cx="647701" cy="681038"/>
              <a:chOff x="3372" y="1960"/>
              <a:chExt cx="408" cy="429"/>
            </a:xfrm>
          </p:grpSpPr>
          <p:sp>
            <p:nvSpPr>
              <p:cNvPr id="52" name="Text Box 102"/>
              <p:cNvSpPr txBox="1">
                <a:spLocks noChangeArrowheads="1"/>
              </p:cNvSpPr>
              <p:nvPr/>
            </p:nvSpPr>
            <p:spPr bwMode="auto">
              <a:xfrm>
                <a:off x="3402" y="1960"/>
                <a:ext cx="33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13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Line 103"/>
              <p:cNvSpPr>
                <a:spLocks noChangeShapeType="1"/>
              </p:cNvSpPr>
              <p:nvPr/>
            </p:nvSpPr>
            <p:spPr bwMode="auto">
              <a:xfrm flipH="1">
                <a:off x="3453" y="2160"/>
                <a:ext cx="2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Text Box 104"/>
              <p:cNvSpPr txBox="1">
                <a:spLocks noChangeArrowheads="1"/>
              </p:cNvSpPr>
              <p:nvPr/>
            </p:nvSpPr>
            <p:spPr bwMode="auto">
              <a:xfrm>
                <a:off x="3372" y="2137"/>
                <a:ext cx="4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111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1" name="Text Box 8"/>
            <p:cNvSpPr txBox="1">
              <a:spLocks noChangeArrowheads="1"/>
            </p:cNvSpPr>
            <p:nvPr/>
          </p:nvSpPr>
          <p:spPr bwMode="auto">
            <a:xfrm>
              <a:off x="4977177" y="4536830"/>
              <a:ext cx="123651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×</a:t>
              </a:r>
              <a:r>
                <a:rPr kumimoji="0" lang="ar-SA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360=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5" name="Text Box 8"/>
          <p:cNvSpPr txBox="1">
            <a:spLocks noChangeArrowheads="1"/>
          </p:cNvSpPr>
          <p:nvPr/>
        </p:nvSpPr>
        <p:spPr bwMode="auto">
          <a:xfrm>
            <a:off x="6993084" y="3713014"/>
            <a:ext cx="15611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defRPr/>
            </a:pPr>
            <a:r>
              <a:rPr lang="ar-SA" sz="2000" b="1" dirty="0">
                <a:solidFill>
                  <a:prstClr val="black"/>
                </a:solidFill>
              </a:rPr>
              <a:t>0,12 × 360=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grpSp>
        <p:nvGrpSpPr>
          <p:cNvPr id="56" name="مجموعة 55"/>
          <p:cNvGrpSpPr/>
          <p:nvPr/>
        </p:nvGrpSpPr>
        <p:grpSpPr>
          <a:xfrm>
            <a:off x="8333508" y="4168878"/>
            <a:ext cx="1711713" cy="681038"/>
            <a:chOff x="5020532" y="4421981"/>
            <a:chExt cx="1711713" cy="681038"/>
          </a:xfrm>
        </p:grpSpPr>
        <p:grpSp>
          <p:nvGrpSpPr>
            <p:cNvPr id="57" name="Group 101"/>
            <p:cNvGrpSpPr>
              <a:grpSpLocks/>
            </p:cNvGrpSpPr>
            <p:nvPr/>
          </p:nvGrpSpPr>
          <p:grpSpPr bwMode="auto">
            <a:xfrm>
              <a:off x="6084544" y="4421981"/>
              <a:ext cx="647701" cy="681038"/>
              <a:chOff x="3372" y="1960"/>
              <a:chExt cx="408" cy="429"/>
            </a:xfrm>
          </p:grpSpPr>
          <p:sp>
            <p:nvSpPr>
              <p:cNvPr id="59" name="Text Box 102"/>
              <p:cNvSpPr txBox="1">
                <a:spLocks noChangeArrowheads="1"/>
              </p:cNvSpPr>
              <p:nvPr/>
            </p:nvSpPr>
            <p:spPr bwMode="auto">
              <a:xfrm>
                <a:off x="3402" y="1960"/>
                <a:ext cx="33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11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" name="Line 103"/>
              <p:cNvSpPr>
                <a:spLocks noChangeShapeType="1"/>
              </p:cNvSpPr>
              <p:nvPr/>
            </p:nvSpPr>
            <p:spPr bwMode="auto">
              <a:xfrm flipH="1">
                <a:off x="3453" y="2160"/>
                <a:ext cx="2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" name="Text Box 104"/>
              <p:cNvSpPr txBox="1">
                <a:spLocks noChangeArrowheads="1"/>
              </p:cNvSpPr>
              <p:nvPr/>
            </p:nvSpPr>
            <p:spPr bwMode="auto">
              <a:xfrm>
                <a:off x="3372" y="2137"/>
                <a:ext cx="4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130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8" name="Text Box 8"/>
            <p:cNvSpPr txBox="1">
              <a:spLocks noChangeArrowheads="1"/>
            </p:cNvSpPr>
            <p:nvPr/>
          </p:nvSpPr>
          <p:spPr bwMode="auto">
            <a:xfrm>
              <a:off x="5020532" y="4536830"/>
              <a:ext cx="112301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×</a:t>
              </a:r>
              <a:r>
                <a:rPr kumimoji="0" lang="ar-SA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360 =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2" name="Text Box 8"/>
          <p:cNvSpPr txBox="1">
            <a:spLocks noChangeArrowheads="1"/>
          </p:cNvSpPr>
          <p:nvPr/>
        </p:nvSpPr>
        <p:spPr bwMode="auto">
          <a:xfrm>
            <a:off x="6982692" y="4286016"/>
            <a:ext cx="150277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defRPr/>
            </a:pPr>
            <a:r>
              <a:rPr lang="ar-SA" sz="2000" b="1" dirty="0">
                <a:solidFill>
                  <a:prstClr val="black"/>
                </a:solidFill>
              </a:rPr>
              <a:t>0,10 ×360=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grpSp>
        <p:nvGrpSpPr>
          <p:cNvPr id="63" name="مجموعة 62"/>
          <p:cNvGrpSpPr/>
          <p:nvPr/>
        </p:nvGrpSpPr>
        <p:grpSpPr>
          <a:xfrm>
            <a:off x="8343899" y="4670673"/>
            <a:ext cx="1689153" cy="681038"/>
            <a:chOff x="5043092" y="4421981"/>
            <a:chExt cx="1689153" cy="681038"/>
          </a:xfrm>
        </p:grpSpPr>
        <p:grpSp>
          <p:nvGrpSpPr>
            <p:cNvPr id="64" name="Group 101"/>
            <p:cNvGrpSpPr>
              <a:grpSpLocks/>
            </p:cNvGrpSpPr>
            <p:nvPr/>
          </p:nvGrpSpPr>
          <p:grpSpPr bwMode="auto">
            <a:xfrm>
              <a:off x="6084544" y="4421981"/>
              <a:ext cx="647701" cy="681038"/>
              <a:chOff x="3372" y="1960"/>
              <a:chExt cx="408" cy="429"/>
            </a:xfrm>
          </p:grpSpPr>
          <p:sp>
            <p:nvSpPr>
              <p:cNvPr id="66" name="Text Box 102"/>
              <p:cNvSpPr txBox="1">
                <a:spLocks noChangeArrowheads="1"/>
              </p:cNvSpPr>
              <p:nvPr/>
            </p:nvSpPr>
            <p:spPr bwMode="auto">
              <a:xfrm>
                <a:off x="3402" y="1960"/>
                <a:ext cx="33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22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7" name="Line 103"/>
              <p:cNvSpPr>
                <a:spLocks noChangeShapeType="1"/>
              </p:cNvSpPr>
              <p:nvPr/>
            </p:nvSpPr>
            <p:spPr bwMode="auto">
              <a:xfrm flipH="1">
                <a:off x="3453" y="2160"/>
                <a:ext cx="2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8" name="Text Box 104"/>
              <p:cNvSpPr txBox="1">
                <a:spLocks noChangeArrowheads="1"/>
              </p:cNvSpPr>
              <p:nvPr/>
            </p:nvSpPr>
            <p:spPr bwMode="auto">
              <a:xfrm>
                <a:off x="3372" y="2137"/>
                <a:ext cx="4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111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5" name="Text Box 8"/>
            <p:cNvSpPr txBox="1">
              <a:spLocks noChangeArrowheads="1"/>
            </p:cNvSpPr>
            <p:nvPr/>
          </p:nvSpPr>
          <p:spPr bwMode="auto">
            <a:xfrm>
              <a:off x="5043092" y="4536830"/>
              <a:ext cx="110045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×</a:t>
              </a:r>
              <a:r>
                <a:rPr kumimoji="0" lang="ar-SA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360=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9" name="Text Box 8"/>
          <p:cNvSpPr txBox="1">
            <a:spLocks noChangeArrowheads="1"/>
          </p:cNvSpPr>
          <p:nvPr/>
        </p:nvSpPr>
        <p:spPr bwMode="auto">
          <a:xfrm>
            <a:off x="6941127" y="4767520"/>
            <a:ext cx="154529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defRPr/>
            </a:pPr>
            <a:r>
              <a:rPr lang="ar-SA" sz="2000" b="1" dirty="0">
                <a:solidFill>
                  <a:prstClr val="black"/>
                </a:solidFill>
              </a:rPr>
              <a:t>0,2 × 360 =</a:t>
            </a:r>
            <a:endParaRPr lang="en-US" sz="2200" b="1" dirty="0">
              <a:solidFill>
                <a:prstClr val="black"/>
              </a:solidFill>
            </a:endParaRPr>
          </a:p>
        </p:txBody>
      </p:sp>
      <p:grpSp>
        <p:nvGrpSpPr>
          <p:cNvPr id="70" name="مجموعة 69"/>
          <p:cNvGrpSpPr/>
          <p:nvPr/>
        </p:nvGrpSpPr>
        <p:grpSpPr>
          <a:xfrm>
            <a:off x="8458199" y="5209613"/>
            <a:ext cx="1615117" cy="681038"/>
            <a:chOff x="5117128" y="4421981"/>
            <a:chExt cx="1615117" cy="681038"/>
          </a:xfrm>
        </p:grpSpPr>
        <p:grpSp>
          <p:nvGrpSpPr>
            <p:cNvPr id="71" name="Group 101"/>
            <p:cNvGrpSpPr>
              <a:grpSpLocks/>
            </p:cNvGrpSpPr>
            <p:nvPr/>
          </p:nvGrpSpPr>
          <p:grpSpPr bwMode="auto">
            <a:xfrm>
              <a:off x="6084544" y="4421981"/>
              <a:ext cx="647701" cy="681038"/>
              <a:chOff x="3372" y="1960"/>
              <a:chExt cx="408" cy="429"/>
            </a:xfrm>
          </p:grpSpPr>
          <p:sp>
            <p:nvSpPr>
              <p:cNvPr id="73" name="Text Box 102"/>
              <p:cNvSpPr txBox="1">
                <a:spLocks noChangeArrowheads="1"/>
              </p:cNvSpPr>
              <p:nvPr/>
            </p:nvSpPr>
            <p:spPr bwMode="auto">
              <a:xfrm>
                <a:off x="3402" y="1960"/>
                <a:ext cx="33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56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" name="Line 103"/>
              <p:cNvSpPr>
                <a:spLocks noChangeShapeType="1"/>
              </p:cNvSpPr>
              <p:nvPr/>
            </p:nvSpPr>
            <p:spPr bwMode="auto">
              <a:xfrm flipH="1">
                <a:off x="3453" y="2160"/>
                <a:ext cx="2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5" name="Text Box 104"/>
              <p:cNvSpPr txBox="1">
                <a:spLocks noChangeArrowheads="1"/>
              </p:cNvSpPr>
              <p:nvPr/>
            </p:nvSpPr>
            <p:spPr bwMode="auto">
              <a:xfrm>
                <a:off x="3372" y="2137"/>
                <a:ext cx="4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111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2" name="Text Box 8"/>
            <p:cNvSpPr txBox="1">
              <a:spLocks noChangeArrowheads="1"/>
            </p:cNvSpPr>
            <p:nvPr/>
          </p:nvSpPr>
          <p:spPr bwMode="auto">
            <a:xfrm>
              <a:off x="5117128" y="4536830"/>
              <a:ext cx="102641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×</a:t>
              </a:r>
              <a:r>
                <a:rPr kumimoji="0" lang="ar-SA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360=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6" name="Text Box 8"/>
          <p:cNvSpPr txBox="1">
            <a:spLocks noChangeArrowheads="1"/>
          </p:cNvSpPr>
          <p:nvPr/>
        </p:nvSpPr>
        <p:spPr bwMode="auto">
          <a:xfrm>
            <a:off x="6951518" y="5262515"/>
            <a:ext cx="157103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defRPr/>
            </a:pPr>
            <a:r>
              <a:rPr lang="ar-SA" sz="2000" b="1" dirty="0">
                <a:solidFill>
                  <a:prstClr val="black"/>
                </a:solidFill>
              </a:rPr>
              <a:t>0,5 × 360 =</a:t>
            </a:r>
            <a:endParaRPr lang="en-US" sz="2200" b="1" dirty="0">
              <a:solidFill>
                <a:prstClr val="black"/>
              </a:solidFill>
            </a:endParaRPr>
          </a:p>
        </p:txBody>
      </p:sp>
      <p:grpSp>
        <p:nvGrpSpPr>
          <p:cNvPr id="77" name="مجموعة 76"/>
          <p:cNvGrpSpPr/>
          <p:nvPr/>
        </p:nvGrpSpPr>
        <p:grpSpPr>
          <a:xfrm>
            <a:off x="2515141" y="2666188"/>
            <a:ext cx="3060700" cy="3059112"/>
            <a:chOff x="323850" y="3573463"/>
            <a:chExt cx="3060700" cy="3059112"/>
          </a:xfrm>
        </p:grpSpPr>
        <p:sp>
          <p:nvSpPr>
            <p:cNvPr id="78" name="Oval 98"/>
            <p:cNvSpPr>
              <a:spLocks noChangeArrowheads="1"/>
            </p:cNvSpPr>
            <p:nvPr/>
          </p:nvSpPr>
          <p:spPr bwMode="auto">
            <a:xfrm>
              <a:off x="323850" y="3573463"/>
              <a:ext cx="3060700" cy="3059112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9" name="Text Box 8"/>
            <p:cNvSpPr txBox="1">
              <a:spLocks noChangeArrowheads="1"/>
            </p:cNvSpPr>
            <p:nvPr/>
          </p:nvSpPr>
          <p:spPr bwMode="auto">
            <a:xfrm>
              <a:off x="1630976" y="4894347"/>
              <a:ext cx="39882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•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3" name="دائري 82"/>
          <p:cNvSpPr/>
          <p:nvPr/>
        </p:nvSpPr>
        <p:spPr>
          <a:xfrm>
            <a:off x="2543766" y="2680666"/>
            <a:ext cx="3060000" cy="3060000"/>
          </a:xfrm>
          <a:prstGeom prst="pie">
            <a:avLst>
              <a:gd name="adj1" fmla="val 10817110"/>
              <a:gd name="adj2" fmla="val 215579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8" name="دائري 87"/>
          <p:cNvSpPr/>
          <p:nvPr/>
        </p:nvSpPr>
        <p:spPr>
          <a:xfrm rot="18839578">
            <a:off x="2525992" y="2681574"/>
            <a:ext cx="3060000" cy="3060000"/>
          </a:xfrm>
          <a:prstGeom prst="pie">
            <a:avLst>
              <a:gd name="adj1" fmla="val 11052267"/>
              <a:gd name="adj2" fmla="val 13636874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9" name="دائري 88"/>
          <p:cNvSpPr/>
          <p:nvPr/>
        </p:nvSpPr>
        <p:spPr>
          <a:xfrm rot="1570601">
            <a:off x="2509457" y="2652449"/>
            <a:ext cx="3060000" cy="3060000"/>
          </a:xfrm>
          <a:prstGeom prst="pie">
            <a:avLst>
              <a:gd name="adj1" fmla="val 151023"/>
              <a:gd name="adj2" fmla="val 4509966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0" name="دائري 89"/>
          <p:cNvSpPr/>
          <p:nvPr/>
        </p:nvSpPr>
        <p:spPr>
          <a:xfrm rot="1559364">
            <a:off x="2532722" y="2687604"/>
            <a:ext cx="3060000" cy="3060000"/>
          </a:xfrm>
          <a:prstGeom prst="pie">
            <a:avLst>
              <a:gd name="adj1" fmla="val 4571265"/>
              <a:gd name="adj2" fmla="val 6703373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1" name="Group 43"/>
          <p:cNvGrpSpPr>
            <a:grpSpLocks/>
          </p:cNvGrpSpPr>
          <p:nvPr/>
        </p:nvGrpSpPr>
        <p:grpSpPr bwMode="auto">
          <a:xfrm>
            <a:off x="3719736" y="3194243"/>
            <a:ext cx="858838" cy="658500"/>
            <a:chOff x="2109" y="2205"/>
            <a:chExt cx="567" cy="625"/>
          </a:xfrm>
        </p:grpSpPr>
        <p:sp>
          <p:nvSpPr>
            <p:cNvPr id="92" name="Text Box 44"/>
            <p:cNvSpPr txBox="1">
              <a:spLocks noChangeArrowheads="1"/>
            </p:cNvSpPr>
            <p:nvPr/>
          </p:nvSpPr>
          <p:spPr bwMode="auto">
            <a:xfrm>
              <a:off x="2109" y="2450"/>
              <a:ext cx="567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خضار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Text Box 45"/>
            <p:cNvSpPr txBox="1">
              <a:spLocks noChangeArrowheads="1"/>
            </p:cNvSpPr>
            <p:nvPr/>
          </p:nvSpPr>
          <p:spPr bwMode="auto">
            <a:xfrm>
              <a:off x="2109" y="2205"/>
              <a:ext cx="567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180٪</a:t>
              </a:r>
            </a:p>
          </p:txBody>
        </p:sp>
      </p:grpSp>
      <p:grpSp>
        <p:nvGrpSpPr>
          <p:cNvPr id="94" name="Group 43"/>
          <p:cNvGrpSpPr>
            <a:grpSpLocks/>
          </p:cNvGrpSpPr>
          <p:nvPr/>
        </p:nvGrpSpPr>
        <p:grpSpPr bwMode="auto">
          <a:xfrm>
            <a:off x="2462485" y="4244285"/>
            <a:ext cx="1001220" cy="658500"/>
            <a:chOff x="2060" y="2205"/>
            <a:chExt cx="661" cy="625"/>
          </a:xfrm>
        </p:grpSpPr>
        <p:sp>
          <p:nvSpPr>
            <p:cNvPr id="95" name="Text Box 44"/>
            <p:cNvSpPr txBox="1">
              <a:spLocks noChangeArrowheads="1"/>
            </p:cNvSpPr>
            <p:nvPr/>
          </p:nvSpPr>
          <p:spPr bwMode="auto">
            <a:xfrm>
              <a:off x="2060" y="2450"/>
              <a:ext cx="661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ورقيات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Text Box 45"/>
            <p:cNvSpPr txBox="1">
              <a:spLocks noChangeArrowheads="1"/>
            </p:cNvSpPr>
            <p:nvPr/>
          </p:nvSpPr>
          <p:spPr bwMode="auto">
            <a:xfrm>
              <a:off x="2109" y="2205"/>
              <a:ext cx="567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43٪</a:t>
              </a:r>
            </a:p>
          </p:txBody>
        </p:sp>
      </p:grpSp>
      <p:grpSp>
        <p:nvGrpSpPr>
          <p:cNvPr id="97" name="Group 43"/>
          <p:cNvGrpSpPr>
            <a:grpSpLocks/>
          </p:cNvGrpSpPr>
          <p:nvPr/>
        </p:nvGrpSpPr>
        <p:grpSpPr bwMode="auto">
          <a:xfrm>
            <a:off x="2981199" y="4855738"/>
            <a:ext cx="1001220" cy="658500"/>
            <a:chOff x="2060" y="2205"/>
            <a:chExt cx="661" cy="625"/>
          </a:xfrm>
        </p:grpSpPr>
        <p:sp>
          <p:nvSpPr>
            <p:cNvPr id="98" name="Text Box 44"/>
            <p:cNvSpPr txBox="1">
              <a:spLocks noChangeArrowheads="1"/>
            </p:cNvSpPr>
            <p:nvPr/>
          </p:nvSpPr>
          <p:spPr bwMode="auto">
            <a:xfrm>
              <a:off x="2060" y="2450"/>
              <a:ext cx="661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تمور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9" name="Text Box 45"/>
            <p:cNvSpPr txBox="1">
              <a:spLocks noChangeArrowheads="1"/>
            </p:cNvSpPr>
            <p:nvPr/>
          </p:nvSpPr>
          <p:spPr bwMode="auto">
            <a:xfrm>
              <a:off x="2109" y="2205"/>
              <a:ext cx="567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36٪</a:t>
              </a:r>
            </a:p>
          </p:txBody>
        </p:sp>
      </p:grpSp>
      <p:grpSp>
        <p:nvGrpSpPr>
          <p:cNvPr id="107" name="Group 43"/>
          <p:cNvGrpSpPr>
            <a:grpSpLocks/>
          </p:cNvGrpSpPr>
          <p:nvPr/>
        </p:nvGrpSpPr>
        <p:grpSpPr bwMode="auto">
          <a:xfrm>
            <a:off x="3951443" y="4687186"/>
            <a:ext cx="1001220" cy="658500"/>
            <a:chOff x="2060" y="2205"/>
            <a:chExt cx="661" cy="625"/>
          </a:xfrm>
        </p:grpSpPr>
        <p:sp>
          <p:nvSpPr>
            <p:cNvPr id="109" name="Text Box 44"/>
            <p:cNvSpPr txBox="1">
              <a:spLocks noChangeArrowheads="1"/>
            </p:cNvSpPr>
            <p:nvPr/>
          </p:nvSpPr>
          <p:spPr bwMode="auto">
            <a:xfrm>
              <a:off x="2060" y="2450"/>
              <a:ext cx="661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فواكه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Text Box 45"/>
            <p:cNvSpPr txBox="1">
              <a:spLocks noChangeArrowheads="1"/>
            </p:cNvSpPr>
            <p:nvPr/>
          </p:nvSpPr>
          <p:spPr bwMode="auto">
            <a:xfrm>
              <a:off x="2109" y="2205"/>
              <a:ext cx="567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72٪</a:t>
              </a:r>
            </a:p>
          </p:txBody>
        </p:sp>
      </p:grpSp>
      <p:pic>
        <p:nvPicPr>
          <p:cNvPr id="3" name="Picture 36">
            <a:extLst>
              <a:ext uri="{FF2B5EF4-FFF2-40B4-BE49-F238E27FC236}">
                <a16:creationId xmlns:a16="http://schemas.microsoft.com/office/drawing/2014/main" id="{CE54B9C5-3364-082C-0F6D-9634978AE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961344" y="3949030"/>
            <a:ext cx="4159568" cy="2336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6">
            <a:extLst>
              <a:ext uri="{FF2B5EF4-FFF2-40B4-BE49-F238E27FC236}">
                <a16:creationId xmlns:a16="http://schemas.microsoft.com/office/drawing/2014/main" id="{276F1859-95BB-3F0F-D4A1-4EACFE4211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214463">
            <a:off x="2606996" y="3659522"/>
            <a:ext cx="4159568" cy="2336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6">
            <a:extLst>
              <a:ext uri="{FF2B5EF4-FFF2-40B4-BE49-F238E27FC236}">
                <a16:creationId xmlns:a16="http://schemas.microsoft.com/office/drawing/2014/main" id="{B7B88E7B-6C4E-7AE4-48B1-7B3AB1BCF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117124">
            <a:off x="2826963" y="3251438"/>
            <a:ext cx="4159568" cy="2336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8">
            <a:extLst>
              <a:ext uri="{FF2B5EF4-FFF2-40B4-BE49-F238E27FC236}">
                <a16:creationId xmlns:a16="http://schemas.microsoft.com/office/drawing/2014/main" id="{FE11491B-3488-9CBD-2B5B-F35EAC55E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9430" y="5044369"/>
            <a:ext cx="4006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•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88E743CA-84B4-8076-1641-17AA9AA98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5973" y="5480286"/>
            <a:ext cx="4006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•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0A51D600-8270-D886-94C6-5C8406585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9329" y="4751359"/>
            <a:ext cx="4006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•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B7123DE8-A39A-F963-7C6B-CAF0C6D85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6235" y="3988827"/>
            <a:ext cx="4006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•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5F4A502D-BDFC-230D-E118-5D9B5DE6DF9A}"/>
              </a:ext>
            </a:extLst>
          </p:cNvPr>
          <p:cNvCxnSpPr>
            <a:cxnSpLocks/>
          </p:cNvCxnSpPr>
          <p:nvPr/>
        </p:nvCxnSpPr>
        <p:spPr>
          <a:xfrm flipH="1">
            <a:off x="2906486" y="4200049"/>
            <a:ext cx="1123664" cy="104686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10DD302F-1032-741F-232C-52FD08328EFF}"/>
              </a:ext>
            </a:extLst>
          </p:cNvPr>
          <p:cNvCxnSpPr>
            <a:cxnSpLocks/>
          </p:cNvCxnSpPr>
          <p:nvPr/>
        </p:nvCxnSpPr>
        <p:spPr>
          <a:xfrm flipH="1" flipV="1">
            <a:off x="2542617" y="4186144"/>
            <a:ext cx="3024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مستقيم 15">
            <a:extLst>
              <a:ext uri="{FF2B5EF4-FFF2-40B4-BE49-F238E27FC236}">
                <a16:creationId xmlns:a16="http://schemas.microsoft.com/office/drawing/2014/main" id="{79DCF55D-756C-F5CE-A5AC-5D911C34ECCE}"/>
              </a:ext>
            </a:extLst>
          </p:cNvPr>
          <p:cNvCxnSpPr>
            <a:cxnSpLocks/>
          </p:cNvCxnSpPr>
          <p:nvPr/>
        </p:nvCxnSpPr>
        <p:spPr>
          <a:xfrm flipV="1">
            <a:off x="3722914" y="4171747"/>
            <a:ext cx="309540" cy="15105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صورة 10">
            <a:extLst>
              <a:ext uri="{FF2B5EF4-FFF2-40B4-BE49-F238E27FC236}">
                <a16:creationId xmlns:a16="http://schemas.microsoft.com/office/drawing/2014/main" id="{41E1CA9D-3DF4-D7E2-FC55-913CCAA86C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65450" y="725330"/>
            <a:ext cx="5335076" cy="400050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E37C5D98-E79D-FCB2-DDE9-3A9627EC7B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3873" y="95714"/>
            <a:ext cx="4174891" cy="501759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21C2EA12-928A-6D2C-F683-2B25F8269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4" y="111383"/>
            <a:ext cx="2305422" cy="231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D8BA9E08-8BB1-1E29-5911-7C11D3EA67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5790" y="1153391"/>
            <a:ext cx="3197681" cy="1808017"/>
          </a:xfrm>
          <a:prstGeom prst="rect">
            <a:avLst/>
          </a:prstGeom>
        </p:spPr>
      </p:pic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230E377D-4F6E-EFD4-FD1D-CDA0A182616E}"/>
              </a:ext>
            </a:extLst>
          </p:cNvPr>
          <p:cNvGrpSpPr/>
          <p:nvPr/>
        </p:nvGrpSpPr>
        <p:grpSpPr>
          <a:xfrm>
            <a:off x="8354290" y="5673741"/>
            <a:ext cx="1673999" cy="681038"/>
            <a:chOff x="5058246" y="4421981"/>
            <a:chExt cx="1673999" cy="681038"/>
          </a:xfrm>
        </p:grpSpPr>
        <p:grpSp>
          <p:nvGrpSpPr>
            <p:cNvPr id="20" name="Group 101">
              <a:extLst>
                <a:ext uri="{FF2B5EF4-FFF2-40B4-BE49-F238E27FC236}">
                  <a16:creationId xmlns:a16="http://schemas.microsoft.com/office/drawing/2014/main" id="{49FC75B7-2276-4F77-FA9C-1EDFFB0707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544" y="4421981"/>
              <a:ext cx="647701" cy="681038"/>
              <a:chOff x="3372" y="1960"/>
              <a:chExt cx="408" cy="429"/>
            </a:xfrm>
          </p:grpSpPr>
          <p:sp>
            <p:nvSpPr>
              <p:cNvPr id="22" name="Text Box 102">
                <a:extLst>
                  <a:ext uri="{FF2B5EF4-FFF2-40B4-BE49-F238E27FC236}">
                    <a16:creationId xmlns:a16="http://schemas.microsoft.com/office/drawing/2014/main" id="{A0727C2C-694A-1236-C33E-9622237E04C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02" y="1960"/>
                <a:ext cx="33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9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" name="Line 103">
                <a:extLst>
                  <a:ext uri="{FF2B5EF4-FFF2-40B4-BE49-F238E27FC236}">
                    <a16:creationId xmlns:a16="http://schemas.microsoft.com/office/drawing/2014/main" id="{0B67ADFC-C6DB-9C23-70E5-4CBB5D38798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53" y="2160"/>
                <a:ext cx="2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 Box 104">
                <a:extLst>
                  <a:ext uri="{FF2B5EF4-FFF2-40B4-BE49-F238E27FC236}">
                    <a16:creationId xmlns:a16="http://schemas.microsoft.com/office/drawing/2014/main" id="{AD942C76-EADE-B6BF-3D36-F47D157055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2" y="2137"/>
                <a:ext cx="4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111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1" name="Text Box 8">
              <a:extLst>
                <a:ext uri="{FF2B5EF4-FFF2-40B4-BE49-F238E27FC236}">
                  <a16:creationId xmlns:a16="http://schemas.microsoft.com/office/drawing/2014/main" id="{118416E8-FF49-B77C-1D91-B75766CC49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8246" y="4536830"/>
              <a:ext cx="1085297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×</a:t>
              </a:r>
              <a:r>
                <a:rPr kumimoji="0" lang="ar-SA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360 =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5" name="Text Box 8">
            <a:extLst>
              <a:ext uri="{FF2B5EF4-FFF2-40B4-BE49-F238E27FC236}">
                <a16:creationId xmlns:a16="http://schemas.microsoft.com/office/drawing/2014/main" id="{29C8C64A-5D00-618A-2133-13EA00E99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3309" y="5757815"/>
            <a:ext cx="17546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defRPr/>
            </a:pPr>
            <a:r>
              <a:rPr lang="ar-SA" sz="2000" b="1" dirty="0">
                <a:solidFill>
                  <a:prstClr val="black"/>
                </a:solidFill>
              </a:rPr>
              <a:t>0,08 × 360 =</a:t>
            </a:r>
            <a:endParaRPr lang="en-US" sz="2200" b="1" dirty="0">
              <a:solidFill>
                <a:prstClr val="black"/>
              </a:solidFill>
            </a:endParaRPr>
          </a:p>
        </p:txBody>
      </p:sp>
      <p:sp>
        <p:nvSpPr>
          <p:cNvPr id="26" name="Text Box 8">
            <a:extLst>
              <a:ext uri="{FF2B5EF4-FFF2-40B4-BE49-F238E27FC236}">
                <a16:creationId xmlns:a16="http://schemas.microsoft.com/office/drawing/2014/main" id="{2F3FBDF9-F42A-4A1D-C9B0-405E8147D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9236" y="3730331"/>
            <a:ext cx="67448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43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27" name="Text Box 8">
            <a:extLst>
              <a:ext uri="{FF2B5EF4-FFF2-40B4-BE49-F238E27FC236}">
                <a16:creationId xmlns:a16="http://schemas.microsoft.com/office/drawing/2014/main" id="{5A177BEC-AFFC-FA50-2013-B790F8B373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0690" y="4849085"/>
            <a:ext cx="67448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72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28" name="Text Box 8">
            <a:extLst>
              <a:ext uri="{FF2B5EF4-FFF2-40B4-BE49-F238E27FC236}">
                <a16:creationId xmlns:a16="http://schemas.microsoft.com/office/drawing/2014/main" id="{ED4BD372-9466-5CD0-4409-9B8B8BA79A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618" y="4294903"/>
            <a:ext cx="67448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36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29" name="Text Box 8">
            <a:extLst>
              <a:ext uri="{FF2B5EF4-FFF2-40B4-BE49-F238E27FC236}">
                <a16:creationId xmlns:a16="http://schemas.microsoft.com/office/drawing/2014/main" id="{B99F6A0D-825A-7FFE-6614-B11449061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1" y="5275113"/>
            <a:ext cx="80610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180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30" name="Text Box 8">
            <a:extLst>
              <a:ext uri="{FF2B5EF4-FFF2-40B4-BE49-F238E27FC236}">
                <a16:creationId xmlns:a16="http://schemas.microsoft.com/office/drawing/2014/main" id="{102A8B8E-78BB-D01A-B9DF-18055639CD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9908" y="5753095"/>
            <a:ext cx="67448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29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cxnSp>
        <p:nvCxnSpPr>
          <p:cNvPr id="37" name="رابط مستقيم 36">
            <a:extLst>
              <a:ext uri="{FF2B5EF4-FFF2-40B4-BE49-F238E27FC236}">
                <a16:creationId xmlns:a16="http://schemas.microsoft.com/office/drawing/2014/main" id="{D0C005BD-E56A-C4DC-089D-80836D7D395E}"/>
              </a:ext>
            </a:extLst>
          </p:cNvPr>
          <p:cNvCxnSpPr>
            <a:cxnSpLocks/>
          </p:cNvCxnSpPr>
          <p:nvPr/>
        </p:nvCxnSpPr>
        <p:spPr>
          <a:xfrm>
            <a:off x="4010891" y="4166755"/>
            <a:ext cx="1392382" cy="77931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oup 43">
            <a:extLst>
              <a:ext uri="{FF2B5EF4-FFF2-40B4-BE49-F238E27FC236}">
                <a16:creationId xmlns:a16="http://schemas.microsoft.com/office/drawing/2014/main" id="{C24AC4AA-EEE7-12F7-4300-84B886E7EC98}"/>
              </a:ext>
            </a:extLst>
          </p:cNvPr>
          <p:cNvGrpSpPr>
            <a:grpSpLocks/>
          </p:cNvGrpSpPr>
          <p:nvPr/>
        </p:nvGrpSpPr>
        <p:grpSpPr bwMode="auto">
          <a:xfrm>
            <a:off x="4706515" y="4153786"/>
            <a:ext cx="1001220" cy="658500"/>
            <a:chOff x="2060" y="2205"/>
            <a:chExt cx="661" cy="625"/>
          </a:xfrm>
        </p:grpSpPr>
        <p:sp>
          <p:nvSpPr>
            <p:cNvPr id="82" name="Text Box 44">
              <a:extLst>
                <a:ext uri="{FF2B5EF4-FFF2-40B4-BE49-F238E27FC236}">
                  <a16:creationId xmlns:a16="http://schemas.microsoft.com/office/drawing/2014/main" id="{B9AEE387-1411-A8A2-462C-246A69EDF6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0" y="2450"/>
              <a:ext cx="661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غير ذلك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Text Box 45">
              <a:extLst>
                <a:ext uri="{FF2B5EF4-FFF2-40B4-BE49-F238E27FC236}">
                  <a16:creationId xmlns:a16="http://schemas.microsoft.com/office/drawing/2014/main" id="{E4F9FEC3-72D7-1EB6-7CB2-D3FAE19532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9" y="2205"/>
              <a:ext cx="567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29٪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9094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5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1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47" presetClass="entr" presetSubtype="0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7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2" fill="hold">
                      <p:stCondLst>
                        <p:cond delay="indefinite"/>
                      </p:stCondLst>
                      <p:childTnLst>
                        <p:par>
                          <p:cTn id="223" fill="hold">
                            <p:stCondLst>
                              <p:cond delay="0"/>
                            </p:stCondLst>
                            <p:childTnLst>
                              <p:par>
                                <p:cTn id="2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9" fill="hold">
                      <p:stCondLst>
                        <p:cond delay="indefinite"/>
                      </p:stCondLst>
                      <p:childTnLst>
                        <p:par>
                          <p:cTn id="230" fill="hold">
                            <p:stCondLst>
                              <p:cond delay="0"/>
                            </p:stCondLst>
                            <p:childTnLst>
                              <p:par>
                                <p:cTn id="2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>
                      <p:stCondLst>
                        <p:cond delay="indefinite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9" fill="hold">
                      <p:stCondLst>
                        <p:cond delay="indefinite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3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4" fill="hold">
                      <p:stCondLst>
                        <p:cond delay="indefinite"/>
                      </p:stCondLst>
                      <p:childTnLst>
                        <p:par>
                          <p:cTn id="245" fill="hold">
                            <p:stCondLst>
                              <p:cond delay="0"/>
                            </p:stCondLst>
                            <p:childTnLst>
                              <p:par>
                                <p:cTn id="2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5" grpId="0"/>
      <p:bldP spid="62" grpId="0"/>
      <p:bldP spid="69" grpId="0"/>
      <p:bldP spid="76" grpId="0"/>
      <p:bldP spid="83" grpId="0" animBg="1"/>
      <p:bldP spid="88" grpId="0" animBg="1"/>
      <p:bldP spid="89" grpId="0" animBg="1"/>
      <p:bldP spid="90" grpId="0" animBg="1"/>
      <p:bldP spid="6" grpId="0"/>
      <p:bldP spid="7" grpId="0"/>
      <p:bldP spid="8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17C14-9763-A933-95E7-55FEA7F65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43E1025D-0E05-08A1-0AA4-18C08CBEC4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921220"/>
              </p:ext>
            </p:extLst>
          </p:nvPr>
        </p:nvGraphicFramePr>
        <p:xfrm>
          <a:off x="6142874" y="2997305"/>
          <a:ext cx="5916276" cy="3637498"/>
        </p:xfrm>
        <a:graphic>
          <a:graphicData uri="http://schemas.openxmlformats.org/drawingml/2006/table">
            <a:tbl>
              <a:tblPr firstRow="1" bandRow="1"/>
              <a:tblGrid>
                <a:gridCol w="38635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69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57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76687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/>
                        <a:t>زاوية كل قطاع</a:t>
                      </a:r>
                      <a:r>
                        <a:rPr lang="ar-SA" sz="1800" b="1" baseline="0" dirty="0"/>
                        <a:t> </a:t>
                      </a:r>
                    </a:p>
                    <a:p>
                      <a:pPr algn="ctr"/>
                      <a:r>
                        <a:rPr lang="ar-SA" sz="1800" b="1">
                          <a:solidFill>
                            <a:schemeClr val="bg1"/>
                          </a:solidFill>
                        </a:rPr>
                        <a:t>النسبة المئوية</a:t>
                      </a:r>
                      <a:endParaRPr lang="en-US" sz="1800" b="1" dirty="0">
                        <a:solidFill>
                          <a:schemeClr val="bg1"/>
                        </a:solidFill>
                      </a:endParaRPr>
                    </a:p>
                  </a:txBody>
                  <a:tcPr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/>
                        <a:t>العدد</a:t>
                      </a:r>
                      <a:endParaRPr lang="en-US" sz="1800" b="1" dirty="0"/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/>
                        <a:t>النوع</a:t>
                      </a:r>
                      <a:endParaRPr lang="en-US" sz="1800" b="1" dirty="0"/>
                    </a:p>
                  </a:txBody>
                  <a:tcPr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7859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/>
                        <a:t>7</a:t>
                      </a:r>
                      <a:endParaRPr lang="en-US" sz="1800" b="1" dirty="0"/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القوارب المائية</a:t>
                      </a:r>
                      <a:endParaRPr lang="en-US" sz="1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074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/>
                        <a:t>9</a:t>
                      </a:r>
                      <a:endParaRPr lang="en-US" sz="1800" b="1" dirty="0"/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العاب الكترونية</a:t>
                      </a:r>
                      <a:endParaRPr lang="en-US" sz="1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0302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/>
                        <a:t>39</a:t>
                      </a:r>
                      <a:endParaRPr lang="en-US" sz="1800" b="1" dirty="0"/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السيارات</a:t>
                      </a:r>
                      <a:endParaRPr lang="en-US" sz="1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5192"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endParaRPr lang="en-US" sz="1800" dirty="0"/>
                    </a:p>
                  </a:txBody>
                  <a:tcPr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/>
                        <a:t>17</a:t>
                      </a:r>
                      <a:endParaRPr lang="en-US" sz="1800" b="1" dirty="0"/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r" defTabSz="914400" rtl="1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ar-SA" sz="18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القطار السريع</a:t>
                      </a:r>
                      <a:endParaRPr lang="en-US" sz="1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T="45724" marB="45724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5192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/>
                        <a:t>8</a:t>
                      </a:r>
                      <a:endParaRPr lang="en-US" sz="1800" b="1" dirty="0"/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الصحن الدوار</a:t>
                      </a:r>
                      <a:endParaRPr lang="en-US" sz="1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0295855"/>
                  </a:ext>
                </a:extLst>
              </a:tr>
              <a:tr h="485192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4" marB="45724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/>
                        <a:t>80</a:t>
                      </a:r>
                      <a:endParaRPr lang="en-US" sz="1800" b="1" dirty="0"/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sz="1800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المجموع</a:t>
                      </a:r>
                      <a:endParaRPr lang="en-US" sz="1800" b="1" dirty="0">
                        <a:solidFill>
                          <a:schemeClr val="accent2">
                            <a:lumMod val="50000"/>
                          </a:schemeClr>
                        </a:solidFill>
                      </a:endParaRPr>
                    </a:p>
                  </a:txBody>
                  <a:tcPr marT="45724" marB="45724"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751731"/>
                  </a:ext>
                </a:extLst>
              </a:tr>
            </a:tbl>
          </a:graphicData>
        </a:graphic>
      </p:graphicFrame>
      <p:sp>
        <p:nvSpPr>
          <p:cNvPr id="47" name="Text Box 97">
            <a:extLst>
              <a:ext uri="{FF2B5EF4-FFF2-40B4-BE49-F238E27FC236}">
                <a16:creationId xmlns:a16="http://schemas.microsoft.com/office/drawing/2014/main" id="{3B1A55E6-DE24-B1E7-CF8C-E70B5A8B3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8526" y="2160392"/>
            <a:ext cx="2637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srgbClr val="C0504D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الرياضة المفضلة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C0504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9" name="مجموعة 48">
            <a:extLst>
              <a:ext uri="{FF2B5EF4-FFF2-40B4-BE49-F238E27FC236}">
                <a16:creationId xmlns:a16="http://schemas.microsoft.com/office/drawing/2014/main" id="{72BD8648-E3BF-4B60-53E9-4D07CE39CA2C}"/>
              </a:ext>
            </a:extLst>
          </p:cNvPr>
          <p:cNvGrpSpPr/>
          <p:nvPr/>
        </p:nvGrpSpPr>
        <p:grpSpPr>
          <a:xfrm>
            <a:off x="8208819" y="3584693"/>
            <a:ext cx="1755068" cy="681038"/>
            <a:chOff x="4977177" y="4421981"/>
            <a:chExt cx="1755068" cy="681038"/>
          </a:xfrm>
        </p:grpSpPr>
        <p:grpSp>
          <p:nvGrpSpPr>
            <p:cNvPr id="50" name="Group 101">
              <a:extLst>
                <a:ext uri="{FF2B5EF4-FFF2-40B4-BE49-F238E27FC236}">
                  <a16:creationId xmlns:a16="http://schemas.microsoft.com/office/drawing/2014/main" id="{409299BA-11AB-C3B1-9737-D4B81A8E66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544" y="4421981"/>
              <a:ext cx="647701" cy="681038"/>
              <a:chOff x="3372" y="1960"/>
              <a:chExt cx="408" cy="429"/>
            </a:xfrm>
          </p:grpSpPr>
          <p:sp>
            <p:nvSpPr>
              <p:cNvPr id="52" name="Text Box 102">
                <a:extLst>
                  <a:ext uri="{FF2B5EF4-FFF2-40B4-BE49-F238E27FC236}">
                    <a16:creationId xmlns:a16="http://schemas.microsoft.com/office/drawing/2014/main" id="{503C48D7-E444-79E2-68C7-CBEE851D308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02" y="1960"/>
                <a:ext cx="33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7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3" name="Line 103">
                <a:extLst>
                  <a:ext uri="{FF2B5EF4-FFF2-40B4-BE49-F238E27FC236}">
                    <a16:creationId xmlns:a16="http://schemas.microsoft.com/office/drawing/2014/main" id="{98C320DD-F945-E756-0913-8B0212AAA3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53" y="2160"/>
                <a:ext cx="2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4" name="Text Box 104">
                <a:extLst>
                  <a:ext uri="{FF2B5EF4-FFF2-40B4-BE49-F238E27FC236}">
                    <a16:creationId xmlns:a16="http://schemas.microsoft.com/office/drawing/2014/main" id="{631DFD1B-54FA-D00F-62A0-6C40BE75289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2" y="2137"/>
                <a:ext cx="4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80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1" name="Text Box 8">
              <a:extLst>
                <a:ext uri="{FF2B5EF4-FFF2-40B4-BE49-F238E27FC236}">
                  <a16:creationId xmlns:a16="http://schemas.microsoft.com/office/drawing/2014/main" id="{C0F98633-C0B2-3410-1885-0340A5B1F9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77177" y="4536830"/>
              <a:ext cx="1236519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×</a:t>
              </a:r>
              <a:r>
                <a:rPr kumimoji="0" lang="ar-SA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360=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5" name="Text Box 8">
            <a:extLst>
              <a:ext uri="{FF2B5EF4-FFF2-40B4-BE49-F238E27FC236}">
                <a16:creationId xmlns:a16="http://schemas.microsoft.com/office/drawing/2014/main" id="{DF449764-5C89-2895-889F-8FBE5C446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3084" y="3713014"/>
            <a:ext cx="15611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defRPr/>
            </a:pPr>
            <a:r>
              <a:rPr lang="ar-SA" sz="2000" b="1" dirty="0">
                <a:solidFill>
                  <a:prstClr val="black"/>
                </a:solidFill>
              </a:rPr>
              <a:t>0,9 × 360=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grpSp>
        <p:nvGrpSpPr>
          <p:cNvPr id="56" name="مجموعة 55">
            <a:extLst>
              <a:ext uri="{FF2B5EF4-FFF2-40B4-BE49-F238E27FC236}">
                <a16:creationId xmlns:a16="http://schemas.microsoft.com/office/drawing/2014/main" id="{2D6F15FF-CEC8-8BE8-A7F4-9B46FE6579F2}"/>
              </a:ext>
            </a:extLst>
          </p:cNvPr>
          <p:cNvGrpSpPr/>
          <p:nvPr/>
        </p:nvGrpSpPr>
        <p:grpSpPr>
          <a:xfrm>
            <a:off x="8333508" y="4168878"/>
            <a:ext cx="1711713" cy="681038"/>
            <a:chOff x="5020532" y="4421981"/>
            <a:chExt cx="1711713" cy="681038"/>
          </a:xfrm>
        </p:grpSpPr>
        <p:grpSp>
          <p:nvGrpSpPr>
            <p:cNvPr id="57" name="Group 101">
              <a:extLst>
                <a:ext uri="{FF2B5EF4-FFF2-40B4-BE49-F238E27FC236}">
                  <a16:creationId xmlns:a16="http://schemas.microsoft.com/office/drawing/2014/main" id="{CD6E9A1F-161E-382E-1CF7-C24C2F3A2D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544" y="4421981"/>
              <a:ext cx="647701" cy="681038"/>
              <a:chOff x="3372" y="1960"/>
              <a:chExt cx="408" cy="429"/>
            </a:xfrm>
          </p:grpSpPr>
          <p:sp>
            <p:nvSpPr>
              <p:cNvPr id="59" name="Text Box 102">
                <a:extLst>
                  <a:ext uri="{FF2B5EF4-FFF2-40B4-BE49-F238E27FC236}">
                    <a16:creationId xmlns:a16="http://schemas.microsoft.com/office/drawing/2014/main" id="{566E486D-5210-4755-582B-DDE0B401A97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02" y="1960"/>
                <a:ext cx="33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9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0" name="Line 103">
                <a:extLst>
                  <a:ext uri="{FF2B5EF4-FFF2-40B4-BE49-F238E27FC236}">
                    <a16:creationId xmlns:a16="http://schemas.microsoft.com/office/drawing/2014/main" id="{6D9D0BD3-03FC-32E6-BECD-69C80D006F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53" y="2160"/>
                <a:ext cx="2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1" name="Text Box 104">
                <a:extLst>
                  <a:ext uri="{FF2B5EF4-FFF2-40B4-BE49-F238E27FC236}">
                    <a16:creationId xmlns:a16="http://schemas.microsoft.com/office/drawing/2014/main" id="{3D2D106D-A549-F082-7104-DA5B003B9C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2" y="2137"/>
                <a:ext cx="4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80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8" name="Text Box 8">
              <a:extLst>
                <a:ext uri="{FF2B5EF4-FFF2-40B4-BE49-F238E27FC236}">
                  <a16:creationId xmlns:a16="http://schemas.microsoft.com/office/drawing/2014/main" id="{56808A0C-1BE4-FDA4-EBF4-04055A9200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20532" y="4536830"/>
              <a:ext cx="112301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×</a:t>
              </a:r>
              <a:r>
                <a:rPr kumimoji="0" lang="ar-SA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360 =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2" name="Text Box 8">
            <a:extLst>
              <a:ext uri="{FF2B5EF4-FFF2-40B4-BE49-F238E27FC236}">
                <a16:creationId xmlns:a16="http://schemas.microsoft.com/office/drawing/2014/main" id="{C4C3A0D6-C850-731F-5154-A98184EB7E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82692" y="4286016"/>
            <a:ext cx="150277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defRPr/>
            </a:pPr>
            <a:r>
              <a:rPr lang="ar-SA" sz="2000" b="1" dirty="0">
                <a:solidFill>
                  <a:prstClr val="black"/>
                </a:solidFill>
              </a:rPr>
              <a:t>0,11 ×360=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grpSp>
        <p:nvGrpSpPr>
          <p:cNvPr id="63" name="مجموعة 62">
            <a:extLst>
              <a:ext uri="{FF2B5EF4-FFF2-40B4-BE49-F238E27FC236}">
                <a16:creationId xmlns:a16="http://schemas.microsoft.com/office/drawing/2014/main" id="{6CC28CAA-97AA-3120-7718-9F1D3CEBCB2E}"/>
              </a:ext>
            </a:extLst>
          </p:cNvPr>
          <p:cNvGrpSpPr/>
          <p:nvPr/>
        </p:nvGrpSpPr>
        <p:grpSpPr>
          <a:xfrm>
            <a:off x="8343899" y="4670673"/>
            <a:ext cx="1689153" cy="681038"/>
            <a:chOff x="5043092" y="4421981"/>
            <a:chExt cx="1689153" cy="681038"/>
          </a:xfrm>
        </p:grpSpPr>
        <p:grpSp>
          <p:nvGrpSpPr>
            <p:cNvPr id="64" name="Group 101">
              <a:extLst>
                <a:ext uri="{FF2B5EF4-FFF2-40B4-BE49-F238E27FC236}">
                  <a16:creationId xmlns:a16="http://schemas.microsoft.com/office/drawing/2014/main" id="{E65387A1-2A0F-71EF-469D-551F080ADF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544" y="4421981"/>
              <a:ext cx="647701" cy="681038"/>
              <a:chOff x="3372" y="1960"/>
              <a:chExt cx="408" cy="429"/>
            </a:xfrm>
          </p:grpSpPr>
          <p:sp>
            <p:nvSpPr>
              <p:cNvPr id="66" name="Text Box 102">
                <a:extLst>
                  <a:ext uri="{FF2B5EF4-FFF2-40B4-BE49-F238E27FC236}">
                    <a16:creationId xmlns:a16="http://schemas.microsoft.com/office/drawing/2014/main" id="{4ADE53A7-6401-8659-A90E-F8EC8FE8DEA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02" y="1960"/>
                <a:ext cx="33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39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7" name="Line 103">
                <a:extLst>
                  <a:ext uri="{FF2B5EF4-FFF2-40B4-BE49-F238E27FC236}">
                    <a16:creationId xmlns:a16="http://schemas.microsoft.com/office/drawing/2014/main" id="{41B3AA59-157D-F4E6-6704-32D7D02FEF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53" y="2160"/>
                <a:ext cx="2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8" name="Text Box 104">
                <a:extLst>
                  <a:ext uri="{FF2B5EF4-FFF2-40B4-BE49-F238E27FC236}">
                    <a16:creationId xmlns:a16="http://schemas.microsoft.com/office/drawing/2014/main" id="{5C069EE3-A68F-8F7E-C2E9-12E7721D89D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2" y="2137"/>
                <a:ext cx="4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80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5" name="Text Box 8">
              <a:extLst>
                <a:ext uri="{FF2B5EF4-FFF2-40B4-BE49-F238E27FC236}">
                  <a16:creationId xmlns:a16="http://schemas.microsoft.com/office/drawing/2014/main" id="{ABA4BE36-DCEC-1BB4-376D-473C39C63B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43092" y="4536830"/>
              <a:ext cx="110045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×</a:t>
              </a:r>
              <a:r>
                <a:rPr kumimoji="0" lang="ar-SA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360=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69" name="Text Box 8">
            <a:extLst>
              <a:ext uri="{FF2B5EF4-FFF2-40B4-BE49-F238E27FC236}">
                <a16:creationId xmlns:a16="http://schemas.microsoft.com/office/drawing/2014/main" id="{8606890D-6D7A-7AD0-8011-AB06220A7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7609" y="4767520"/>
            <a:ext cx="163881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defRPr/>
            </a:pPr>
            <a:r>
              <a:rPr lang="ar-SA" sz="2000" b="1" dirty="0">
                <a:solidFill>
                  <a:prstClr val="black"/>
                </a:solidFill>
              </a:rPr>
              <a:t>0,49 × 360 =</a:t>
            </a:r>
            <a:endParaRPr lang="en-US" sz="2200" b="1" dirty="0">
              <a:solidFill>
                <a:prstClr val="black"/>
              </a:solidFill>
            </a:endParaRPr>
          </a:p>
        </p:txBody>
      </p:sp>
      <p:grpSp>
        <p:nvGrpSpPr>
          <p:cNvPr id="70" name="مجموعة 69">
            <a:extLst>
              <a:ext uri="{FF2B5EF4-FFF2-40B4-BE49-F238E27FC236}">
                <a16:creationId xmlns:a16="http://schemas.microsoft.com/office/drawing/2014/main" id="{775769A1-1CF8-D2F0-79B9-33C1FBA2A8EE}"/>
              </a:ext>
            </a:extLst>
          </p:cNvPr>
          <p:cNvGrpSpPr/>
          <p:nvPr/>
        </p:nvGrpSpPr>
        <p:grpSpPr>
          <a:xfrm>
            <a:off x="8458199" y="5209613"/>
            <a:ext cx="1615117" cy="681038"/>
            <a:chOff x="5117128" y="4421981"/>
            <a:chExt cx="1615117" cy="681038"/>
          </a:xfrm>
        </p:grpSpPr>
        <p:grpSp>
          <p:nvGrpSpPr>
            <p:cNvPr id="71" name="Group 101">
              <a:extLst>
                <a:ext uri="{FF2B5EF4-FFF2-40B4-BE49-F238E27FC236}">
                  <a16:creationId xmlns:a16="http://schemas.microsoft.com/office/drawing/2014/main" id="{BA8D1A22-AC14-0305-9636-303084E24D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544" y="4421981"/>
              <a:ext cx="647701" cy="681038"/>
              <a:chOff x="3372" y="1960"/>
              <a:chExt cx="408" cy="429"/>
            </a:xfrm>
          </p:grpSpPr>
          <p:sp>
            <p:nvSpPr>
              <p:cNvPr id="73" name="Text Box 102">
                <a:extLst>
                  <a:ext uri="{FF2B5EF4-FFF2-40B4-BE49-F238E27FC236}">
                    <a16:creationId xmlns:a16="http://schemas.microsoft.com/office/drawing/2014/main" id="{8669B7A4-27C8-AF20-C940-9CF706362E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02" y="1960"/>
                <a:ext cx="33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17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74" name="Line 103">
                <a:extLst>
                  <a:ext uri="{FF2B5EF4-FFF2-40B4-BE49-F238E27FC236}">
                    <a16:creationId xmlns:a16="http://schemas.microsoft.com/office/drawing/2014/main" id="{A04E2183-5F25-9379-E78B-99236F0D24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53" y="2160"/>
                <a:ext cx="2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75" name="Text Box 104">
                <a:extLst>
                  <a:ext uri="{FF2B5EF4-FFF2-40B4-BE49-F238E27FC236}">
                    <a16:creationId xmlns:a16="http://schemas.microsoft.com/office/drawing/2014/main" id="{6E8475BA-7922-B3D6-BD1E-6B803769E6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2" y="2137"/>
                <a:ext cx="4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80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2" name="Text Box 8">
              <a:extLst>
                <a:ext uri="{FF2B5EF4-FFF2-40B4-BE49-F238E27FC236}">
                  <a16:creationId xmlns:a16="http://schemas.microsoft.com/office/drawing/2014/main" id="{0521E813-0E12-649E-218B-BF423F553F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17128" y="4536830"/>
              <a:ext cx="1026415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×</a:t>
              </a:r>
              <a:r>
                <a:rPr kumimoji="0" lang="ar-SA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360=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6" name="Text Box 8">
            <a:extLst>
              <a:ext uri="{FF2B5EF4-FFF2-40B4-BE49-F238E27FC236}">
                <a16:creationId xmlns:a16="http://schemas.microsoft.com/office/drawing/2014/main" id="{EE0FE4D4-26C1-8F87-204F-70B5B8AA6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0" y="5262515"/>
            <a:ext cx="166455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defRPr/>
            </a:pPr>
            <a:r>
              <a:rPr lang="ar-SA" sz="2000" b="1" dirty="0">
                <a:solidFill>
                  <a:prstClr val="black"/>
                </a:solidFill>
              </a:rPr>
              <a:t>0,21 × 360 =</a:t>
            </a:r>
            <a:endParaRPr lang="en-US" sz="2200" b="1" dirty="0">
              <a:solidFill>
                <a:prstClr val="black"/>
              </a:solidFill>
            </a:endParaRPr>
          </a:p>
        </p:txBody>
      </p:sp>
      <p:grpSp>
        <p:nvGrpSpPr>
          <p:cNvPr id="77" name="مجموعة 76">
            <a:extLst>
              <a:ext uri="{FF2B5EF4-FFF2-40B4-BE49-F238E27FC236}">
                <a16:creationId xmlns:a16="http://schemas.microsoft.com/office/drawing/2014/main" id="{CD8D507A-4F43-C33F-A1D3-0FFDCECF1613}"/>
              </a:ext>
            </a:extLst>
          </p:cNvPr>
          <p:cNvGrpSpPr/>
          <p:nvPr/>
        </p:nvGrpSpPr>
        <p:grpSpPr>
          <a:xfrm>
            <a:off x="2515141" y="2666188"/>
            <a:ext cx="3060700" cy="3059112"/>
            <a:chOff x="323850" y="3573463"/>
            <a:chExt cx="3060700" cy="3059112"/>
          </a:xfrm>
        </p:grpSpPr>
        <p:sp>
          <p:nvSpPr>
            <p:cNvPr id="78" name="Oval 98">
              <a:extLst>
                <a:ext uri="{FF2B5EF4-FFF2-40B4-BE49-F238E27FC236}">
                  <a16:creationId xmlns:a16="http://schemas.microsoft.com/office/drawing/2014/main" id="{401AEB50-266F-A3F2-76A9-442B2733D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3850" y="3573463"/>
              <a:ext cx="3060700" cy="3059112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9" name="Text Box 8">
              <a:extLst>
                <a:ext uri="{FF2B5EF4-FFF2-40B4-BE49-F238E27FC236}">
                  <a16:creationId xmlns:a16="http://schemas.microsoft.com/office/drawing/2014/main" id="{665C5B31-8D97-249C-04DF-C94072D744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0976" y="4894347"/>
              <a:ext cx="398823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•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3" name="دائري 82">
            <a:extLst>
              <a:ext uri="{FF2B5EF4-FFF2-40B4-BE49-F238E27FC236}">
                <a16:creationId xmlns:a16="http://schemas.microsoft.com/office/drawing/2014/main" id="{05A454FA-B344-2961-ABB2-0E0CF1F98C3B}"/>
              </a:ext>
            </a:extLst>
          </p:cNvPr>
          <p:cNvSpPr/>
          <p:nvPr/>
        </p:nvSpPr>
        <p:spPr>
          <a:xfrm>
            <a:off x="2543766" y="2680666"/>
            <a:ext cx="3060000" cy="3060000"/>
          </a:xfrm>
          <a:prstGeom prst="pie">
            <a:avLst>
              <a:gd name="adj1" fmla="val 11166582"/>
              <a:gd name="adj2" fmla="val 215579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8" name="دائري 87">
            <a:extLst>
              <a:ext uri="{FF2B5EF4-FFF2-40B4-BE49-F238E27FC236}">
                <a16:creationId xmlns:a16="http://schemas.microsoft.com/office/drawing/2014/main" id="{7B0D3220-5692-8719-FCD0-0D9BECF5782A}"/>
              </a:ext>
            </a:extLst>
          </p:cNvPr>
          <p:cNvSpPr/>
          <p:nvPr/>
        </p:nvSpPr>
        <p:spPr>
          <a:xfrm rot="18839578">
            <a:off x="2494821" y="2650401"/>
            <a:ext cx="3060000" cy="3060000"/>
          </a:xfrm>
          <a:prstGeom prst="pie">
            <a:avLst>
              <a:gd name="adj1" fmla="val 11889530"/>
              <a:gd name="adj2" fmla="val 13868098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89" name="دائري 88">
            <a:extLst>
              <a:ext uri="{FF2B5EF4-FFF2-40B4-BE49-F238E27FC236}">
                <a16:creationId xmlns:a16="http://schemas.microsoft.com/office/drawing/2014/main" id="{13DDD867-3CFA-793E-DBAA-8AF743A8A9DF}"/>
              </a:ext>
            </a:extLst>
          </p:cNvPr>
          <p:cNvSpPr/>
          <p:nvPr/>
        </p:nvSpPr>
        <p:spPr>
          <a:xfrm rot="2192195">
            <a:off x="2490851" y="2680482"/>
            <a:ext cx="3060000" cy="3060000"/>
          </a:xfrm>
          <a:prstGeom prst="pie">
            <a:avLst>
              <a:gd name="adj1" fmla="val 87836"/>
              <a:gd name="adj2" fmla="val 4509966"/>
            </a:avLst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sp>
        <p:nvSpPr>
          <p:cNvPr id="90" name="دائري 89">
            <a:extLst>
              <a:ext uri="{FF2B5EF4-FFF2-40B4-BE49-F238E27FC236}">
                <a16:creationId xmlns:a16="http://schemas.microsoft.com/office/drawing/2014/main" id="{88709779-1798-2ABC-492C-83A6A0B92A35}"/>
              </a:ext>
            </a:extLst>
          </p:cNvPr>
          <p:cNvSpPr/>
          <p:nvPr/>
        </p:nvSpPr>
        <p:spPr>
          <a:xfrm rot="1559364">
            <a:off x="2480764" y="2646041"/>
            <a:ext cx="3060000" cy="3060000"/>
          </a:xfrm>
          <a:prstGeom prst="pie">
            <a:avLst>
              <a:gd name="adj1" fmla="val 5090802"/>
              <a:gd name="adj2" fmla="val 7544547"/>
            </a:avLst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  <p:grpSp>
        <p:nvGrpSpPr>
          <p:cNvPr id="91" name="Group 43">
            <a:extLst>
              <a:ext uri="{FF2B5EF4-FFF2-40B4-BE49-F238E27FC236}">
                <a16:creationId xmlns:a16="http://schemas.microsoft.com/office/drawing/2014/main" id="{F49706CB-080D-2587-9003-393FDA8DD61B}"/>
              </a:ext>
            </a:extLst>
          </p:cNvPr>
          <p:cNvGrpSpPr>
            <a:grpSpLocks/>
          </p:cNvGrpSpPr>
          <p:nvPr/>
        </p:nvGrpSpPr>
        <p:grpSpPr bwMode="auto">
          <a:xfrm>
            <a:off x="3434972" y="3194243"/>
            <a:ext cx="1143603" cy="658500"/>
            <a:chOff x="1921" y="2205"/>
            <a:chExt cx="755" cy="625"/>
          </a:xfrm>
        </p:grpSpPr>
        <p:sp>
          <p:nvSpPr>
            <p:cNvPr id="92" name="Text Box 44">
              <a:extLst>
                <a:ext uri="{FF2B5EF4-FFF2-40B4-BE49-F238E27FC236}">
                  <a16:creationId xmlns:a16="http://schemas.microsoft.com/office/drawing/2014/main" id="{9C5BB3DA-D40E-EAD5-811B-E12C6F8DA4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1" y="2450"/>
              <a:ext cx="755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السيارات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3" name="Text Box 45">
              <a:extLst>
                <a:ext uri="{FF2B5EF4-FFF2-40B4-BE49-F238E27FC236}">
                  <a16:creationId xmlns:a16="http://schemas.microsoft.com/office/drawing/2014/main" id="{BEB74B09-A272-86D2-814D-1DA10986CE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9" y="2205"/>
              <a:ext cx="567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176٪</a:t>
              </a:r>
            </a:p>
          </p:txBody>
        </p:sp>
      </p:grpSp>
      <p:grpSp>
        <p:nvGrpSpPr>
          <p:cNvPr id="94" name="Group 43">
            <a:extLst>
              <a:ext uri="{FF2B5EF4-FFF2-40B4-BE49-F238E27FC236}">
                <a16:creationId xmlns:a16="http://schemas.microsoft.com/office/drawing/2014/main" id="{F085FA78-6FC4-7EDA-51A0-FB9C3F3AF045}"/>
              </a:ext>
            </a:extLst>
          </p:cNvPr>
          <p:cNvGrpSpPr>
            <a:grpSpLocks/>
          </p:cNvGrpSpPr>
          <p:nvPr/>
        </p:nvGrpSpPr>
        <p:grpSpPr bwMode="auto">
          <a:xfrm>
            <a:off x="1765872" y="4067640"/>
            <a:ext cx="1541970" cy="658500"/>
            <a:chOff x="1703" y="2205"/>
            <a:chExt cx="1018" cy="625"/>
          </a:xfrm>
        </p:grpSpPr>
        <p:sp>
          <p:nvSpPr>
            <p:cNvPr id="95" name="Text Box 44">
              <a:extLst>
                <a:ext uri="{FF2B5EF4-FFF2-40B4-BE49-F238E27FC236}">
                  <a16:creationId xmlns:a16="http://schemas.microsoft.com/office/drawing/2014/main" id="{90ABDF14-AA08-A9CF-60C7-3E0EDB16EB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3" y="2450"/>
              <a:ext cx="1018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القوارب المائية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6" name="Text Box 45">
              <a:extLst>
                <a:ext uri="{FF2B5EF4-FFF2-40B4-BE49-F238E27FC236}">
                  <a16:creationId xmlns:a16="http://schemas.microsoft.com/office/drawing/2014/main" id="{42A1D1B2-C22D-35F5-1B24-D2B86E2D29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9" y="2205"/>
              <a:ext cx="567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32٪</a:t>
              </a:r>
            </a:p>
          </p:txBody>
        </p:sp>
      </p:grpSp>
      <p:grpSp>
        <p:nvGrpSpPr>
          <p:cNvPr id="97" name="Group 43">
            <a:extLst>
              <a:ext uri="{FF2B5EF4-FFF2-40B4-BE49-F238E27FC236}">
                <a16:creationId xmlns:a16="http://schemas.microsoft.com/office/drawing/2014/main" id="{58A5238F-28B0-7D75-9610-17AD1D108AD9}"/>
              </a:ext>
            </a:extLst>
          </p:cNvPr>
          <p:cNvGrpSpPr>
            <a:grpSpLocks/>
          </p:cNvGrpSpPr>
          <p:nvPr/>
        </p:nvGrpSpPr>
        <p:grpSpPr bwMode="auto">
          <a:xfrm>
            <a:off x="1994700" y="4886912"/>
            <a:ext cx="1488955" cy="658500"/>
            <a:chOff x="1738" y="2205"/>
            <a:chExt cx="983" cy="625"/>
          </a:xfrm>
        </p:grpSpPr>
        <p:sp>
          <p:nvSpPr>
            <p:cNvPr id="98" name="Text Box 44">
              <a:extLst>
                <a:ext uri="{FF2B5EF4-FFF2-40B4-BE49-F238E27FC236}">
                  <a16:creationId xmlns:a16="http://schemas.microsoft.com/office/drawing/2014/main" id="{607EFDFA-5A2D-72A4-0B51-5024D0DA7F4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8" y="2450"/>
              <a:ext cx="983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العاب الكترونية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9" name="Text Box 45">
              <a:extLst>
                <a:ext uri="{FF2B5EF4-FFF2-40B4-BE49-F238E27FC236}">
                  <a16:creationId xmlns:a16="http://schemas.microsoft.com/office/drawing/2014/main" id="{517F3D5C-1613-29B4-3A74-7663DC142E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9" y="2205"/>
              <a:ext cx="567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40٪</a:t>
              </a:r>
            </a:p>
          </p:txBody>
        </p:sp>
      </p:grpSp>
      <p:grpSp>
        <p:nvGrpSpPr>
          <p:cNvPr id="107" name="Group 43">
            <a:extLst>
              <a:ext uri="{FF2B5EF4-FFF2-40B4-BE49-F238E27FC236}">
                <a16:creationId xmlns:a16="http://schemas.microsoft.com/office/drawing/2014/main" id="{36E03810-FA11-824D-3EEF-9B6B8DDA2E00}"/>
              </a:ext>
            </a:extLst>
          </p:cNvPr>
          <p:cNvGrpSpPr>
            <a:grpSpLocks/>
          </p:cNvGrpSpPr>
          <p:nvPr/>
        </p:nvGrpSpPr>
        <p:grpSpPr bwMode="auto">
          <a:xfrm>
            <a:off x="3512299" y="5217122"/>
            <a:ext cx="1357176" cy="669036"/>
            <a:chOff x="1921" y="2205"/>
            <a:chExt cx="896" cy="635"/>
          </a:xfrm>
        </p:grpSpPr>
        <p:sp>
          <p:nvSpPr>
            <p:cNvPr id="109" name="Text Box 44">
              <a:extLst>
                <a:ext uri="{FF2B5EF4-FFF2-40B4-BE49-F238E27FC236}">
                  <a16:creationId xmlns:a16="http://schemas.microsoft.com/office/drawing/2014/main" id="{E0ABC4EB-6180-09D2-B8DE-BE5D948457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1" y="2460"/>
              <a:ext cx="896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القطار السريع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0" name="Text Box 45">
              <a:extLst>
                <a:ext uri="{FF2B5EF4-FFF2-40B4-BE49-F238E27FC236}">
                  <a16:creationId xmlns:a16="http://schemas.microsoft.com/office/drawing/2014/main" id="{4DF29D99-7D12-F538-44C5-B9DDAC9A0D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9" y="2205"/>
              <a:ext cx="567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76٪</a:t>
              </a:r>
            </a:p>
          </p:txBody>
        </p:sp>
      </p:grpSp>
      <p:pic>
        <p:nvPicPr>
          <p:cNvPr id="3" name="Picture 36">
            <a:extLst>
              <a:ext uri="{FF2B5EF4-FFF2-40B4-BE49-F238E27FC236}">
                <a16:creationId xmlns:a16="http://schemas.microsoft.com/office/drawing/2014/main" id="{E99B470B-1215-82C8-A0DB-8C011CB3E6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953" y="2109838"/>
            <a:ext cx="4159568" cy="2336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6">
            <a:extLst>
              <a:ext uri="{FF2B5EF4-FFF2-40B4-BE49-F238E27FC236}">
                <a16:creationId xmlns:a16="http://schemas.microsoft.com/office/drawing/2014/main" id="{FA27F2A5-48DA-16D4-ADF0-4DCAD9927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149274">
            <a:off x="1453603" y="3784215"/>
            <a:ext cx="4159568" cy="2336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6">
            <a:extLst>
              <a:ext uri="{FF2B5EF4-FFF2-40B4-BE49-F238E27FC236}">
                <a16:creationId xmlns:a16="http://schemas.microsoft.com/office/drawing/2014/main" id="{4D507EB4-27BC-2003-EE33-254E6E4E4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40033">
            <a:off x="2432106" y="3791767"/>
            <a:ext cx="4159568" cy="2336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 Box 8">
            <a:extLst>
              <a:ext uri="{FF2B5EF4-FFF2-40B4-BE49-F238E27FC236}">
                <a16:creationId xmlns:a16="http://schemas.microsoft.com/office/drawing/2014/main" id="{9A566F87-5859-DD0F-DC8D-AB2D7AEB8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4184" y="3849414"/>
            <a:ext cx="4006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•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 Box 8">
            <a:extLst>
              <a:ext uri="{FF2B5EF4-FFF2-40B4-BE49-F238E27FC236}">
                <a16:creationId xmlns:a16="http://schemas.microsoft.com/office/drawing/2014/main" id="{C0D86A69-FC30-5821-7AA8-9CF9271E9F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7273" y="4690576"/>
            <a:ext cx="4006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•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689CD593-2EAC-04B6-DEB7-9D5A5CCC4F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55838" y="5405987"/>
            <a:ext cx="4006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•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 Box 8">
            <a:extLst>
              <a:ext uri="{FF2B5EF4-FFF2-40B4-BE49-F238E27FC236}">
                <a16:creationId xmlns:a16="http://schemas.microsoft.com/office/drawing/2014/main" id="{7A106C3B-6F25-EF35-AF1C-258D6C3F3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6235" y="3988827"/>
            <a:ext cx="4006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•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0D59033F-4938-5AF2-F7CB-E07DFADCE3A1}"/>
              </a:ext>
            </a:extLst>
          </p:cNvPr>
          <p:cNvCxnSpPr>
            <a:cxnSpLocks/>
          </p:cNvCxnSpPr>
          <p:nvPr/>
        </p:nvCxnSpPr>
        <p:spPr>
          <a:xfrm flipH="1" flipV="1">
            <a:off x="2530549" y="4061637"/>
            <a:ext cx="1520456" cy="11695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D4059138-45ED-E7AB-FD51-F619E3CB8FE7}"/>
              </a:ext>
            </a:extLst>
          </p:cNvPr>
          <p:cNvCxnSpPr>
            <a:cxnSpLocks/>
          </p:cNvCxnSpPr>
          <p:nvPr/>
        </p:nvCxnSpPr>
        <p:spPr>
          <a:xfrm flipH="1">
            <a:off x="4042064" y="4186144"/>
            <a:ext cx="1534944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مستقيم 15">
            <a:extLst>
              <a:ext uri="{FF2B5EF4-FFF2-40B4-BE49-F238E27FC236}">
                <a16:creationId xmlns:a16="http://schemas.microsoft.com/office/drawing/2014/main" id="{98574126-7283-5506-C12F-C05D4451A899}"/>
              </a:ext>
            </a:extLst>
          </p:cNvPr>
          <p:cNvCxnSpPr>
            <a:cxnSpLocks/>
          </p:cNvCxnSpPr>
          <p:nvPr/>
        </p:nvCxnSpPr>
        <p:spPr>
          <a:xfrm flipV="1">
            <a:off x="2680855" y="4171747"/>
            <a:ext cx="1351599" cy="7327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صورة 10">
            <a:extLst>
              <a:ext uri="{FF2B5EF4-FFF2-40B4-BE49-F238E27FC236}">
                <a16:creationId xmlns:a16="http://schemas.microsoft.com/office/drawing/2014/main" id="{121C3D5F-4350-A4DE-3D14-1B3747C645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65450" y="725330"/>
            <a:ext cx="5335076" cy="400050"/>
          </a:xfrm>
          <a:prstGeom prst="rect">
            <a:avLst/>
          </a:prstGeom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1AE7A64E-4249-8B6D-2003-A427A692DE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3873" y="95714"/>
            <a:ext cx="4174891" cy="501759"/>
          </a:xfrm>
          <a:prstGeom prst="rect">
            <a:avLst/>
          </a:prstGeom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AAE75FB8-CE75-ECEF-90F4-2162996EE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4" y="111383"/>
            <a:ext cx="2305422" cy="231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مجموعة 18">
            <a:extLst>
              <a:ext uri="{FF2B5EF4-FFF2-40B4-BE49-F238E27FC236}">
                <a16:creationId xmlns:a16="http://schemas.microsoft.com/office/drawing/2014/main" id="{19296C01-25DF-470D-41B7-C5D4B5783279}"/>
              </a:ext>
            </a:extLst>
          </p:cNvPr>
          <p:cNvGrpSpPr/>
          <p:nvPr/>
        </p:nvGrpSpPr>
        <p:grpSpPr>
          <a:xfrm>
            <a:off x="8354290" y="5673741"/>
            <a:ext cx="1673999" cy="681038"/>
            <a:chOff x="5058246" y="4421981"/>
            <a:chExt cx="1673999" cy="681038"/>
          </a:xfrm>
        </p:grpSpPr>
        <p:grpSp>
          <p:nvGrpSpPr>
            <p:cNvPr id="20" name="Group 101">
              <a:extLst>
                <a:ext uri="{FF2B5EF4-FFF2-40B4-BE49-F238E27FC236}">
                  <a16:creationId xmlns:a16="http://schemas.microsoft.com/office/drawing/2014/main" id="{18170A37-2CEB-6522-0B2F-2CAF69FEBC8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084544" y="4421981"/>
              <a:ext cx="647701" cy="681038"/>
              <a:chOff x="3372" y="1960"/>
              <a:chExt cx="408" cy="429"/>
            </a:xfrm>
          </p:grpSpPr>
          <p:sp>
            <p:nvSpPr>
              <p:cNvPr id="22" name="Text Box 102">
                <a:extLst>
                  <a:ext uri="{FF2B5EF4-FFF2-40B4-BE49-F238E27FC236}">
                    <a16:creationId xmlns:a16="http://schemas.microsoft.com/office/drawing/2014/main" id="{FF6DE813-8E03-78D5-0926-6B27204DC6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02" y="1960"/>
                <a:ext cx="333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8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23" name="Line 103">
                <a:extLst>
                  <a:ext uri="{FF2B5EF4-FFF2-40B4-BE49-F238E27FC236}">
                    <a16:creationId xmlns:a16="http://schemas.microsoft.com/office/drawing/2014/main" id="{73E23B38-EAA1-21DD-999A-F941FC7EFD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453" y="2160"/>
                <a:ext cx="27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4" name="Text Box 104">
                <a:extLst>
                  <a:ext uri="{FF2B5EF4-FFF2-40B4-BE49-F238E27FC236}">
                    <a16:creationId xmlns:a16="http://schemas.microsoft.com/office/drawing/2014/main" id="{6D7CE5D6-035A-C4BA-6D75-234D55739E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72" y="2137"/>
                <a:ext cx="408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66"/>
                    </a:solidFill>
                  </a14:hiddenFill>
                </a:ext>
                <a:ext uri="{91240B29-F687-4F45-9708-019B960494DF}">
                  <a14:hiddenLine xmlns:a14="http://schemas.microsoft.com/office/drawing/2010/main" w="76200" cmpd="tri">
                    <a:solidFill>
                      <a:schemeClr val="accent2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Arial" panose="020B0604020202020204" pitchFamily="34" charset="0"/>
                  </a:rPr>
                  <a:t>80</a:t>
                </a:r>
                <a:endPara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21" name="Text Box 8">
              <a:extLst>
                <a:ext uri="{FF2B5EF4-FFF2-40B4-BE49-F238E27FC236}">
                  <a16:creationId xmlns:a16="http://schemas.microsoft.com/office/drawing/2014/main" id="{C23D1AEB-8D72-8BB7-8F9A-D90D882005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8246" y="4536830"/>
              <a:ext cx="1085297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×</a:t>
              </a:r>
              <a:r>
                <a:rPr kumimoji="0" lang="ar-SA" sz="2000" b="1" i="0" u="none" strike="noStrike" kern="1200" cap="none" spc="0" normalizeH="0" baseline="3000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5</a:t>
              </a: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360 =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5" name="Text Box 8">
            <a:extLst>
              <a:ext uri="{FF2B5EF4-FFF2-40B4-BE49-F238E27FC236}">
                <a16:creationId xmlns:a16="http://schemas.microsoft.com/office/drawing/2014/main" id="{85BFC1BD-D48D-2D97-16D9-2162ADE9F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3309" y="5757815"/>
            <a:ext cx="17546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0">
              <a:spcBef>
                <a:spcPct val="50000"/>
              </a:spcBef>
              <a:defRPr/>
            </a:pPr>
            <a:r>
              <a:rPr lang="ar-SA" sz="2000" b="1" dirty="0">
                <a:solidFill>
                  <a:prstClr val="black"/>
                </a:solidFill>
              </a:rPr>
              <a:t>0,10 × 360 =</a:t>
            </a:r>
            <a:endParaRPr lang="en-US" sz="2200" b="1" dirty="0">
              <a:solidFill>
                <a:prstClr val="black"/>
              </a:solidFill>
            </a:endParaRPr>
          </a:p>
        </p:txBody>
      </p:sp>
      <p:sp>
        <p:nvSpPr>
          <p:cNvPr id="26" name="Text Box 8">
            <a:extLst>
              <a:ext uri="{FF2B5EF4-FFF2-40B4-BE49-F238E27FC236}">
                <a16:creationId xmlns:a16="http://schemas.microsoft.com/office/drawing/2014/main" id="{16466A00-02E5-4419-4FF2-F3BC1E0DA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4936" y="3740721"/>
            <a:ext cx="67448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32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27" name="Text Box 8">
            <a:extLst>
              <a:ext uri="{FF2B5EF4-FFF2-40B4-BE49-F238E27FC236}">
                <a16:creationId xmlns:a16="http://schemas.microsoft.com/office/drawing/2014/main" id="{E92C3E65-C1BD-9D3C-912B-B5AB59DB5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7508" y="4755567"/>
            <a:ext cx="878843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176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28" name="Text Box 8">
            <a:extLst>
              <a:ext uri="{FF2B5EF4-FFF2-40B4-BE49-F238E27FC236}">
                <a16:creationId xmlns:a16="http://schemas.microsoft.com/office/drawing/2014/main" id="{BB27C240-B679-D821-6972-AC7695C96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7618" y="4294903"/>
            <a:ext cx="67448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40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29" name="Text Box 8">
            <a:extLst>
              <a:ext uri="{FF2B5EF4-FFF2-40B4-BE49-F238E27FC236}">
                <a16:creationId xmlns:a16="http://schemas.microsoft.com/office/drawing/2014/main" id="{712BCB47-A7F1-2642-1711-E36AD01CC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2201" y="5275113"/>
            <a:ext cx="806106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76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sp>
        <p:nvSpPr>
          <p:cNvPr id="30" name="Text Box 8">
            <a:extLst>
              <a:ext uri="{FF2B5EF4-FFF2-40B4-BE49-F238E27FC236}">
                <a16:creationId xmlns:a16="http://schemas.microsoft.com/office/drawing/2014/main" id="{0EE309D8-8EAC-C7A3-E131-E27365C79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9908" y="5753095"/>
            <a:ext cx="674489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30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5</a:t>
            </a: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36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</a:endParaRPr>
          </a:p>
        </p:txBody>
      </p:sp>
      <p:cxnSp>
        <p:nvCxnSpPr>
          <p:cNvPr id="37" name="رابط مستقيم 36">
            <a:extLst>
              <a:ext uri="{FF2B5EF4-FFF2-40B4-BE49-F238E27FC236}">
                <a16:creationId xmlns:a16="http://schemas.microsoft.com/office/drawing/2014/main" id="{6F1F5FFD-4EC3-8B40-FA84-A8D0B1681237}"/>
              </a:ext>
            </a:extLst>
          </p:cNvPr>
          <p:cNvCxnSpPr>
            <a:cxnSpLocks/>
          </p:cNvCxnSpPr>
          <p:nvPr/>
        </p:nvCxnSpPr>
        <p:spPr>
          <a:xfrm flipH="1">
            <a:off x="3449782" y="4166755"/>
            <a:ext cx="561109" cy="143394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1" name="Group 43">
            <a:extLst>
              <a:ext uri="{FF2B5EF4-FFF2-40B4-BE49-F238E27FC236}">
                <a16:creationId xmlns:a16="http://schemas.microsoft.com/office/drawing/2014/main" id="{E842EC06-2CDC-FA90-A683-32AC946B18BF}"/>
              </a:ext>
            </a:extLst>
          </p:cNvPr>
          <p:cNvGrpSpPr>
            <a:grpSpLocks/>
          </p:cNvGrpSpPr>
          <p:nvPr/>
        </p:nvGrpSpPr>
        <p:grpSpPr bwMode="auto">
          <a:xfrm>
            <a:off x="4604090" y="4173274"/>
            <a:ext cx="1104220" cy="914525"/>
            <a:chOff x="2109" y="2205"/>
            <a:chExt cx="729" cy="868"/>
          </a:xfrm>
        </p:grpSpPr>
        <p:sp>
          <p:nvSpPr>
            <p:cNvPr id="82" name="Text Box 44">
              <a:extLst>
                <a:ext uri="{FF2B5EF4-FFF2-40B4-BE49-F238E27FC236}">
                  <a16:creationId xmlns:a16="http://schemas.microsoft.com/office/drawing/2014/main" id="{84655B5C-5FA4-4107-CBDD-1DBAC8FC42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77" y="2401"/>
              <a:ext cx="661" cy="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الصحن الدوار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4" name="Text Box 45">
              <a:extLst>
                <a:ext uri="{FF2B5EF4-FFF2-40B4-BE49-F238E27FC236}">
                  <a16:creationId xmlns:a16="http://schemas.microsoft.com/office/drawing/2014/main" id="{0F71700D-F9A4-AB12-B342-90CE9C67A2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09" y="2205"/>
              <a:ext cx="567" cy="38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66"/>
                  </a:solidFill>
                </a14:hiddenFill>
              </a:ext>
              <a:ext uri="{91240B29-F687-4F45-9708-019B960494DF}">
                <a14:hiddenLine xmlns:a14="http://schemas.microsoft.com/office/drawing/2010/main" w="76200" cmpd="tri">
                  <a:solidFill>
                    <a:schemeClr val="accent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rPr>
                <a:t>36٪</a:t>
              </a:r>
            </a:p>
          </p:txBody>
        </p:sp>
      </p:grpSp>
      <p:pic>
        <p:nvPicPr>
          <p:cNvPr id="17" name="صورة 16">
            <a:extLst>
              <a:ext uri="{FF2B5EF4-FFF2-40B4-BE49-F238E27FC236}">
                <a16:creationId xmlns:a16="http://schemas.microsoft.com/office/drawing/2014/main" id="{464B238E-2087-6C7E-2BAC-AF0CFFF83E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81501" y="1185934"/>
            <a:ext cx="2491200" cy="1730899"/>
          </a:xfrm>
          <a:prstGeom prst="rect">
            <a:avLst/>
          </a:prstGeom>
        </p:spPr>
      </p:pic>
      <p:sp>
        <p:nvSpPr>
          <p:cNvPr id="39" name="Text Box 8">
            <a:extLst>
              <a:ext uri="{FF2B5EF4-FFF2-40B4-BE49-F238E27FC236}">
                <a16:creationId xmlns:a16="http://schemas.microsoft.com/office/drawing/2014/main" id="{6C52A2A8-F1C3-4AFC-DF88-236069F9D5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2482" y="3980531"/>
            <a:ext cx="4006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•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2" name="Picture 36">
            <a:extLst>
              <a:ext uri="{FF2B5EF4-FFF2-40B4-BE49-F238E27FC236}">
                <a16:creationId xmlns:a16="http://schemas.microsoft.com/office/drawing/2014/main" id="{C8305654-D7B9-1C6F-F8FA-CDCB185EE8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40195">
            <a:off x="2568324" y="2333577"/>
            <a:ext cx="4159568" cy="23364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3" name="Text Box 8">
            <a:extLst>
              <a:ext uri="{FF2B5EF4-FFF2-40B4-BE49-F238E27FC236}">
                <a16:creationId xmlns:a16="http://schemas.microsoft.com/office/drawing/2014/main" id="{7C78EDB7-E7A7-D3A9-3B60-A36379242F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8636" y="4939878"/>
            <a:ext cx="4006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66"/>
                </a:solidFill>
              </a14:hiddenFill>
            </a:ext>
            <a:ext uri="{91240B29-F687-4F45-9708-019B960494DF}">
              <a14:hiddenLine xmlns:a14="http://schemas.microsoft.com/office/drawing/2010/main" w="76200" cmpd="tri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•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46" name="رابط مستقيم 45">
            <a:extLst>
              <a:ext uri="{FF2B5EF4-FFF2-40B4-BE49-F238E27FC236}">
                <a16:creationId xmlns:a16="http://schemas.microsoft.com/office/drawing/2014/main" id="{29565B27-A37B-712D-828A-62CE14CFAD1F}"/>
              </a:ext>
            </a:extLst>
          </p:cNvPr>
          <p:cNvCxnSpPr>
            <a:cxnSpLocks/>
          </p:cNvCxnSpPr>
          <p:nvPr/>
        </p:nvCxnSpPr>
        <p:spPr>
          <a:xfrm>
            <a:off x="4035701" y="4170300"/>
            <a:ext cx="1211708" cy="98359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908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0" dur="2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47" presetClass="entr" presetSubtype="0" fill="hold" nodeType="click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5" fill="hold">
                      <p:stCondLst>
                        <p:cond delay="indefinite"/>
                      </p:stCondLst>
                      <p:childTnLst>
                        <p:par>
                          <p:cTn id="176" fill="hold">
                            <p:stCondLst>
                              <p:cond delay="0"/>
                            </p:stCondLst>
                            <p:childTnLst>
                              <p:par>
                                <p:cTn id="17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6" dur="2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>
                      <p:stCondLst>
                        <p:cond delay="indefinite"/>
                      </p:stCondLst>
                      <p:childTnLst>
                        <p:par>
                          <p:cTn id="198" fill="hold">
                            <p:stCondLst>
                              <p:cond delay="0"/>
                            </p:stCondLst>
                            <p:childTnLst>
                              <p:par>
                                <p:cTn id="19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4" fill="hold">
                      <p:stCondLst>
                        <p:cond delay="indefinite"/>
                      </p:stCondLst>
                      <p:childTnLst>
                        <p:par>
                          <p:cTn id="205" fill="hold">
                            <p:stCondLst>
                              <p:cond delay="0"/>
                            </p:stCondLst>
                            <p:childTnLst>
                              <p:par>
                                <p:cTn id="20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2" dur="2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0" fill="hold">
                      <p:stCondLst>
                        <p:cond delay="indefinite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7" fill="hold">
                      <p:stCondLst>
                        <p:cond delay="indefinite"/>
                      </p:stCondLst>
                      <p:childTnLst>
                        <p:par>
                          <p:cTn id="248" fill="hold">
                            <p:stCondLst>
                              <p:cond delay="0"/>
                            </p:stCondLst>
                            <p:childTnLst>
                              <p:par>
                                <p:cTn id="2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9" fill="hold">
                      <p:stCondLst>
                        <p:cond delay="indefinite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8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9" fill="hold">
                      <p:stCondLst>
                        <p:cond delay="indefinite"/>
                      </p:stCondLst>
                      <p:childTnLst>
                        <p:par>
                          <p:cTn id="270" fill="hold">
                            <p:stCondLst>
                              <p:cond delay="0"/>
                            </p:stCondLst>
                            <p:childTnLst>
                              <p:par>
                                <p:cTn id="2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6" fill="hold">
                      <p:stCondLst>
                        <p:cond delay="indefinite"/>
                      </p:stCondLst>
                      <p:childTnLst>
                        <p:par>
                          <p:cTn id="277" fill="hold">
                            <p:stCondLst>
                              <p:cond delay="0"/>
                            </p:stCondLst>
                            <p:childTnLst>
                              <p:par>
                                <p:cTn id="2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5" grpId="0"/>
      <p:bldP spid="62" grpId="0"/>
      <p:bldP spid="69" grpId="0"/>
      <p:bldP spid="76" grpId="0"/>
      <p:bldP spid="83" grpId="0" animBg="1"/>
      <p:bldP spid="88" grpId="0" animBg="1"/>
      <p:bldP spid="89" grpId="0" animBg="1"/>
      <p:bldP spid="90" grpId="0" animBg="1"/>
      <p:bldP spid="6" grpId="0"/>
      <p:bldP spid="7" grpId="0"/>
      <p:bldP spid="8" grpId="0"/>
      <p:bldP spid="25" grpId="0"/>
      <p:bldP spid="26" grpId="0"/>
      <p:bldP spid="27" grpId="0"/>
      <p:bldP spid="28" grpId="0"/>
      <p:bldP spid="29" grpId="0"/>
      <p:bldP spid="30" grpId="0"/>
      <p:bldP spid="4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A399F38E-4462-1B89-5D8B-1B7FE8FCF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94754" y="1063550"/>
            <a:ext cx="7438744" cy="771654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F44FA31B-D8E1-8907-F9B9-C2ECFE3611BE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644000" y="2044059"/>
            <a:ext cx="3486150" cy="495300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0C1699F7-FC3C-CDE7-FFDC-72D16F37CB67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25711" y="3225927"/>
            <a:ext cx="3943350" cy="571500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B73DE1D1-4AED-30EA-B243-126C9F8F7829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53568" y="4552299"/>
            <a:ext cx="5762625" cy="981075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D7942574-C3A2-089F-6D25-FB58085A99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5461" y="1867710"/>
            <a:ext cx="2961845" cy="2508758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6FD89A34-4C90-AF70-A34B-B86E9E1FF3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93873" y="95714"/>
            <a:ext cx="4174891" cy="501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BB59ED1-18E9-CA30-911F-9CBA45147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4" y="111383"/>
            <a:ext cx="2305422" cy="231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5">
            <a:extLst>
              <a:ext uri="{FF2B5EF4-FFF2-40B4-BE49-F238E27FC236}">
                <a16:creationId xmlns:a16="http://schemas.microsoft.com/office/drawing/2014/main" id="{A5E4B3B9-FA3C-2D3A-BC32-20814710E6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59162" y="2054082"/>
            <a:ext cx="957263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ar-SA" altLang="ar-SA" sz="2000" b="1" dirty="0">
                <a:solidFill>
                  <a:srgbClr val="0000CC"/>
                </a:solidFill>
                <a:cs typeface="AdvertisingBold" pitchFamily="2" charset="-78"/>
              </a:rPr>
              <a:t>الورق</a:t>
            </a:r>
            <a:endParaRPr lang="en-US" altLang="ar-SA" sz="2000" b="1" dirty="0">
              <a:solidFill>
                <a:srgbClr val="0000CC"/>
              </a:solidFill>
              <a:cs typeface="AdvertisingBold" pitchFamily="2" charset="-78"/>
            </a:endParaRPr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1D85F884-2970-3914-619D-56B46C72EB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3900" y="3306907"/>
            <a:ext cx="1727200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Tx/>
              <a:buNone/>
              <a:defRPr/>
            </a:pPr>
            <a:r>
              <a:rPr lang="ar-SA" altLang="ar-SA" sz="2000" b="1" dirty="0">
                <a:solidFill>
                  <a:srgbClr val="0000CC"/>
                </a:solidFill>
                <a:cs typeface="AdvertisingBold" pitchFamily="2" charset="-78"/>
              </a:rPr>
              <a:t>3 مرات تقريباً</a:t>
            </a:r>
            <a:endParaRPr lang="en-US" altLang="ar-SA" sz="2000" b="1" dirty="0">
              <a:solidFill>
                <a:srgbClr val="0000CC"/>
              </a:solidFill>
              <a:cs typeface="AdvertisingBold" pitchFamily="2" charset="-78"/>
            </a:endParaRPr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2A00109A-84E5-D769-27D2-7917C6F45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71730" y="5683250"/>
            <a:ext cx="3527425" cy="503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0٫24× 200= 48كيلوجرام</a:t>
            </a:r>
          </a:p>
        </p:txBody>
      </p:sp>
    </p:spTree>
    <p:extLst>
      <p:ext uri="{BB962C8B-B14F-4D97-AF65-F5344CB8AC3E}">
        <p14:creationId xmlns:p14="http://schemas.microsoft.com/office/powerpoint/2010/main" val="14931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F759D7B5-62F8-E6EB-4640-0684666A75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9923" y="1318993"/>
            <a:ext cx="3376116" cy="2275502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3C6899A4-A6EC-9128-544E-A56D2605E6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560" y="1121566"/>
            <a:ext cx="3043575" cy="2433390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80365FC8-FC4F-5175-E1CF-B9B7190ED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4545" y="3717349"/>
            <a:ext cx="564572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2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قيمة س  </a:t>
            </a:r>
            <a:r>
              <a:rPr lang="ar-SA" altLang="ar-SA" sz="2200" b="1" dirty="0">
                <a:solidFill>
                  <a:srgbClr val="FF5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٪  </a:t>
            </a:r>
            <a:r>
              <a:rPr lang="ar-SA" altLang="ar-SA" sz="2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100 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( 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+ 20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+ 15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9A759AB6-3386-661D-4EDD-349186E7E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864" y="3720235"/>
            <a:ext cx="602124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2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قيمة س  </a:t>
            </a:r>
            <a:r>
              <a:rPr lang="ar-SA" altLang="ar-SA" sz="2200" b="1" dirty="0">
                <a:solidFill>
                  <a:srgbClr val="FF5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100 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( 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+ 15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+ 10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+5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+ 5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7C31583A-6C9E-E313-E332-34AD75A6D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0" y="4243822"/>
            <a:ext cx="2119746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100 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DEC6FACD-145E-B58B-64C0-DFB8AFD7E6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41427" y="4721804"/>
            <a:ext cx="129886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2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15 </a:t>
            </a:r>
            <a:r>
              <a:rPr lang="ar-SA" altLang="ar-SA" sz="2200" b="1" dirty="0">
                <a:solidFill>
                  <a:srgbClr val="FF5050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ar-SA" sz="2200" dirty="0"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95B4AB41-D55F-224D-E16B-B8E3298F79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9063" y="4319442"/>
            <a:ext cx="204845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100 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EBF998B3-617C-9B3A-BA95-A51EA10133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6426" y="4897949"/>
            <a:ext cx="127259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ar-SA" altLang="ar-SA" sz="2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</a:t>
            </a:r>
            <a:r>
              <a:rPr lang="ar-SA" altLang="ar-SA" sz="2200" b="1" dirty="0">
                <a:solidFill>
                  <a:srgbClr val="FF5050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endParaRPr lang="en-US" altLang="ar-SA" sz="2200" dirty="0"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30EAE02F-E201-C0E0-3606-5C5B7E681C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873" y="95714"/>
            <a:ext cx="4174891" cy="501759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A3F62AA0-4306-4594-5E92-EE7ED3154E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713"/>
            <a:ext cx="1659259" cy="19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3A9DEE57-B22D-FCF8-E770-D20409A48B7C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27213" y="711412"/>
            <a:ext cx="4732430" cy="42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13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/>
      <p:bldP spid="4" grpId="0"/>
      <p:bldP spid="6" grpId="0"/>
      <p:bldP spid="8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>
            <a:extLst>
              <a:ext uri="{FF2B5EF4-FFF2-40B4-BE49-F238E27FC236}">
                <a16:creationId xmlns:a16="http://schemas.microsoft.com/office/drawing/2014/main" id="{30A99EF5-00F5-6C00-B91C-35D4392D2D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264" y="173039"/>
            <a:ext cx="4467225" cy="44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>
            <a:extLst>
              <a:ext uri="{FF2B5EF4-FFF2-40B4-BE49-F238E27FC236}">
                <a16:creationId xmlns:a16="http://schemas.microsoft.com/office/drawing/2014/main" id="{E08D059F-5342-9A2C-5A2A-BB72898C25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8525" y="692150"/>
            <a:ext cx="313690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3" name="Picture 5">
            <a:extLst>
              <a:ext uri="{FF2B5EF4-FFF2-40B4-BE49-F238E27FC236}">
                <a16:creationId xmlns:a16="http://schemas.microsoft.com/office/drawing/2014/main" id="{2E2BEA1C-1746-D269-FDAA-467FF342B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7550" y="1311275"/>
            <a:ext cx="6942138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4" name="Text Box 6">
            <a:extLst>
              <a:ext uri="{FF2B5EF4-FFF2-40B4-BE49-F238E27FC236}">
                <a16:creationId xmlns:a16="http://schemas.microsoft.com/office/drawing/2014/main" id="{EF2297AF-E571-2D2D-CAF2-A082E5CEC2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788" y="4149726"/>
            <a:ext cx="187166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مجموع النسب 100٪ </a:t>
            </a:r>
          </a:p>
        </p:txBody>
      </p:sp>
      <p:sp>
        <p:nvSpPr>
          <p:cNvPr id="22535" name="Text Box 7">
            <a:extLst>
              <a:ext uri="{FF2B5EF4-FFF2-40B4-BE49-F238E27FC236}">
                <a16:creationId xmlns:a16="http://schemas.microsoft.com/office/drawing/2014/main" id="{EB09EC35-2B67-2204-BEC3-3726BFF8E8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3338" y="4581526"/>
            <a:ext cx="40322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altLang="ar-SA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40٪ + 10٪</a:t>
            </a:r>
            <a:r>
              <a:rPr lang="ar-SA" altLang="ar-SA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ar-SA" altLang="ar-SA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س٪</a:t>
            </a:r>
            <a:r>
              <a:rPr lang="ar-SA" altLang="ar-SA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ar-SA" altLang="ar-SA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15٪</a:t>
            </a:r>
            <a:r>
              <a:rPr lang="ar-SA" altLang="ar-SA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ar-SA" altLang="ar-SA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20٪</a:t>
            </a:r>
            <a:r>
              <a:rPr lang="ar-SA" altLang="ar-SA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ar-SA" altLang="ar-SA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100٪</a:t>
            </a:r>
            <a:r>
              <a:rPr lang="ar-SA" altLang="ar-SA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536" name="Text Box 8">
            <a:extLst>
              <a:ext uri="{FF2B5EF4-FFF2-40B4-BE49-F238E27FC236}">
                <a16:creationId xmlns:a16="http://schemas.microsoft.com/office/drawing/2014/main" id="{31C7E61F-ADC1-0835-FFD2-BB9342ECC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1764" y="5013326"/>
            <a:ext cx="19446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85٪ 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س٪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100٪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537" name="Text Box 9">
            <a:extLst>
              <a:ext uri="{FF2B5EF4-FFF2-40B4-BE49-F238E27FC236}">
                <a16:creationId xmlns:a16="http://schemas.microsoft.com/office/drawing/2014/main" id="{B29C9CD8-114E-A878-9C35-320FD36ADA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00925" y="5272088"/>
            <a:ext cx="25923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ـــ </a:t>
            </a: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85٪           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ـــ </a:t>
            </a: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85٪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538" name="Line 10">
            <a:extLst>
              <a:ext uri="{FF2B5EF4-FFF2-40B4-BE49-F238E27FC236}">
                <a16:creationId xmlns:a16="http://schemas.microsoft.com/office/drawing/2014/main" id="{28D95AF3-B6D7-32B9-EC43-D33962A4156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280526" y="5013326"/>
            <a:ext cx="271463" cy="652463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39" name="Line 11">
            <a:extLst>
              <a:ext uri="{FF2B5EF4-FFF2-40B4-BE49-F238E27FC236}">
                <a16:creationId xmlns:a16="http://schemas.microsoft.com/office/drawing/2014/main" id="{7EA9023B-1AD0-BF08-F84F-DB45EE529F4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751764" y="5732463"/>
            <a:ext cx="2160587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40" name="Text Box 12">
            <a:extLst>
              <a:ext uri="{FF2B5EF4-FFF2-40B4-BE49-F238E27FC236}">
                <a16:creationId xmlns:a16="http://schemas.microsoft.com/office/drawing/2014/main" id="{86C59D41-01AE-0EB3-16EE-B19630A28E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96225" y="5805488"/>
            <a:ext cx="1944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س٪ =  15٪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541" name="Line 13">
            <a:extLst>
              <a:ext uri="{FF2B5EF4-FFF2-40B4-BE49-F238E27FC236}">
                <a16:creationId xmlns:a16="http://schemas.microsoft.com/office/drawing/2014/main" id="{58ABFF97-CDD1-B3B3-C34B-BCDED7D4858A}"/>
              </a:ext>
            </a:extLst>
          </p:cNvPr>
          <p:cNvSpPr>
            <a:spLocks noChangeShapeType="1"/>
          </p:cNvSpPr>
          <p:nvPr/>
        </p:nvSpPr>
        <p:spPr bwMode="auto">
          <a:xfrm>
            <a:off x="6383338" y="3932238"/>
            <a:ext cx="0" cy="252095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42" name="Text Box 14">
            <a:extLst>
              <a:ext uri="{FF2B5EF4-FFF2-40B4-BE49-F238E27FC236}">
                <a16:creationId xmlns:a16="http://schemas.microsoft.com/office/drawing/2014/main" id="{4C784E2A-ACE5-9AB1-5CA0-710182913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6276" y="4221163"/>
            <a:ext cx="187166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مجموع النسب 100٪ </a:t>
            </a:r>
          </a:p>
        </p:txBody>
      </p:sp>
      <p:sp>
        <p:nvSpPr>
          <p:cNvPr id="22543" name="Text Box 15">
            <a:extLst>
              <a:ext uri="{FF2B5EF4-FFF2-40B4-BE49-F238E27FC236}">
                <a16:creationId xmlns:a16="http://schemas.microsoft.com/office/drawing/2014/main" id="{24C38035-E558-A214-0AA5-3E51660AD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4826" y="4652963"/>
            <a:ext cx="43211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5٪ + 10٪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5٪ 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15٪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س٪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</a:t>
            </a: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25٪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100٪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544" name="Text Box 16">
            <a:extLst>
              <a:ext uri="{FF2B5EF4-FFF2-40B4-BE49-F238E27FC236}">
                <a16:creationId xmlns:a16="http://schemas.microsoft.com/office/drawing/2014/main" id="{A0CEAD48-FEEC-14AC-30CA-F016CAB171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3250" y="5084763"/>
            <a:ext cx="1944688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60٪ 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</a:t>
            </a: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س٪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100٪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545" name="Text Box 17">
            <a:extLst>
              <a:ext uri="{FF2B5EF4-FFF2-40B4-BE49-F238E27FC236}">
                <a16:creationId xmlns:a16="http://schemas.microsoft.com/office/drawing/2014/main" id="{09B69CB1-3C9A-0E67-B517-5334F6987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92414" y="5343526"/>
            <a:ext cx="25923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ـــ </a:t>
            </a: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60٪           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ـــ </a:t>
            </a: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60٪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2546" name="Line 18">
            <a:extLst>
              <a:ext uri="{FF2B5EF4-FFF2-40B4-BE49-F238E27FC236}">
                <a16:creationId xmlns:a16="http://schemas.microsoft.com/office/drawing/2014/main" id="{36D11DDB-58C8-DD4D-C265-6B649A84EF9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72013" y="5084763"/>
            <a:ext cx="271462" cy="652462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47" name="Line 19">
            <a:extLst>
              <a:ext uri="{FF2B5EF4-FFF2-40B4-BE49-F238E27FC236}">
                <a16:creationId xmlns:a16="http://schemas.microsoft.com/office/drawing/2014/main" id="{7A538D2B-3F9B-6CBB-C027-95E41493F78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143250" y="5803900"/>
            <a:ext cx="2160588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ar-SA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548" name="Text Box 20">
            <a:extLst>
              <a:ext uri="{FF2B5EF4-FFF2-40B4-BE49-F238E27FC236}">
                <a16:creationId xmlns:a16="http://schemas.microsoft.com/office/drawing/2014/main" id="{FA83C7B3-5424-26E9-FB81-C4550F0B7E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7714" y="5876926"/>
            <a:ext cx="1944687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ar-SA" altLang="ar-SA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س٪ =  40٪</a:t>
            </a:r>
            <a:r>
              <a:rPr lang="ar-SA" altLang="ar-SA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2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25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2000"/>
                                        <p:tgtEl>
                                          <p:spTgt spid="22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000"/>
                                        <p:tgtEl>
                                          <p:spTgt spid="22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000"/>
                                        <p:tgtEl>
                                          <p:spTgt spid="22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225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20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20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20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20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4" grpId="0"/>
      <p:bldP spid="22535" grpId="0"/>
      <p:bldP spid="22536" grpId="0"/>
      <p:bldP spid="22537" grpId="0"/>
      <p:bldP spid="22540" grpId="0"/>
      <p:bldP spid="22542" grpId="0"/>
      <p:bldP spid="22543" grpId="0"/>
      <p:bldP spid="22544" grpId="0"/>
      <p:bldP spid="22545" grpId="0"/>
      <p:bldP spid="2254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75E3C-33D4-6695-EBE2-384B5028B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685286F5-3A3A-1FE8-6F7E-ABE55B6898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9923" y="1318993"/>
            <a:ext cx="3376116" cy="2275502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29D7BE53-B9C1-D538-4506-905E7BF71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560" y="1121566"/>
            <a:ext cx="3043575" cy="2433390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2D965255-4931-D776-8821-73EF195B90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4545" y="3717349"/>
            <a:ext cx="564572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س 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+ 20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+ 15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+10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ar-SA" altLang="ar-S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100</a:t>
            </a:r>
            <a:r>
              <a:rPr lang="ar-SA" altLang="ar-SA" sz="2200" b="1" dirty="0"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B0CC023B-65DF-81EE-33F6-9B10A63E4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7300" y="3720235"/>
            <a:ext cx="4919808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= س 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+ 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+ 15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+ 10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+5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+ 5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r-SA" altLang="ar-SA" sz="22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2FEE1B3F-1628-A75E-CD02-73A31567E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0900" y="4212649"/>
            <a:ext cx="2431473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س 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ar-SA" altLang="ar-SA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100</a:t>
            </a:r>
            <a:r>
              <a:rPr lang="ar-SA" altLang="ar-SA" sz="2200" b="1" dirty="0">
                <a:solidFill>
                  <a:prstClr val="black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6552B81D-2088-BE91-0EBF-9082BC580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5527" y="5230959"/>
            <a:ext cx="129886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2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15 </a:t>
            </a:r>
            <a:r>
              <a:rPr lang="ar-SA" altLang="ar-SA" sz="2200" b="1" dirty="0">
                <a:solidFill>
                  <a:srgbClr val="FF5050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ar-SA" sz="2200" dirty="0"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93F4EC0-B9B8-57E4-92D6-830A87AF8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3035" y="4257097"/>
            <a:ext cx="256799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س 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ar-SA" altLang="ar-SA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100</a:t>
            </a:r>
            <a:r>
              <a:rPr lang="ar-SA" altLang="ar-SA" sz="2200" b="1" dirty="0">
                <a:solidFill>
                  <a:prstClr val="black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5822CEF4-0B82-2819-1BC2-14A355D42E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5216" y="5272022"/>
            <a:ext cx="1272599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ar-SA" altLang="ar-SA" sz="2200" b="1" dirty="0">
                <a:solidFill>
                  <a:srgbClr val="FF5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</a:t>
            </a:r>
            <a:r>
              <a:rPr lang="ar-SA" altLang="ar-SA" sz="2200" b="1" dirty="0">
                <a:solidFill>
                  <a:srgbClr val="FF5050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endParaRPr lang="en-US" altLang="ar-SA" sz="2200" dirty="0">
              <a:solidFill>
                <a:srgbClr val="FF5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58F9F205-9FAA-AA66-8D8D-67330B837F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3873" y="95714"/>
            <a:ext cx="4174891" cy="501759"/>
          </a:xfrm>
          <a:prstGeom prst="rect">
            <a:avLst/>
          </a:prstGeom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0CDFC898-97CC-6DB7-7280-FCEC88DB4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713"/>
            <a:ext cx="1659259" cy="19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3C188DA4-42AA-C2E5-C47A-1FEE5D3E9BB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927213" y="711412"/>
            <a:ext cx="4732430" cy="426757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D2644306-8AAE-565A-B895-5F2F702B6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6209" y="4718340"/>
            <a:ext cx="268778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س 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ar-SA" altLang="ar-SA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ar-SA" altLang="ar-SA" sz="2200" b="1" dirty="0">
                <a:solidFill>
                  <a:prstClr val="black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  - 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r-SA" altLang="ar-SA" sz="2200" b="1" dirty="0">
              <a:solidFill>
                <a:srgbClr val="9966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0EA6EAD6-24F2-7A91-7C66-514253D13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482" y="4777222"/>
            <a:ext cx="268778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س 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ar-SA" altLang="ar-SA" sz="22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ar-SA" altLang="ar-SA" sz="2200" b="1" dirty="0">
                <a:solidFill>
                  <a:prstClr val="black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  - 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r>
              <a:rPr lang="ar-SA" altLang="ar-SA" sz="2200" b="1" dirty="0">
                <a:solidFill>
                  <a:srgbClr val="996633"/>
                </a:solidFill>
                <a:latin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r>
              <a:rPr lang="ar-SA" altLang="ar-SA" sz="2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ar-SA" altLang="ar-SA" sz="2200" b="1" dirty="0">
              <a:solidFill>
                <a:srgbClr val="9966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62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8" grpId="0"/>
      <p:bldP spid="9" grpId="0"/>
      <p:bldP spid="12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2703FA9A-8EBE-D22A-2D39-C901B88B8F3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453679" y="900860"/>
            <a:ext cx="7384040" cy="8474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8F7BCD9F-1EA5-F1DE-9C5B-F71BD6C649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4698" y="2057400"/>
            <a:ext cx="3617567" cy="2360684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307DE45D-30F9-97AC-17F4-46B0256FF1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0777" y="2140526"/>
            <a:ext cx="3320678" cy="2218851"/>
          </a:xfrm>
          <a:prstGeom prst="rect">
            <a:avLst/>
          </a:prstGeom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E5AA6589-B690-475D-412E-12542D243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4DB"/>
              </a:clrFrom>
              <a:clrTo>
                <a:srgbClr val="FFF4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633" y="4430425"/>
            <a:ext cx="2124075" cy="2095500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08D92B1-EDC4-792F-F88D-855EF4D35B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4DB"/>
              </a:clrFrom>
              <a:clrTo>
                <a:srgbClr val="FFF4D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6151" y="4440815"/>
            <a:ext cx="2181225" cy="2055812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5">
            <a:extLst>
              <a:ext uri="{FF2B5EF4-FFF2-40B4-BE49-F238E27FC236}">
                <a16:creationId xmlns:a16="http://schemas.microsoft.com/office/drawing/2014/main" id="{277D63BA-0768-C66E-B713-4E43C3319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5791" y="4664108"/>
            <a:ext cx="2822864" cy="1435355"/>
          </a:xfrm>
          <a:prstGeom prst="rect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C2320D33-1D6A-D3C9-BF0F-2C997A655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1" y="4426527"/>
            <a:ext cx="1870809" cy="2047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594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8F41D-369A-43CF-09A0-5774FC6FE4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1F71B2D3-BBB2-8E98-3170-B56D4D16A48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83777" y="853233"/>
            <a:ext cx="6362700" cy="52387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ECD1AF59-9BB2-CD5B-431A-E4A816F6CAA2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609638" y="1866388"/>
            <a:ext cx="4743450" cy="561975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A4CF16DF-02FF-C93C-479F-870D6ED902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1293" y="1376084"/>
            <a:ext cx="2224907" cy="1560116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C73C0505-F519-95A1-7995-EA6C790891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3873" y="95714"/>
            <a:ext cx="4174891" cy="501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14DC2BC-5645-E8E6-666D-E4FE3E686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4" y="111383"/>
            <a:ext cx="2305422" cy="231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02BB4FA-F346-89D9-169B-01379E30B2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6756" y="1458625"/>
            <a:ext cx="2166072" cy="1924050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AADD126E-A954-2E6E-4F5D-1D79FAFDDD72}"/>
              </a:ext>
            </a:extLst>
          </p:cNvPr>
          <p:cNvSpPr txBox="1"/>
          <p:nvPr/>
        </p:nvSpPr>
        <p:spPr>
          <a:xfrm>
            <a:off x="3241963" y="2813980"/>
            <a:ext cx="794644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أولاً : المجموع الكلي للمساحات = 9468 سم</a:t>
            </a:r>
            <a:r>
              <a:rPr lang="ar-SA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buNone/>
            </a:pP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ثانياً : حساب النسب المئوية في صورة كسر عشري مقرباً لمنزلتين 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buNone/>
            </a:pP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993 ÷ 9468 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ت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0.10 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buNone/>
            </a:pP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2301 ÷ 9468 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ت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0.24 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buNone/>
            </a:pP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2240 ÷ 9468 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ت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0.24 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buNone/>
            </a:pP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752 ÷ 9468 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ت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0.08 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buNone/>
            </a:pP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3182 ÷ 9468 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ت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0.34 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buNone/>
            </a:pP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ثالثاً : حساب الدرجات مع التقريب لأقرب درجة 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>
              <a:buNone/>
            </a:pP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0.10 × 360 </a:t>
            </a:r>
            <a:r>
              <a:rPr lang="ar-SA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º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= 36 </a:t>
            </a:r>
            <a:r>
              <a:rPr lang="ar-SA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º</a:t>
            </a:r>
            <a:r>
              <a:rPr lang="ar-SA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,   0.24 × 360 </a:t>
            </a:r>
            <a:r>
              <a:rPr lang="ar-SA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º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ت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86 </a:t>
            </a:r>
            <a:r>
              <a:rPr lang="ar-SA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º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,  0.08 × 360 </a:t>
            </a:r>
            <a:r>
              <a:rPr lang="ar-SA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º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ت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29 </a:t>
            </a:r>
            <a:r>
              <a:rPr lang="ar-SA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º</a:t>
            </a:r>
            <a:endParaRPr lang="en-US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 rtl="1"/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0.34 × 360 </a:t>
            </a:r>
            <a:r>
              <a:rPr lang="ar-SA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º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ت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122 </a:t>
            </a:r>
            <a:r>
              <a:rPr lang="ar-SA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º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, 0.24 × 360 </a:t>
            </a:r>
            <a:r>
              <a:rPr lang="ar-SA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º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ت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86 </a:t>
            </a:r>
            <a:r>
              <a:rPr lang="ar-SA" b="1" baseline="30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º</a:t>
            </a:r>
            <a:r>
              <a:rPr lang="ar-SA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, رابعاً : نمثل البيانات كما في الشكل , المجموع 359 درجة  بسبب التقريب </a:t>
            </a:r>
            <a:endParaRPr lang="en-US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71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>
            <a:extLst>
              <a:ext uri="{FF2B5EF4-FFF2-40B4-BE49-F238E27FC236}">
                <a16:creationId xmlns:a16="http://schemas.microsoft.com/office/drawing/2014/main" id="{51766D00-069C-41C4-2D55-8FC8322320E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83777" y="853233"/>
            <a:ext cx="6362700" cy="523875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BB5A9EB3-55FC-BC63-980B-83D31F337A3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832861" y="1647911"/>
            <a:ext cx="5543550" cy="981075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A05902DC-2645-AC6C-FB45-A2528BFEDEB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57924" y="3710924"/>
            <a:ext cx="4867275" cy="504825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3BC44369-923A-519D-7B95-FD384A03FA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1293" y="1376084"/>
            <a:ext cx="2224907" cy="1560116"/>
          </a:xfrm>
          <a:prstGeom prst="rect">
            <a:avLst/>
          </a:prstGeom>
        </p:spPr>
      </p:pic>
      <p:pic>
        <p:nvPicPr>
          <p:cNvPr id="2" name="صورة 1">
            <a:extLst>
              <a:ext uri="{FF2B5EF4-FFF2-40B4-BE49-F238E27FC236}">
                <a16:creationId xmlns:a16="http://schemas.microsoft.com/office/drawing/2014/main" id="{F5CE15DD-5A56-8AD6-FDB3-19E27EB7656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3873" y="95714"/>
            <a:ext cx="4174891" cy="50175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6261B43-0D23-F044-42BE-06CA919D6A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4" y="111383"/>
            <a:ext cx="2305422" cy="2310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FF804105-45DE-E7A9-2298-270CB5300968}"/>
              </a:ext>
            </a:extLst>
          </p:cNvPr>
          <p:cNvSpPr txBox="1"/>
          <p:nvPr/>
        </p:nvSpPr>
        <p:spPr>
          <a:xfrm>
            <a:off x="6442363" y="3011131"/>
            <a:ext cx="41849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buNone/>
            </a:pPr>
            <a:r>
              <a:rPr lang="ar-SA" sz="2400" b="1" dirty="0"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ب و جـ قطعتين متساويتين في المساحة تقريباً </a:t>
            </a:r>
            <a:endParaRPr lang="en-US" sz="2400" dirty="0">
              <a:effectLst/>
              <a:latin typeface="Traditional Arabic" panose="02020603050405020304" pitchFamily="18" charset="-78"/>
              <a:ea typeface="Times New Roman" panose="02020603050405020304" pitchFamily="18" charset="0"/>
              <a:cs typeface="Traditional Arabic" panose="02020603050405020304" pitchFamily="18" charset="-78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20194A91-BBDE-2C62-E02E-143C54390D4A}"/>
              </a:ext>
            </a:extLst>
          </p:cNvPr>
          <p:cNvSpPr txBox="1"/>
          <p:nvPr/>
        </p:nvSpPr>
        <p:spPr>
          <a:xfrm>
            <a:off x="6161809" y="4389658"/>
            <a:ext cx="47529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400" b="1" dirty="0">
                <a:effectLst/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مساحة القطعة د تساوي  ثلث مساحة القطعة جـ تقريباً </a:t>
            </a:r>
            <a:endParaRPr lang="en-US" sz="2400" dirty="0">
              <a:effectLst/>
              <a:latin typeface="Traditional Arabic" panose="02020603050405020304" pitchFamily="18" charset="-78"/>
              <a:ea typeface="Times New Roman" panose="02020603050405020304" pitchFamily="18" charset="0"/>
              <a:cs typeface="Traditional Arabic" panose="02020603050405020304" pitchFamily="18" charset="-78"/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59D6FF53-78A5-18D9-BBD6-CC8A66FF2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2938" y="3141952"/>
            <a:ext cx="2166072" cy="1924050"/>
          </a:xfrm>
          <a:prstGeom prst="rect">
            <a:avLst/>
          </a:prstGeom>
          <a:noFill/>
          <a:ln w="9525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1793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JMC\Documents\فاصل تاكد1.png">
            <a:extLst>
              <a:ext uri="{FF2B5EF4-FFF2-40B4-BE49-F238E27FC236}">
                <a16:creationId xmlns:a16="http://schemas.microsoft.com/office/drawing/2014/main" id="{FBDF7327-EE61-5E70-CA54-C6CDD9AEEC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8"/>
            <a:ext cx="11713464" cy="682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57A86225-B1A1-65B2-51AC-FFFD75CDF3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2996953"/>
            <a:ext cx="8229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AutoShape 25">
            <a:extLst>
              <a:ext uri="{FF2B5EF4-FFF2-40B4-BE49-F238E27FC236}">
                <a16:creationId xmlns:a16="http://schemas.microsoft.com/office/drawing/2014/main" id="{EBC86DB7-2215-D995-B364-9FB645A5F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3129" y="3068639"/>
            <a:ext cx="5063936" cy="515809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800" b="1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مسائل ، مهارات التفكير العليا</a:t>
            </a:r>
            <a:endParaRPr kumimoji="0" lang="en-US" altLang="ar-SA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2331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4098" name="صورة 2">
            <a:extLst>
              <a:ext uri="{FF2B5EF4-FFF2-40B4-BE49-F238E27FC236}">
                <a16:creationId xmlns:a16="http://schemas.microsoft.com/office/drawing/2014/main" id="{289F5E6B-577A-C046-4432-AFBF01344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305" y="908064"/>
            <a:ext cx="9369793" cy="4454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4099" name="صورة 9">
            <a:extLst>
              <a:ext uri="{FF2B5EF4-FFF2-40B4-BE49-F238E27FC236}">
                <a16:creationId xmlns:a16="http://schemas.microsoft.com/office/drawing/2014/main" id="{69EB33CF-5657-559B-7D46-202CBAA30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9951" y="182563"/>
            <a:ext cx="1533525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4104" name="صورة 18">
            <a:extLst>
              <a:ext uri="{FF2B5EF4-FFF2-40B4-BE49-F238E27FC236}">
                <a16:creationId xmlns:a16="http://schemas.microsoft.com/office/drawing/2014/main" id="{D2437393-4AAD-831D-3DA9-FD16A91EA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696" y="6360688"/>
            <a:ext cx="4510088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2440204B-50B1-5581-EE30-3049BAB6F05E}"/>
              </a:ext>
            </a:extLst>
          </p:cNvPr>
          <p:cNvSpPr txBox="1"/>
          <p:nvPr/>
        </p:nvSpPr>
        <p:spPr>
          <a:xfrm>
            <a:off x="4152122" y="3143537"/>
            <a:ext cx="748649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/>
              </a:rPr>
              <a:t>النسبة المئوية التقريبية للذين اختاروا الرياضيات = 12.5 % تقريباً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2C77D5DE-0985-385C-0A3C-A3C61274341D}"/>
              </a:ext>
            </a:extLst>
          </p:cNvPr>
          <p:cNvSpPr txBox="1"/>
          <p:nvPr/>
        </p:nvSpPr>
        <p:spPr>
          <a:xfrm>
            <a:off x="4568625" y="3714112"/>
            <a:ext cx="715320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/>
              </a:rPr>
              <a:t>: لتوضيح الإجابة نقول : أن الإنجليزي نصف الدائرة تقريباً أو 50 % , </a:t>
            </a: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/>
              </a:rPr>
              <a:t>والعلوم ربع الدائرة تقريباً أو 25 % , والرياضيات نصف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FF9933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rial"/>
              </a:rPr>
              <a:t>العلوم أو 12.5 % 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rial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B140610B-464B-A2EB-50DA-EB7294ADB91E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262527" y="1261877"/>
            <a:ext cx="4343400" cy="15621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FCEDA63C-505E-5358-1B92-302F9FCC72D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98471" y="1261877"/>
            <a:ext cx="1800225" cy="1971675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F4DC647E-0EEA-66A3-D27B-324C4CCBC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713"/>
            <a:ext cx="1659259" cy="19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صورة 11">
            <a:extLst>
              <a:ext uri="{FF2B5EF4-FFF2-40B4-BE49-F238E27FC236}">
                <a16:creationId xmlns:a16="http://schemas.microsoft.com/office/drawing/2014/main" id="{DA1B3111-04C2-BD66-280E-24A2DB3FC9B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0429" y="3670638"/>
            <a:ext cx="2209272" cy="1639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965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4098" name="صورة 2">
            <a:extLst>
              <a:ext uri="{FF2B5EF4-FFF2-40B4-BE49-F238E27FC236}">
                <a16:creationId xmlns:a16="http://schemas.microsoft.com/office/drawing/2014/main" id="{289F5E6B-577A-C046-4432-AFBF013447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1305" y="908064"/>
            <a:ext cx="9369793" cy="44549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4099" name="صورة 9">
            <a:extLst>
              <a:ext uri="{FF2B5EF4-FFF2-40B4-BE49-F238E27FC236}">
                <a16:creationId xmlns:a16="http://schemas.microsoft.com/office/drawing/2014/main" id="{69EB33CF-5657-559B-7D46-202CBAA302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79951" y="182563"/>
            <a:ext cx="1533525" cy="50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4104" name="صورة 18">
            <a:extLst>
              <a:ext uri="{FF2B5EF4-FFF2-40B4-BE49-F238E27FC236}">
                <a16:creationId xmlns:a16="http://schemas.microsoft.com/office/drawing/2014/main" id="{D2437393-4AAD-831D-3DA9-FD16A91EA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696" y="6360688"/>
            <a:ext cx="4510088" cy="37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2440204B-50B1-5581-EE30-3049BAB6F05E}"/>
              </a:ext>
            </a:extLst>
          </p:cNvPr>
          <p:cNvSpPr txBox="1"/>
          <p:nvPr/>
        </p:nvSpPr>
        <p:spPr>
          <a:xfrm>
            <a:off x="6129189" y="3321644"/>
            <a:ext cx="805776" cy="4676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لا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2C77D5DE-0985-385C-0A3C-A3C61274341D}"/>
              </a:ext>
            </a:extLst>
          </p:cNvPr>
          <p:cNvSpPr txBox="1"/>
          <p:nvPr/>
        </p:nvSpPr>
        <p:spPr>
          <a:xfrm>
            <a:off x="3278221" y="3804965"/>
            <a:ext cx="6542234" cy="11613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Times New Roman" panose="02020603050405020304" pitchFamily="18" charset="0"/>
              </a:rPr>
              <a:t>لا , لأن مجموع النسب المئوية أكثر من 100 % , ولأن الأشخاص اللذين تم استبيانهم يجب أن لا يُسمح لهم باختيار أكثر من نوع من العصائر . </a:t>
            </a:r>
            <a:endParaRPr kumimoji="0" lang="en-US" sz="2200" b="1" i="0" u="none" strike="noStrike" kern="120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DFDC00C8-0850-B511-564D-7D203EC7474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203509" y="1460355"/>
            <a:ext cx="4105275" cy="12763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AA4329B7-75DD-74C6-ADDE-FBF6AD0CE16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15666" y="1393680"/>
            <a:ext cx="2247900" cy="1409700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120F7456-F24A-D4D7-90B9-903DC333B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4713"/>
            <a:ext cx="1659259" cy="19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مربع نص 8">
            <a:extLst>
              <a:ext uri="{FF2B5EF4-FFF2-40B4-BE49-F238E27FC236}">
                <a16:creationId xmlns:a16="http://schemas.microsoft.com/office/drawing/2014/main" id="{4AF967B2-B69D-D810-B5E1-4C2E2F70F917}"/>
              </a:ext>
            </a:extLst>
          </p:cNvPr>
          <p:cNvSpPr txBox="1"/>
          <p:nvPr/>
        </p:nvSpPr>
        <p:spPr>
          <a:xfrm>
            <a:off x="2752531" y="2803380"/>
            <a:ext cx="104616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المجموع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739C77ED-EEFF-2114-755E-DF84C37CD28E}"/>
              </a:ext>
            </a:extLst>
          </p:cNvPr>
          <p:cNvSpPr txBox="1"/>
          <p:nvPr/>
        </p:nvSpPr>
        <p:spPr>
          <a:xfrm>
            <a:off x="1711016" y="2819239"/>
            <a:ext cx="1046165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154%</a:t>
            </a:r>
          </a:p>
        </p:txBody>
      </p:sp>
      <p:sp>
        <p:nvSpPr>
          <p:cNvPr id="2" name="سهم للأسفل 8">
            <a:extLst>
              <a:ext uri="{FF2B5EF4-FFF2-40B4-BE49-F238E27FC236}">
                <a16:creationId xmlns:a16="http://schemas.microsoft.com/office/drawing/2014/main" id="{5E7969C6-2A10-5F46-FC7E-0DCC806FD4D0}"/>
              </a:ext>
            </a:extLst>
          </p:cNvPr>
          <p:cNvSpPr/>
          <p:nvPr/>
        </p:nvSpPr>
        <p:spPr>
          <a:xfrm rot="18940856">
            <a:off x="1040391" y="1895187"/>
            <a:ext cx="609600" cy="1219200"/>
          </a:xfrm>
          <a:prstGeom prst="downArrow">
            <a:avLst/>
          </a:prstGeom>
          <a:gradFill rotWithShape="1">
            <a:gsLst>
              <a:gs pos="0">
                <a:srgbClr val="F3A447">
                  <a:shade val="51000"/>
                  <a:satMod val="130000"/>
                </a:srgbClr>
              </a:gs>
              <a:gs pos="80000">
                <a:srgbClr val="F3A447">
                  <a:shade val="93000"/>
                  <a:satMod val="130000"/>
                </a:srgbClr>
              </a:gs>
              <a:gs pos="100000">
                <a:srgbClr val="F3A447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3A447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1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727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6D5DD806-8148-1D59-9239-FD7B6D657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3582" y="1492121"/>
            <a:ext cx="8705850" cy="4190222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1F22618A-F106-336A-3DCD-D3E355255A85}"/>
              </a:ext>
            </a:extLst>
          </p:cNvPr>
          <p:cNvSpPr txBox="1"/>
          <p:nvPr/>
        </p:nvSpPr>
        <p:spPr>
          <a:xfrm>
            <a:off x="4935895" y="3188549"/>
            <a:ext cx="5381844" cy="480901"/>
          </a:xfrm>
          <a:prstGeom prst="rect">
            <a:avLst/>
          </a:prstGeom>
          <a:noFill/>
          <a:ln w="317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endParaRPr kumimoji="0" lang="ar-SA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0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مربع نص 1">
            <a:extLst>
              <a:ext uri="{FF2B5EF4-FFF2-40B4-BE49-F238E27FC236}">
                <a16:creationId xmlns:a16="http://schemas.microsoft.com/office/drawing/2014/main" id="{C7282D13-1DC2-F618-9077-F0955467D4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7874" y="338456"/>
            <a:ext cx="5280025" cy="62901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58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68580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685800">
              <a:spcBef>
                <a:spcPct val="20000"/>
              </a:spcBef>
              <a:buFont typeface="Arial" panose="020B0604020202020204" pitchFamily="34" charset="0"/>
              <a:buChar char="–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685800">
              <a:spcBef>
                <a:spcPct val="20000"/>
              </a:spcBef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defTabSz="6858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defTabSz="6858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defTabSz="6858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defTabSz="685800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1800" dirty="0">
                <a:solidFill>
                  <a:srgbClr val="00B050"/>
                </a:solidFill>
                <a:cs typeface="Sultan bold" pitchFamily="2" charset="-78"/>
              </a:rPr>
              <a:t>تم الاستفادة من عروض بوربوينت </a:t>
            </a:r>
          </a:p>
          <a:p>
            <a:pPr algn="ctr" defTabSz="9108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1800" dirty="0">
                <a:solidFill>
                  <a:srgbClr val="3333FF"/>
                </a:solidFill>
                <a:cs typeface="Sultan bold" pitchFamily="2" charset="-78"/>
              </a:rPr>
              <a:t>من إعداد</a:t>
            </a:r>
            <a:r>
              <a:rPr lang="ar-SA" altLang="ar-SA" sz="1800" dirty="0">
                <a:solidFill>
                  <a:srgbClr val="FF0000"/>
                </a:solidFill>
                <a:cs typeface="Sultan bold" pitchFamily="2" charset="-78"/>
              </a:rPr>
              <a:t>: تركي الحارثي  رحمه الله </a:t>
            </a:r>
          </a:p>
          <a:p>
            <a:pPr algn="ctr" defTabSz="9108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1800" dirty="0">
                <a:solidFill>
                  <a:srgbClr val="FF0000"/>
                </a:solidFill>
                <a:cs typeface="Sultan bold" pitchFamily="2" charset="-78"/>
              </a:rPr>
              <a:t> </a:t>
            </a:r>
            <a:r>
              <a:rPr lang="ar-SA" altLang="ar-SA" sz="1800" dirty="0">
                <a:solidFill>
                  <a:srgbClr val="3333FF"/>
                </a:solidFill>
                <a:cs typeface="Sultan bold" pitchFamily="2" charset="-78"/>
              </a:rPr>
              <a:t>( اغلب </a:t>
            </a:r>
            <a:r>
              <a:rPr lang="ar-SA" altLang="ar-SA" sz="1800" dirty="0" err="1">
                <a:solidFill>
                  <a:srgbClr val="3333FF"/>
                </a:solidFill>
                <a:cs typeface="Sultan bold" pitchFamily="2" charset="-78"/>
              </a:rPr>
              <a:t>الشرايح</a:t>
            </a:r>
            <a:r>
              <a:rPr lang="ar-SA" altLang="ar-SA" sz="1800" dirty="0">
                <a:solidFill>
                  <a:srgbClr val="3333FF"/>
                </a:solidFill>
                <a:cs typeface="Sultan bold" pitchFamily="2" charset="-78"/>
              </a:rPr>
              <a:t>  نقلتها من عروضه)</a:t>
            </a:r>
            <a:endParaRPr lang="ar-SA" altLang="ar-SA" sz="1800" dirty="0">
              <a:solidFill>
                <a:srgbClr val="FF0000"/>
              </a:solidFill>
              <a:cs typeface="Sultan bold" pitchFamily="2" charset="-78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1800" dirty="0">
                <a:solidFill>
                  <a:srgbClr val="000000"/>
                </a:solidFill>
                <a:cs typeface="Sultan bold" pitchFamily="2" charset="-78"/>
              </a:rPr>
              <a:t>في منتديات يزيد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1800" dirty="0">
                <a:solidFill>
                  <a:srgbClr val="000000"/>
                </a:solidFill>
                <a:cs typeface="Sultan bold" pitchFamily="2" charset="-78"/>
              </a:rPr>
              <a:t>اللهم ارحمه واغفر له وتجاوز عنه وارفع منزلته  في الجنة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1800" dirty="0">
                <a:solidFill>
                  <a:srgbClr val="000000"/>
                </a:solidFill>
                <a:cs typeface="Sultan bold" pitchFamily="2" charset="-78"/>
              </a:rPr>
              <a:t>الله انه كفانا هم الدنيا </a:t>
            </a:r>
            <a:r>
              <a:rPr lang="ar-SA" altLang="ar-SA" sz="1800" dirty="0" err="1">
                <a:solidFill>
                  <a:srgbClr val="000000"/>
                </a:solidFill>
                <a:cs typeface="Sultan bold" pitchFamily="2" charset="-78"/>
              </a:rPr>
              <a:t>فاكفه</a:t>
            </a:r>
            <a:r>
              <a:rPr lang="ar-SA" altLang="ar-SA" sz="1800" dirty="0">
                <a:solidFill>
                  <a:srgbClr val="000000"/>
                </a:solidFill>
                <a:cs typeface="Sultan bold" pitchFamily="2" charset="-78"/>
              </a:rPr>
              <a:t> هم </a:t>
            </a:r>
            <a:r>
              <a:rPr lang="ar-SA" altLang="ar-SA" sz="1800" dirty="0" err="1">
                <a:solidFill>
                  <a:srgbClr val="000000"/>
                </a:solidFill>
                <a:cs typeface="Sultan bold" pitchFamily="2" charset="-78"/>
              </a:rPr>
              <a:t>مابعدها</a:t>
            </a:r>
            <a:endParaRPr lang="ar-SA" altLang="ar-SA" sz="1800" dirty="0">
              <a:solidFill>
                <a:srgbClr val="000000"/>
              </a:solidFill>
              <a:cs typeface="Sultan bold" pitchFamily="2" charset="-78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ar-SA" altLang="ar-SA" sz="1800" dirty="0">
              <a:solidFill>
                <a:srgbClr val="000000"/>
              </a:solidFill>
              <a:cs typeface="Sultan bold" pitchFamily="2" charset="-78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1800" dirty="0">
                <a:solidFill>
                  <a:srgbClr val="FF0000"/>
                </a:solidFill>
                <a:cs typeface="Sultan bold" pitchFamily="2" charset="-78"/>
              </a:rPr>
              <a:t>وعروض: زهير الحازمي </a:t>
            </a:r>
          </a:p>
          <a:p>
            <a:pPr algn="ctr" defTabSz="9108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1800" dirty="0">
                <a:solidFill>
                  <a:srgbClr val="FF0000"/>
                </a:solidFill>
                <a:cs typeface="Sultan bold" pitchFamily="2" charset="-78"/>
              </a:rPr>
              <a:t> </a:t>
            </a:r>
            <a:r>
              <a:rPr lang="ar-SA" altLang="ar-SA" sz="1800" dirty="0">
                <a:solidFill>
                  <a:srgbClr val="3333FF"/>
                </a:solidFill>
                <a:cs typeface="Sultan bold" pitchFamily="2" charset="-78"/>
              </a:rPr>
              <a:t>( اغلب  </a:t>
            </a:r>
            <a:r>
              <a:rPr lang="ar-SA" altLang="ar-SA" sz="1800" dirty="0" err="1">
                <a:solidFill>
                  <a:srgbClr val="3333FF"/>
                </a:solidFill>
                <a:cs typeface="Sultan bold" pitchFamily="2" charset="-78"/>
              </a:rPr>
              <a:t>الشرايح</a:t>
            </a:r>
            <a:r>
              <a:rPr lang="ar-SA" altLang="ar-SA" sz="1800" dirty="0">
                <a:solidFill>
                  <a:srgbClr val="3333FF"/>
                </a:solidFill>
                <a:cs typeface="Sultan bold" pitchFamily="2" charset="-78"/>
              </a:rPr>
              <a:t>  نقلتها من عروضه)</a:t>
            </a:r>
            <a:endParaRPr lang="ar-SA" altLang="ar-SA" sz="1800" dirty="0">
              <a:solidFill>
                <a:srgbClr val="FF0000"/>
              </a:solidFill>
              <a:cs typeface="Sultan bold" pitchFamily="2" charset="-78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1800" dirty="0">
                <a:solidFill>
                  <a:srgbClr val="000000"/>
                </a:solidFill>
                <a:cs typeface="Sultan bold" pitchFamily="2" charset="-78"/>
              </a:rPr>
              <a:t>في منتديات يزيد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ar-SA" altLang="ar-SA" sz="1800" dirty="0">
              <a:solidFill>
                <a:srgbClr val="000000"/>
              </a:solidFill>
              <a:cs typeface="Sultan bold" pitchFamily="2" charset="-78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1800" dirty="0">
                <a:solidFill>
                  <a:srgbClr val="000000"/>
                </a:solidFill>
                <a:cs typeface="Sultan bold" pitchFamily="2" charset="-78"/>
              </a:rPr>
              <a:t>اٍسأل الله أن ييسر أمره  ويفرج همه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1800" dirty="0">
                <a:solidFill>
                  <a:srgbClr val="000000"/>
                </a:solidFill>
                <a:cs typeface="Sultan bold" pitchFamily="2" charset="-78"/>
              </a:rPr>
              <a:t>ويغفر ذنبه ويكتب له الاجر العظيم </a:t>
            </a: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ar-SA" altLang="ar-SA" sz="1800" dirty="0">
              <a:solidFill>
                <a:srgbClr val="000000"/>
              </a:solidFill>
              <a:cs typeface="Sultan bold" pitchFamily="2" charset="-78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ar-SA" altLang="ar-SA" sz="1800" dirty="0">
              <a:solidFill>
                <a:srgbClr val="000000"/>
              </a:solidFill>
              <a:cs typeface="Sultan bold" pitchFamily="2" charset="-7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62" name="مربع نص 1">
            <a:extLst>
              <a:ext uri="{FF2B5EF4-FFF2-40B4-BE49-F238E27FC236}">
                <a16:creationId xmlns:a16="http://schemas.microsoft.com/office/drawing/2014/main" id="{C1F60B74-C129-3D0C-FA36-6FCB1DE48F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8875" y="404858"/>
            <a:ext cx="6554787" cy="623683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161925">
              <a:spcBef>
                <a:spcPct val="20000"/>
              </a:spcBef>
              <a:buFont typeface="Arial" panose="020B0604020202020204" pitchFamily="34" charset="0"/>
              <a:buChar char="•"/>
              <a:defRPr sz="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161925">
              <a:spcBef>
                <a:spcPct val="20000"/>
              </a:spcBef>
              <a:buFont typeface="Arial" panose="020B0604020202020204" pitchFamily="34" charset="0"/>
              <a:buChar char="–"/>
              <a:defRPr sz="6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161925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161925">
              <a:spcBef>
                <a:spcPct val="20000"/>
              </a:spcBef>
              <a:buFont typeface="Arial" panose="020B0604020202020204" pitchFamily="34" charset="0"/>
              <a:buChar char="–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161925">
              <a:spcBef>
                <a:spcPct val="20000"/>
              </a:spcBef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defTabSz="16192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defTabSz="16192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defTabSz="16192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defTabSz="161925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defTabSz="9108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2000" dirty="0">
                <a:solidFill>
                  <a:srgbClr val="C00000"/>
                </a:solidFill>
                <a:cs typeface="Sultan bold" pitchFamily="2" charset="-78"/>
              </a:rPr>
              <a:t>تم الاستفادة </a:t>
            </a:r>
          </a:p>
          <a:p>
            <a:pPr algn="ctr" defTabSz="9108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2000" dirty="0">
                <a:solidFill>
                  <a:srgbClr val="C00000"/>
                </a:solidFill>
                <a:cs typeface="Sultan bold" pitchFamily="2" charset="-78"/>
              </a:rPr>
              <a:t>من حلول العضو:</a:t>
            </a:r>
          </a:p>
          <a:p>
            <a:pPr algn="ctr" defTabSz="9108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2000" dirty="0">
                <a:solidFill>
                  <a:srgbClr val="3333FF"/>
                </a:solidFill>
                <a:cs typeface="Sultan bold" pitchFamily="2" charset="-78"/>
              </a:rPr>
              <a:t>عقيل الزبيدي ( رحمه الله ) </a:t>
            </a:r>
          </a:p>
          <a:p>
            <a:pPr algn="ctr" defTabSz="9108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2000" dirty="0">
                <a:solidFill>
                  <a:srgbClr val="C00000"/>
                </a:solidFill>
                <a:cs typeface="Sultan bold" pitchFamily="2" charset="-78"/>
              </a:rPr>
              <a:t>وحلول الاستاذ:</a:t>
            </a:r>
          </a:p>
          <a:p>
            <a:pPr algn="ctr" defTabSz="9108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2000" dirty="0">
                <a:solidFill>
                  <a:srgbClr val="3333FF"/>
                </a:solidFill>
                <a:cs typeface="Sultan bold" pitchFamily="2" charset="-78"/>
              </a:rPr>
              <a:t>أحمد صالح الديني</a:t>
            </a:r>
          </a:p>
          <a:p>
            <a:pPr algn="ctr" defTabSz="9108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2000" dirty="0">
                <a:solidFill>
                  <a:srgbClr val="C00000"/>
                </a:solidFill>
                <a:cs typeface="Sultan bold" pitchFamily="2" charset="-78"/>
              </a:rPr>
              <a:t>وأوراق عمل :</a:t>
            </a:r>
          </a:p>
          <a:p>
            <a:pPr algn="ctr" defTabSz="9108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2000" dirty="0">
                <a:solidFill>
                  <a:srgbClr val="3333FF"/>
                </a:solidFill>
                <a:cs typeface="Sultan bold" pitchFamily="2" charset="-78"/>
              </a:rPr>
              <a:t>غادة الشاعر</a:t>
            </a:r>
          </a:p>
          <a:p>
            <a:pPr algn="ctr" defTabSz="9108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2000" dirty="0">
                <a:solidFill>
                  <a:srgbClr val="C00000"/>
                </a:solidFill>
                <a:cs typeface="Sultan bold" pitchFamily="2" charset="-78"/>
              </a:rPr>
              <a:t>جزاهم الله خير  </a:t>
            </a:r>
            <a:r>
              <a:rPr kumimoji="0" lang="ar-SA" altLang="ar-SA" sz="20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Sultan bold" pitchFamily="2" charset="-78"/>
              </a:rPr>
              <a:t>جزاهم الله  خير عني وعن كل من استفاد من أعمالهم</a:t>
            </a:r>
          </a:p>
          <a:p>
            <a:pPr algn="ctr" defTabSz="9108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2000" dirty="0">
                <a:solidFill>
                  <a:srgbClr val="C00000"/>
                </a:solidFill>
                <a:cs typeface="Sultan bold" pitchFamily="2" charset="-78"/>
              </a:rPr>
              <a:t>وأجزل لهم المثوبة</a:t>
            </a:r>
          </a:p>
          <a:p>
            <a:pPr algn="ctr" defTabSz="9108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2000" dirty="0">
                <a:solidFill>
                  <a:srgbClr val="C00000"/>
                </a:solidFill>
                <a:cs typeface="Sultan bold" pitchFamily="2" charset="-78"/>
              </a:rPr>
              <a:t>اللهم ارحم عقيل وتركي واغفر لهما وتجاوز عنهما وارفع منزلتهما  في الجنة</a:t>
            </a:r>
          </a:p>
          <a:p>
            <a:pPr algn="ctr" defTabSz="9108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2000" dirty="0">
                <a:solidFill>
                  <a:srgbClr val="558ED5"/>
                </a:solidFill>
                <a:cs typeface="Sultan bold" pitchFamily="2" charset="-78"/>
              </a:rPr>
              <a:t>اللهم إنهما قد كفونا هم الدنيا </a:t>
            </a:r>
            <a:r>
              <a:rPr lang="ar-SA" altLang="ar-SA" sz="2000" dirty="0" err="1">
                <a:solidFill>
                  <a:srgbClr val="558ED5"/>
                </a:solidFill>
                <a:cs typeface="Sultan bold" pitchFamily="2" charset="-78"/>
              </a:rPr>
              <a:t>فاكفهم</a:t>
            </a:r>
            <a:r>
              <a:rPr lang="ar-SA" altLang="ar-SA" sz="2000" dirty="0">
                <a:solidFill>
                  <a:srgbClr val="558ED5"/>
                </a:solidFill>
                <a:cs typeface="Sultan bold" pitchFamily="2" charset="-78"/>
              </a:rPr>
              <a:t> هم البرزخ والاخرة</a:t>
            </a:r>
          </a:p>
          <a:p>
            <a:pPr algn="ctr" defTabSz="9108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r>
              <a:rPr lang="ar-SA" altLang="ar-SA" sz="2000" dirty="0" err="1">
                <a:solidFill>
                  <a:srgbClr val="558ED5"/>
                </a:solidFill>
                <a:latin typeface="Arial" panose="020B0604020202020204" pitchFamily="34" charset="0"/>
                <a:cs typeface="Sultan bold" pitchFamily="2" charset="-78"/>
              </a:rPr>
              <a:t>يارب</a:t>
            </a:r>
            <a:r>
              <a:rPr lang="ar-SA" altLang="ar-SA" sz="2000" dirty="0">
                <a:solidFill>
                  <a:srgbClr val="558ED5"/>
                </a:solidFill>
                <a:latin typeface="Arial" panose="020B0604020202020204" pitchFamily="34" charset="0"/>
                <a:cs typeface="Sultan bold" pitchFamily="2" charset="-78"/>
              </a:rPr>
              <a:t> يامن من وسعت رحمته كل شي </a:t>
            </a:r>
            <a:r>
              <a:rPr lang="ar-SA" altLang="ar-SA" sz="2000" dirty="0">
                <a:solidFill>
                  <a:srgbClr val="558ED5"/>
                </a:solidFill>
                <a:cs typeface="Sultan bold" pitchFamily="2" charset="-78"/>
              </a:rPr>
              <a:t> </a:t>
            </a:r>
            <a:r>
              <a:rPr lang="ar-SA" altLang="ar-SA" sz="2000" dirty="0" err="1">
                <a:solidFill>
                  <a:srgbClr val="558ED5"/>
                </a:solidFill>
                <a:cs typeface="Sultan bold" pitchFamily="2" charset="-78"/>
              </a:rPr>
              <a:t>اغفرلتركي</a:t>
            </a:r>
            <a:r>
              <a:rPr lang="ar-SA" altLang="ar-SA" sz="2000" dirty="0">
                <a:solidFill>
                  <a:srgbClr val="558ED5"/>
                </a:solidFill>
                <a:cs typeface="Sultan bold" pitchFamily="2" charset="-78"/>
              </a:rPr>
              <a:t> و عقيل  واعفو عنهم وارفع منزلتهما عندك في الفردوس الأعلى من الجنة </a:t>
            </a:r>
          </a:p>
          <a:p>
            <a:pPr algn="ctr" defTabSz="91083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None/>
              <a:defRPr/>
            </a:pPr>
            <a:endParaRPr lang="ar-SA" altLang="ar-SA" sz="675" dirty="0">
              <a:solidFill>
                <a:srgbClr val="C00000"/>
              </a:solidFill>
              <a:cs typeface="Sultan bold" pitchFamily="2" charset="-7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ZoneTexte 2">
            <a:extLst>
              <a:ext uri="{FF2B5EF4-FFF2-40B4-BE49-F238E27FC236}">
                <a16:creationId xmlns:a16="http://schemas.microsoft.com/office/drawing/2014/main" id="{B9CDA159-94AE-8082-4EE5-1877F8D09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0663" y="1493839"/>
            <a:ext cx="41830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90488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90488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90488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90488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90488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90488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90488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90488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90488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ctr" defTabSz="904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7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SKR HEAD1" pitchFamily="2" charset="-78"/>
              </a:rPr>
              <a:t>الحقوق غيرمحفوظة </a:t>
            </a:r>
          </a:p>
          <a:p>
            <a:pPr marL="0" marR="0" lvl="0" indent="0" algn="ctr" defTabSz="90488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7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SKR HEAD1" pitchFamily="2" charset="-78"/>
              </a:rPr>
              <a:t>للتعديل والاستخدام </a:t>
            </a:r>
            <a:r>
              <a:rPr kumimoji="0" lang="ar-SA" altLang="ar-SA" sz="27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SKR HEAD1" pitchFamily="2" charset="-78"/>
              </a:rPr>
              <a:t>الشخصي في الدرس</a:t>
            </a:r>
          </a:p>
        </p:txBody>
      </p:sp>
      <p:sp>
        <p:nvSpPr>
          <p:cNvPr id="59395" name="ZoneTexte 2">
            <a:extLst>
              <a:ext uri="{FF2B5EF4-FFF2-40B4-BE49-F238E27FC236}">
                <a16:creationId xmlns:a16="http://schemas.microsoft.com/office/drawing/2014/main" id="{FDFFFAC2-91AC-F09E-A75B-3EC21F94A8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02176" y="2455863"/>
            <a:ext cx="26844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66675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66675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66675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r" defTabSz="66675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8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اذكروني بدعواتكم الجميلة</a:t>
            </a:r>
          </a:p>
        </p:txBody>
      </p:sp>
      <p:sp>
        <p:nvSpPr>
          <p:cNvPr id="6" name="عنوان 1">
            <a:extLst>
              <a:ext uri="{FF2B5EF4-FFF2-40B4-BE49-F238E27FC236}">
                <a16:creationId xmlns:a16="http://schemas.microsoft.com/office/drawing/2014/main" id="{A7831C6F-3FA5-13B6-2FD5-94689B7A88DD}"/>
              </a:ext>
            </a:extLst>
          </p:cNvPr>
          <p:cNvSpPr txBox="1">
            <a:spLocks/>
          </p:cNvSpPr>
          <p:nvPr/>
        </p:nvSpPr>
        <p:spPr>
          <a:xfrm>
            <a:off x="4547422" y="3091631"/>
            <a:ext cx="3096893" cy="330994"/>
          </a:xfrm>
          <a:prstGeom prst="rect">
            <a:avLst/>
          </a:prstGeom>
        </p:spPr>
        <p:txBody>
          <a:bodyPr lIns="6866" tIns="3434" rIns="6866" bIns="3434" anchor="b"/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5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المزيد من العروض من إعدادي </a:t>
            </a:r>
          </a:p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5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في قناتي</a:t>
            </a:r>
          </a:p>
          <a:p>
            <a:pPr marL="0" marR="0" lvl="0" indent="0" algn="ctr" defTabSz="6865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5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highlight>
                  <a:srgbClr val="FFFF00"/>
                </a:highligh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رياضيات أول متوسط أسماء العوفي </a:t>
            </a:r>
          </a:p>
        </p:txBody>
      </p:sp>
      <p:pic>
        <p:nvPicPr>
          <p:cNvPr id="59397" name="884AEA23-EA58-47EB-8C88-9CE646949802-L0-001.png" descr="884AEA23-EA58-47EB-8C88-9CE646949802-L0-001.png">
            <a:hlinkClick r:id="rId3"/>
            <a:extLst>
              <a:ext uri="{FF2B5EF4-FFF2-40B4-BE49-F238E27FC236}">
                <a16:creationId xmlns:a16="http://schemas.microsoft.com/office/drawing/2014/main" id="{1ABA3E4D-24E8-7D56-1E29-A594BD5341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9639" y="3444875"/>
            <a:ext cx="28575" cy="2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46086" name="مربع نص 1">
            <a:hlinkClick r:id="rId3"/>
            <a:extLst>
              <a:ext uri="{FF2B5EF4-FFF2-40B4-BE49-F238E27FC236}">
                <a16:creationId xmlns:a16="http://schemas.microsoft.com/office/drawing/2014/main" id="{48268D25-132C-3563-BCBA-F8ACA4C164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1063" y="3562351"/>
            <a:ext cx="501650" cy="2778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215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215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215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215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2159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215900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defTabSz="215900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defTabSz="215900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defTabSz="215900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08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اضغط</a:t>
            </a:r>
            <a:endParaRPr kumimoji="0" lang="ar-SA" altLang="ar-SA" sz="76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9399" name="صورة 2">
            <a:extLst>
              <a:ext uri="{FF2B5EF4-FFF2-40B4-BE49-F238E27FC236}">
                <a16:creationId xmlns:a16="http://schemas.microsoft.com/office/drawing/2014/main" id="{ACD81652-0875-215B-D1C6-A0DE22BE9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1" y="3373438"/>
            <a:ext cx="1363663" cy="658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0" name="صورة 6">
            <a:hlinkClick r:id="rId6"/>
            <a:extLst>
              <a:ext uri="{FF2B5EF4-FFF2-40B4-BE49-F238E27FC236}">
                <a16:creationId xmlns:a16="http://schemas.microsoft.com/office/drawing/2014/main" id="{7CA07BA1-594B-A055-6A6B-48916D7FF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775" y="3408364"/>
            <a:ext cx="212248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1" name="ZoneTexte 2">
            <a:extLst>
              <a:ext uri="{FF2B5EF4-FFF2-40B4-BE49-F238E27FC236}">
                <a16:creationId xmlns:a16="http://schemas.microsoft.com/office/drawing/2014/main" id="{B4C38383-7227-7060-7F02-B052A5C9F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5825" y="4195763"/>
            <a:ext cx="5207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defTabSz="90488" rtl="1">
              <a:lnSpc>
                <a:spcPct val="90000"/>
              </a:lnSpc>
              <a:spcBef>
                <a:spcPts val="75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r" defTabSz="90488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 algn="r" defTabSz="90488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 algn="r" defTabSz="90488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 marL="2057400" indent="-228600" algn="r" defTabSz="90488" rtl="1">
              <a:lnSpc>
                <a:spcPct val="90000"/>
              </a:lnSpc>
              <a:spcBef>
                <a:spcPts val="38"/>
              </a:spcBef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  <a:lvl6pPr marL="2514600" indent="-228600" defTabSz="90488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6pPr>
            <a:lvl7pPr marL="2971800" indent="-228600" defTabSz="90488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7pPr>
            <a:lvl8pPr marL="3429000" indent="-228600" defTabSz="90488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8pPr>
            <a:lvl9pPr marL="3886200" indent="-228600" defTabSz="90488" eaLnBrk="0" fontAlgn="base" hangingPunct="0">
              <a:lnSpc>
                <a:spcPct val="90000"/>
              </a:lnSpc>
              <a:spcBef>
                <a:spcPts val="38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9pPr>
          </a:lstStyle>
          <a:p>
            <a:pPr marL="0" marR="0" lvl="0" indent="0" algn="ctr" defTabSz="90488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أسمح </a:t>
            </a: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بتحويل</a:t>
            </a: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 الملفات من قناتي فقط </a:t>
            </a: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–ولاأسمح بنشرها من أي حساب آخر في التلقرام أو مواقع الانترنت </a:t>
            </a:r>
          </a:p>
          <a:p>
            <a:pPr marL="0" marR="0" lvl="0" indent="0" algn="ctr" defTabSz="90488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15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 ولااسمح بإزالة اسمي وحقوقي عند تحويلها في التلقرام او مواقع الانترنت</a:t>
            </a:r>
            <a:endParaRPr kumimoji="0" lang="ar-SA" altLang="ar-SA" sz="21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dvertisingBold" pitchFamily="2" charset="-7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6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6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2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37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_نسق Office">
  <a:themeElements>
    <a:clrScheme name="نسق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نسق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نسق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AE6F2518-B084-4896-AF52-66CC2144AA26}"/>
    </a:ext>
  </a:extLst>
</a:theme>
</file>

<file path=ppt/theme/theme9.xml><?xml version="1.0" encoding="utf-8"?>
<a:theme xmlns:a="http://schemas.openxmlformats.org/drawingml/2006/main" name="4_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3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8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13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1086</Words>
  <Application>Microsoft Office PowerPoint</Application>
  <PresentationFormat>شاشة عريضة</PresentationFormat>
  <Paragraphs>270</Paragraphs>
  <Slides>24</Slides>
  <Notes>8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8</vt:i4>
      </vt:variant>
      <vt:variant>
        <vt:lpstr>نسق</vt:lpstr>
      </vt:variant>
      <vt:variant>
        <vt:i4>13</vt:i4>
      </vt:variant>
      <vt:variant>
        <vt:lpstr>عناوين الشرائح</vt:lpstr>
      </vt:variant>
      <vt:variant>
        <vt:i4>24</vt:i4>
      </vt:variant>
    </vt:vector>
  </HeadingPairs>
  <TitlesOfParts>
    <vt:vector size="45" baseType="lpstr">
      <vt:lpstr>AdvertisingBold</vt:lpstr>
      <vt:lpstr>Ara Alm Bon </vt:lpstr>
      <vt:lpstr>Arial</vt:lpstr>
      <vt:lpstr>Calibri</vt:lpstr>
      <vt:lpstr>Calibri Light</vt:lpstr>
      <vt:lpstr>Sultan bold</vt:lpstr>
      <vt:lpstr>Times New Roman</vt:lpstr>
      <vt:lpstr>Traditional Arabic</vt:lpstr>
      <vt:lpstr>تصميم افتراضي</vt:lpstr>
      <vt:lpstr>3_تصميم افتراضي</vt:lpstr>
      <vt:lpstr>16_تصميم افتراضي</vt:lpstr>
      <vt:lpstr>36_تصميم افتراضي</vt:lpstr>
      <vt:lpstr>2_نسق Office</vt:lpstr>
      <vt:lpstr>نسق Office</vt:lpstr>
      <vt:lpstr>37_تصميم افتراضي</vt:lpstr>
      <vt:lpstr>1_نسق Office</vt:lpstr>
      <vt:lpstr>4_نسق Office</vt:lpstr>
      <vt:lpstr>1_تصميم افتراضي</vt:lpstr>
      <vt:lpstr>13_نسق Office</vt:lpstr>
      <vt:lpstr>8_سمة Office</vt:lpstr>
      <vt:lpstr>13_سمة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DELL</dc:creator>
  <cp:lastModifiedBy>أسماء العوفي</cp:lastModifiedBy>
  <cp:revision>82</cp:revision>
  <dcterms:created xsi:type="dcterms:W3CDTF">2023-03-09T18:55:34Z</dcterms:created>
  <dcterms:modified xsi:type="dcterms:W3CDTF">2025-04-02T00:29:44Z</dcterms:modified>
</cp:coreProperties>
</file>