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84" r:id="rId4"/>
    <p:sldId id="259" r:id="rId5"/>
    <p:sldId id="277" r:id="rId6"/>
    <p:sldId id="278" r:id="rId7"/>
    <p:sldId id="280" r:id="rId8"/>
    <p:sldId id="283" r:id="rId9"/>
    <p:sldId id="281" r:id="rId10"/>
    <p:sldId id="286" r:id="rId11"/>
    <p:sldId id="282" r:id="rId12"/>
    <p:sldId id="285" r:id="rId13"/>
    <p:sldId id="276" r:id="rId14"/>
    <p:sldId id="287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AF9D"/>
    <a:srgbClr val="687660"/>
    <a:srgbClr val="6D7A89"/>
    <a:srgbClr val="A80000"/>
    <a:srgbClr val="8A7254"/>
    <a:srgbClr val="616C79"/>
    <a:srgbClr val="FAF9EF"/>
    <a:srgbClr val="DACFC2"/>
    <a:srgbClr val="EEE7EA"/>
    <a:srgbClr val="9CA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>
        <p:scale>
          <a:sx n="50" d="100"/>
          <a:sy n="50" d="100"/>
        </p:scale>
        <p:origin x="121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F6035-C1B4-C544-9182-C159C8AF9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B1A552A-A4C0-B49F-6A25-D509F215DF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430ED76-A69E-DCC2-822F-A46BEC34FE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AD3BA5-511D-3A0E-9055-93741FAAA6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541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70BD2-0DD9-86D0-8F3C-F4A67ADE6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CD36FC9-81EF-114C-A5FC-6795E32F7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8FA1D47-446A-1067-493A-2E48F82D7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DA2B995-C7AB-8AA6-0234-0E44B944F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4991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53B7D-27EE-EAD7-8852-D70CC681B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37DCF77-5EB5-D2E8-1119-953F9A6113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DBCEEDA-F15C-E3B1-83A6-0A0BC6C709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55DD61E-AFB4-CBCC-D19C-CC52FC7DC8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1824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21585-B77F-3AD1-3757-A457B4372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463949F-CAB0-F977-99B2-D9ECDA6003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F22FED8-8870-94CA-BA7B-F56580EC15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D9D53BC-CD17-1F83-9282-06FE254B6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235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2F73B-B444-0B34-69E9-C697E22D9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CC218C5F-04C9-5937-226A-B3A1698F9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5284BBE-6760-AB75-6D6E-3E11BB1CF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FEEA747-D338-D07C-3B11-9441F3BAE4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488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5840D-1F75-CBC6-0A06-D38A0824F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ED7DF3A-3B0D-8C54-A249-B7D83B6FFF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96CC5DD-1F0B-2D32-7D32-5BEB345FDD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F06C86A-1480-3E0E-FE54-3E34422F7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588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6E34C-1183-A0D0-8C7A-4D1195ED0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681F0DA-C082-5054-1C03-6CC7140C0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82A9BA8-6E68-51D5-0010-49498F44C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D9BFB9E-A019-5EC6-DB9A-6DEBB9423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153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2201B-8419-155F-5676-E9DFC774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E20BF40-CB4A-7D08-ACA7-431EA2DB0E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B8A076C-302F-762B-98BD-66405DB66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92BDCF7-AA55-AA26-7F9E-65262FA1B9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9857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198C0-F83F-C4BA-7115-6C13C67DB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7100DA4-963A-CB5A-B232-F506B89147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3CDA32C-E28C-4BCD-53C0-2A2A47001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87B1F2E-5461-E51E-090D-7F0EF7FB8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2245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0F663-B0A5-4305-154A-80FA4FB1B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7E2FD51-4F61-B89C-57C4-E95F480DE0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4ED0E27-C221-C0C2-2851-CF6BE42F7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F2EBD69-7466-58D3-F286-4EC4299755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9290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9B057-950A-16C2-D490-1CE1A7BA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6F82A16-00EF-500E-F901-C5A01C56D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C376154-FEAE-3E68-FD40-022396216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40EC899-76F8-4BCC-D65A-8E0D79189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881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28/04/47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8237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3C58C883-F7AE-47E2-BE74-149DE8D4B1A9}"/>
              </a:ext>
            </a:extLst>
          </p:cNvPr>
          <p:cNvSpPr txBox="1"/>
          <p:nvPr/>
        </p:nvSpPr>
        <p:spPr>
          <a:xfrm>
            <a:off x="9218113" y="20455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rgbClr val="A8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7DADBC1-FD68-F1D5-94E8-953145416EDC}"/>
              </a:ext>
            </a:extLst>
          </p:cNvPr>
          <p:cNvSpPr txBox="1"/>
          <p:nvPr/>
        </p:nvSpPr>
        <p:spPr>
          <a:xfrm>
            <a:off x="7644764" y="2731088"/>
            <a:ext cx="3921191" cy="1754326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19) -64</a:t>
            </a:r>
          </a:p>
          <a:p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25) -84</a:t>
            </a:r>
          </a:p>
          <a:p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37) الربع الرابع</a:t>
            </a:r>
          </a:p>
        </p:txBody>
      </p:sp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2A64F-CA0A-6883-2BE6-E2DC55558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314382BB-A925-4734-A41A-5D12AEC24D65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E3718A2-CD01-4CD3-341F-02948472CCA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2B22531-791F-AC09-2A8A-894E103276C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C7D6CDC-581A-C593-B106-573D6032FD9A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65739B2-3411-6596-353A-FE5E06EE2C24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11A1A9E7-BD2E-87FF-7BC1-4746688C793C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F89655A9-E929-1883-B482-444F72E7524F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E583EF3-8ABE-E24D-1114-64643E0910CE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4C7300EB-95CB-6481-BF25-4E6F6A9A47E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B4CF2959-D2A3-9D6D-47C4-698A3CAC72B5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F4D76B3-B4AA-B921-EBFF-3EF019CFDAC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ED68836E-FC8B-1733-81D1-9108CB9C431C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60E90052-3442-CB89-1705-19A8F897D08F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8FB1C0B-E2A1-78B5-B134-B7C48FD7E1D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6638446-C4C1-9B1F-C64C-387D37A8657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6CE32FDB-5336-C973-FC5F-DA02C7E20F83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0E88E43-4150-0FE9-AE10-EE9707B35F1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A285C83-432E-65F7-2003-DFE6B73572BA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0B929F6-C247-1318-08BA-C5B16E62184C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26EA9335-429C-054D-ECCE-BB2DD3FAD8AE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14" name="رابط مستقيم 13">
              <a:extLst>
                <a:ext uri="{FF2B5EF4-FFF2-40B4-BE49-F238E27FC236}">
                  <a16:creationId xmlns:a16="http://schemas.microsoft.com/office/drawing/2014/main" id="{6A6610C8-B30D-8A31-B526-A6EF948B776E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0F22B067-5366-1D16-FA00-0C1C5340ED13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64F238BA-2E54-B374-99AC-B7A240706DD4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EC405518-C939-A9CC-8219-0D0CF312DC99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8A0DAC2A-A8EC-9CC0-1ECA-5104CD5340AB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19" name="صورة 18">
            <a:extLst>
              <a:ext uri="{FF2B5EF4-FFF2-40B4-BE49-F238E27FC236}">
                <a16:creationId xmlns:a16="http://schemas.microsoft.com/office/drawing/2014/main" id="{FECA7DE3-F969-CBD2-B771-FF6F3A541E6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01" b="84220"/>
          <a:stretch>
            <a:fillRect/>
          </a:stretch>
        </p:blipFill>
        <p:spPr>
          <a:xfrm>
            <a:off x="6507075" y="2418325"/>
            <a:ext cx="5270356" cy="451875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05A97CBB-ACAC-5C88-C116-0A91CA82C6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7305" y="2882697"/>
            <a:ext cx="5077826" cy="331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77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E9787-C813-25A6-F202-E54685B62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B47CDAD-0EBC-09ED-0A06-230A25B805A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160C42-C42A-3A1B-3B48-35678ECE3C0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C1DC9707-02DC-36AD-261B-13278531B39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89C45F2-7B9B-EAE7-D603-3C9D53EE145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104E486-2C51-C39A-D7C5-171DFAD4BF4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1C26F3E-D1CF-354A-65AB-D1EBC9F47A0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9543070D-A2D4-6F8C-F836-03C1D35799C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AAE7D87-CB40-C4CB-6DFA-E401DC8D4F4F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23C94FA-60F9-2657-7F41-B877AE2A1D20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A36D301-9258-32E5-0D53-64C3C242CD2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4E5FD72-7EC3-5822-2240-85E384B3983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9D48861-1B7D-00BA-5BA2-70747536FCD9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405F084-EE7E-F207-5FFB-9552272F015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2418507-9DEC-C054-3500-C662434E2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708824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ADBC53D-2250-4FA6-91FE-46B7BAC9FF9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2FE12D1-11A6-DAF7-B1A0-045F2C9FEB1B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2FE66EE-1714-6455-55FF-C79CD10B71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C6EC3DE9-BBB7-A5D8-1666-98E4C668BF5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B181A3C-EE21-4928-6219-998E001017AA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7E39AD3C-C925-C82D-2A53-0AF5C237E0A6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15" name="رابط مستقيم 14">
              <a:extLst>
                <a:ext uri="{FF2B5EF4-FFF2-40B4-BE49-F238E27FC236}">
                  <a16:creationId xmlns:a16="http://schemas.microsoft.com/office/drawing/2014/main" id="{E848ECC9-FF08-0866-AD48-8DE3F947CAC8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B2F02DC1-F9ED-0129-5D28-E95BF61FA2A7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199416DD-85B0-0EB7-5C5F-281D3A0B538E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26F5E2A1-B615-31D7-D381-513C12C0F35F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935451C9-4505-7D0E-B221-4AB96EE56E10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20" name="صورة 19">
            <a:extLst>
              <a:ext uri="{FF2B5EF4-FFF2-40B4-BE49-F238E27FC236}">
                <a16:creationId xmlns:a16="http://schemas.microsoft.com/office/drawing/2014/main" id="{5E7860BD-935B-145A-3CC9-4DDE567371A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01" b="84220"/>
          <a:stretch>
            <a:fillRect/>
          </a:stretch>
        </p:blipFill>
        <p:spPr>
          <a:xfrm>
            <a:off x="6507075" y="2418325"/>
            <a:ext cx="5270356" cy="451875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31293684-9D0C-6B57-7D6C-3161E6CDCF2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29133" y="2794595"/>
            <a:ext cx="5226240" cy="367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58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EB52A-E39A-52B4-5880-00BB577A3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6E8EB83C-0800-08BF-D09F-F9A34A5A3A6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3624317-C183-C23F-6D0B-CEFF7BEE3FE1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54DA287E-C4BE-FCF8-94F1-0F59C26E092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8E69B35-4E91-EC49-5024-71E86ABB6E79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D2C86B8E-47A5-25B2-8B0F-E0347FD606F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3F91CBF-6404-80FA-405C-B7C37E12DA4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021655B-A3FB-0BF7-167E-BBDC6399528B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9844C3D-4C72-652F-6E14-E2D0326741BA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93AD2BD1-B926-39FF-50E5-88C353A6A0A8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9AF66A7-A0B1-F868-7DC6-1A527AE0A18C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7AD9671-ABC9-2BA3-B6B1-AA8DF68F00FF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F8B74E88-54CC-61C0-2289-96F49870359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15E3B9A-6E56-0FBC-78F8-C8955F6C394F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BAB6932-E5F7-360D-8270-308D086B5151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88C9564A-1565-5048-5C15-889A2BE04DA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F9651AA-5232-CB82-C3F0-CA7A1E5C17A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A9990C5-210C-537D-31AF-313BD3BFB0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DBB24C9-C757-ABD2-148A-EEE2C9AE1081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1301A2-C25D-5019-7707-0D111EA01C5B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024EDADD-7D2C-BC42-8BA0-1431FD40719F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14" name="رابط مستقيم 13">
              <a:extLst>
                <a:ext uri="{FF2B5EF4-FFF2-40B4-BE49-F238E27FC236}">
                  <a16:creationId xmlns:a16="http://schemas.microsoft.com/office/drawing/2014/main" id="{0A3F49A4-9849-5DC5-3D04-CFEA182EB92B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67E0AEFA-6C01-A720-FE27-16C8CB39ED73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B869F511-1CE4-823C-0455-A03AABF1C57F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15F0DC3B-B876-0BB8-5AC2-70AE10517CC7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23FF0FE8-ECD4-2C73-F499-FC699EC5A882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19" name="صورة 18">
            <a:extLst>
              <a:ext uri="{FF2B5EF4-FFF2-40B4-BE49-F238E27FC236}">
                <a16:creationId xmlns:a16="http://schemas.microsoft.com/office/drawing/2014/main" id="{D74C45B4-E1AE-8502-2341-12744CD604D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01" b="84220"/>
          <a:stretch>
            <a:fillRect/>
          </a:stretch>
        </p:blipFill>
        <p:spPr>
          <a:xfrm>
            <a:off x="6507075" y="2418325"/>
            <a:ext cx="5270356" cy="451875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7A284961-5240-1EAE-3EFE-C085BC1B3C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7305" y="2749943"/>
            <a:ext cx="5086437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94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C5DA0-787F-B10F-60B1-4081E8DA4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9C2772-93E0-BBFC-A7C3-C1AAD7965511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23B3BC7-0515-2078-E5E3-C0BC65F8A8DF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74F87A4-5BB6-F59A-15C4-B59501C72E1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C142401-2464-F0FD-2668-D21187C4EEC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C5EDD097-DAE8-ADC2-D94F-00C5F6AB10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3FBDEE03-348C-9B9D-16AF-E435074D9C4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CE250E7F-4C00-E20A-8016-91BFAF589F5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585B6C5E-9B3C-C985-57E3-FC75DB6184BA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96F9AB1-9904-0E7A-4AF4-089C143D0B6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8EA2A8E-901F-55D6-C47C-617DECDD7D9A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FF01FE8-03F0-B510-9B9B-09195C729F1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111DB4C-F053-373D-5433-94660B4F69A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6CF4BFF0-2E19-BBE7-DF5D-C3145DD155A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0D46845-8033-82B2-32E1-CF1680A1EEA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7A974A23-1902-26E3-04D8-2FE532943E9C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96C5D905-4101-C8A9-B5E3-FF308AAE1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890673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F939C70-7AF2-6E61-48D9-07B6399300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70AC55E3-121F-D514-BC71-FF0C1E4E0427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0E0D57C-A828-0A0F-5FD0-EDA0E35B7116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20B28040-F144-9C9A-6015-565C1F618410}"/>
              </a:ext>
            </a:extLst>
          </p:cNvPr>
          <p:cNvGraphicFramePr>
            <a:graphicFrameLocks noGrp="1"/>
          </p:cNvGraphicFramePr>
          <p:nvPr/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1BB27BCD-8499-5D83-59EA-BFD29A0BE9CC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212C3A40-F178-9E32-7EE8-EF9442A3465F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</p:spTree>
    <p:extLst>
      <p:ext uri="{BB962C8B-B14F-4D97-AF65-F5344CB8AC3E}">
        <p14:creationId xmlns:p14="http://schemas.microsoft.com/office/powerpoint/2010/main" val="715651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BD06F-4E75-7F57-3A62-90A704160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AD42BD68-9773-8E9B-216E-714ED2B12BDA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481987C-A678-109C-B76F-675A5E5BB5E9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1551C01-58ED-53BD-5C56-5A2111B30F21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4D2EB36E-DF8E-26AA-3B5C-78753F32243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81C6B5CE-C086-D9F9-2A1A-C87F2CB4530B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2A93CA0-3F7F-3C0E-6033-8C2FD5C01D9F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8AFB9DF0-7E3E-979E-A41F-5FE21051B354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31C604E-B284-9CF0-C0F5-458468AD16FA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2B0EA0A-BF35-87BC-506D-CFCAE76E039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33B8B199-038E-1A6D-A8BA-8D510918E0A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0C38D11C-54A4-14F2-D112-7AF05683ECCF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03FAFB4-0081-EC14-5CD2-BD24DBCE422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C154C63-8949-141D-92D5-985CE827FEA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85A12050-F8EE-85ED-186B-84E912D5EDBA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3C69267-E100-05BD-492E-0C46DED2183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B321B797-C288-25EE-375B-EACE1A6838F1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620B8EB0-D816-3C93-ADDD-470795959FC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35EDF27-6204-2783-3F52-D10D8CE3EFE4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EE1DF9A-85EF-4EB0-F86B-D8107117DD6C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AE92AF52-C2AA-FFEF-9841-096039E3B648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5037864-724B-ACA3-D977-02BC459B98AB}"/>
              </a:ext>
            </a:extLst>
          </p:cNvPr>
          <p:cNvSpPr txBox="1"/>
          <p:nvPr/>
        </p:nvSpPr>
        <p:spPr>
          <a:xfrm>
            <a:off x="8425302" y="2796503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600" dirty="0">
              <a:solidFill>
                <a:srgbClr val="8A7254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015263A-3EF2-7B87-0B17-7215C52FBC9C}"/>
              </a:ext>
            </a:extLst>
          </p:cNvPr>
          <p:cNvSpPr txBox="1"/>
          <p:nvPr/>
        </p:nvSpPr>
        <p:spPr>
          <a:xfrm>
            <a:off x="7359346" y="3534551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9 – 11 – 13 </a:t>
            </a:r>
          </a:p>
          <a:p>
            <a:pPr algn="ctr"/>
            <a:r>
              <a:rPr lang="ar-SA" sz="4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</a:t>
            </a:r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80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EFCDABA-14D4-63C7-DE5C-5DB85AE1F7C2}"/>
              </a:ext>
            </a:extLst>
          </p:cNvPr>
          <p:cNvSpPr txBox="1"/>
          <p:nvPr/>
        </p:nvSpPr>
        <p:spPr>
          <a:xfrm>
            <a:off x="672625" y="3017683"/>
            <a:ext cx="6188147" cy="2000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A4AF9D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وتذكري يا جميلتي:</a:t>
            </a:r>
          </a:p>
          <a:p>
            <a:pPr algn="ctr"/>
            <a:r>
              <a:rPr lang="ar-SA" sz="4000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تعبك اليوم هو فرحة الغد، فاستمري بعزيمة وإصرار</a:t>
            </a:r>
            <a:endParaRPr lang="ar-SA" sz="4000" dirty="0">
              <a:solidFill>
                <a:srgbClr val="6D7A89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487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24553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CD39F81-C387-BDA1-4278-7CE8B362DFB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87455" y="2666085"/>
            <a:ext cx="4322949" cy="114025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786109F5-852B-E5D8-0F9D-8F900002B8E9}"/>
              </a:ext>
            </a:extLst>
          </p:cNvPr>
          <p:cNvSpPr txBox="1"/>
          <p:nvPr/>
        </p:nvSpPr>
        <p:spPr>
          <a:xfrm>
            <a:off x="9218113" y="211320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FB59E-E0A7-51E7-8A6F-155496C6C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A7F2B8BF-5C13-68FD-845C-A9E6633C72BF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E8FA98B-A4E9-0CCE-E4EE-39C43D81916F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2EFD784-58CF-2238-DD4D-C11BE075AA1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2A3340F9-130A-E11E-A727-8EA21365048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34067AF-749C-7BC0-2E0C-964EDDD0EEF4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1549DBEE-90F5-D55D-27BC-8FB22D785D0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18D7DD6-0417-BEB4-7C23-AC8E427A4795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7F2246D-DC9C-2C5B-9906-830288E0785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3C106AE8-1BE0-D20D-0B0D-8AA658A1C9AB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339386C-D023-5677-0D8C-97C23A3DCFFA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D20C231-C2B9-D88A-18A0-85969E9B05A5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9F9BFED3-49C1-1B1A-F91E-8CF94FD35239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DE58EA8-61B4-FA48-F79D-253E10184F3F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7EED5131-5412-1690-5B0E-200C12B1B190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85A32789-7FCD-1EBB-8948-93082EB07735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3E55BC15-DF81-77F5-6AF4-1804D713D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022791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5DDE258F-5930-8525-B8CA-74BE04D9969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F57696C8-7119-5024-8F67-EE45C189F82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361A7CF-D525-E762-0B63-F2A5280A8F7B}"/>
              </a:ext>
            </a:extLst>
          </p:cNvPr>
          <p:cNvSpPr txBox="1"/>
          <p:nvPr/>
        </p:nvSpPr>
        <p:spPr>
          <a:xfrm>
            <a:off x="1161840" y="3127798"/>
            <a:ext cx="1016153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</a:t>
            </a:r>
          </a:p>
          <a:p>
            <a:pPr algn="ctr"/>
            <a:r>
              <a:rPr lang="ar-SA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"البحث</a:t>
            </a:r>
            <a:r>
              <a:rPr lang="ku-Arab-IQ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 نمط</a:t>
            </a:r>
            <a:r>
              <a:rPr lang="ku-Arab-IQ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4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3821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625576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 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C64E184A-4228-8AE0-8E27-8324C36DE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138291"/>
              </p:ext>
            </p:extLst>
          </p:nvPr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1350AE4F-9D55-BF83-4AF9-9B132FBE4FA3}"/>
              </a:ext>
            </a:extLst>
          </p:cNvPr>
          <p:cNvSpPr txBox="1"/>
          <p:nvPr/>
        </p:nvSpPr>
        <p:spPr>
          <a:xfrm>
            <a:off x="3688658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FBE11-D29B-5B31-E0A6-678C2E07E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28A827E-3523-9199-0B51-1FFDA27E883B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A124D4-5136-0571-703D-E984BECBAE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14147FA-F4C8-0F6E-1735-85D2A466D45E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039C634-2793-310C-20E8-8896883EBF0D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22D9E4E-4949-4455-3A91-DE21356EBDC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FD4D3AE0-65CB-B483-FC76-5D632CF90DA5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7CCF9B-D674-E279-5BA6-DD19E32933A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CF52C7A5-B931-8762-A0C4-88C2E4CE9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464237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AF2AAFC-A309-FAC5-6699-2BDD7E2750B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183DA71-6910-2AFD-B7E6-75A3D66AF13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3955C9E-B359-397D-29A5-D74E4F57AB4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BE8BF1E-6C54-8B24-243D-A2F0E339E898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57CA2CA7-3BD0-F410-F9CA-87DAD22FB40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7EEDBBD9-94D6-7C43-9153-CBD4557D393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6C362A-B618-3EA0-DD9D-F13E0EE164CB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C75C6B7-A7F5-FD7C-5504-26B0E549EA4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A341410-ECD6-3806-6170-9BCCBB900A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0DC9263-D47B-1882-EB05-696AF66F058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A98C89-6D58-5D9C-7D87-3A4FC95DC929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 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3C0DD969-D6C7-09C9-82FC-A693CCE53286}"/>
              </a:ext>
            </a:extLst>
          </p:cNvPr>
          <p:cNvSpPr txBox="1"/>
          <p:nvPr/>
        </p:nvSpPr>
        <p:spPr>
          <a:xfrm>
            <a:off x="8281820" y="2419375"/>
            <a:ext cx="36853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الأربعة لحل المسألة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64C7997A-E5C6-5D00-B327-7D3D326964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842" b="63858"/>
          <a:stretch/>
        </p:blipFill>
        <p:spPr>
          <a:xfrm>
            <a:off x="7093818" y="2885025"/>
            <a:ext cx="4835122" cy="2249179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BA869863-DB52-D4DC-F3A7-78F25A0B5C1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524" t="38014" r="1769" b="39819"/>
          <a:stretch/>
        </p:blipFill>
        <p:spPr>
          <a:xfrm>
            <a:off x="5954626" y="5148729"/>
            <a:ext cx="5882672" cy="137950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0C074405-8036-F2A5-D5A4-7703AE1260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532" t="60850" r="1521" b="21054"/>
          <a:stretch/>
        </p:blipFill>
        <p:spPr>
          <a:xfrm>
            <a:off x="1180929" y="3559663"/>
            <a:ext cx="5395913" cy="1126156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B2736534-60A1-24EF-6F2E-67D26F0C99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66" t="78847" r="1960" b="-1014"/>
          <a:stretch/>
        </p:blipFill>
        <p:spPr>
          <a:xfrm>
            <a:off x="474319" y="5044367"/>
            <a:ext cx="6074760" cy="1379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9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9B188-BA7E-2157-6BF6-0D86423EC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4BB8A5-C09F-A1DC-95AB-45CC1809E02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B70D98D-C0A3-2588-4328-0E53C852AD74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48946EE-72D8-5B60-6F0F-AF24F61CC46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8D57A1A-6822-4195-7A23-8CAA2DA99580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059B86F2-87E2-EA79-DFA4-A07A1A84B4E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25F5171B-F932-29DE-D767-A16AB3C643A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E2A8FA95-BC0D-56C3-2DEB-815BA5487BF3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0F23797-5FC9-2417-401E-97D6A6C5AC1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E96CC0F-AB0E-DA3B-B57B-5E8AAC4F333F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5E8721-0FC3-6E26-AC43-66D75F3AB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562335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5AD9BB3-BDB9-6506-88C5-D7BFEDE7BECC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3557F-F984-F52D-0618-E7B4F52A028A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6319861-F3E8-5048-1D56-AF6030B5AB76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B0401075-AF09-CD5F-C8D1-03EDBC99FD0B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944189F-F871-8319-B39B-BF2D206CCCE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26C4F6D-A635-FECF-CD6F-548292E0BEA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874A11-08ED-DCFA-5922-6E9DD17719D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BBE8333-6D4E-C369-370F-D6C8FF08BE1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B36B77D-90FE-1E25-AAFA-BD8B9A5D1ED7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3340C75E-7B27-7523-4F27-1D56EE1ACB9E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2C7A800B-CC1B-1E8F-4A38-29F1E12B36B0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270FC7D3-383A-2487-D9F8-A2446A820663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56F211E6-ABA0-6812-FF33-5D3D50AFE0B7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46879E3B-7928-5F96-BF70-2EF684D38A83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F34D1EA8-0410-88C5-6F0A-3C8FB51E28BD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6" name="صورة 5">
            <a:extLst>
              <a:ext uri="{FF2B5EF4-FFF2-40B4-BE49-F238E27FC236}">
                <a16:creationId xmlns:a16="http://schemas.microsoft.com/office/drawing/2014/main" id="{15D0E50F-0460-B897-6549-F57072BD7F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6195" y="2464897"/>
            <a:ext cx="5125196" cy="382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45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89B6E-4EDA-1611-AA1A-514DFB342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BF4E5D5-220D-16B2-7C9D-0E5B990525A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A10BCE6-1F12-78DD-F85C-0E0F2AE97E01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09C02A0B-499C-B053-02B8-08700F679621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BCDF310-8D38-A1F2-7C6E-15F5F708731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5CD92576-3185-5F52-B648-EFA2AEE7DEAF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89587D4E-C7F9-0CD9-E97D-C1A593FE805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3AA2568-C13E-5F29-1855-BB7BDE1E3C59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B74A75BB-F542-C3F8-FD20-188252D9F56A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D5D10DB-6D49-335D-978D-28AEB48BCA2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73C6DEE6-78B9-4600-EFC8-A15C15253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665829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3286E3C-EA4A-7F47-50E2-E55EBA31CB34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6402C9D-A885-7541-3F82-45BEFF3EF460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869D3869-5831-C3FD-7EB9-D6CFF03A49B4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1772BBAB-2DF2-E9DA-08A7-134F1F685C8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C7A9C954-496B-F2D2-C375-3B5BC68133E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3E4F201A-17AF-C423-EC87-DAD26B731F24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9212BB4-5AE4-724A-CB5C-AAF7E8BF29E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2D9EBCD-C4F6-9D1F-1928-A130BA0DE3A2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65DF0A9-9685-0502-0015-21AE45BBFA7F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BDC62E1F-91B6-6497-4652-A77A241D7F46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2ED5389F-2321-CF3D-3AFC-2593D60F1842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30523AC0-0488-476A-C598-40FC2778FF22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F1632513-A3F1-75E4-580D-76BD9244DD9D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1226B4EF-9D2B-2E6F-81AB-6FDDA9704904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08BD0637-943E-9E9B-3DFC-A7E037F49A7E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9D95C11C-58FC-B8D9-998D-1E6BF82F1EE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48725" y="3313469"/>
            <a:ext cx="4956253" cy="3068856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4FDC9A8A-2B03-2BF7-9870-FE6AC33638D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88610"/>
          <a:stretch>
            <a:fillRect/>
          </a:stretch>
        </p:blipFill>
        <p:spPr>
          <a:xfrm>
            <a:off x="6572791" y="2457555"/>
            <a:ext cx="5138924" cy="5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0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DB32F-B6E5-25ED-7FBE-347EC4307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0EB3B24-16AD-E926-E444-1C0464517FDC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0C524AA-A9D1-6607-191B-8E2731106FCA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AFD483C9-10B6-D1CA-2CDF-726DA89D85C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09EDC9CF-158B-FB4C-5188-D18002A39CA0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661FB30-4B21-5823-FF51-C37466CDDF8A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E7A549FA-3E2C-1A21-A931-FDB7465F1B0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8380DF9-47CE-B914-B884-019409AD5FE4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47CC692-040B-B2A4-9D2B-77B7BAA7314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1038F385-41AE-958A-6B1C-6FCAB01CD518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088236D5-0A86-5C88-DA3F-F4624BE76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015478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0810765-AB83-DFBD-6C4D-20C5523CC45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8B25ADC-7A8E-FAE0-8F57-5E5C29476B48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F42F9D43-76B8-3E50-15F9-E04D296B5C0F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C7FDA92-3A27-77F0-092B-3BA69875F6DB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C2051B71-708B-BA8F-6B46-F7CE0F9A7072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8C09B71B-CAA0-5C0B-4E30-3673E150803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7BED43B4-6A1F-B0CA-7FFE-33BD2CC119D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C79EDDF-9864-2760-0294-A8F0C8E4E901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456E5CF-6F40-CF22-B3AF-8C4961807F10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74D31AB7-79CB-2FAA-C5F1-0F770E81631F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CC3E40D8-DC73-4089-3854-EE39CBECBF0E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E2DCAB9E-F923-A35E-FFE4-637D05E825D5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E9F1009C-5CAC-4DBD-95A4-95D6F2F4831A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84F4DE28-9210-B99A-9145-F52DDEB09FE0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E4336A9B-47D3-8D0D-9B2B-63B0955BA160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id="{7E477920-4C7A-588B-99DE-2AE85ECB93D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88610"/>
          <a:stretch>
            <a:fillRect/>
          </a:stretch>
        </p:blipFill>
        <p:spPr>
          <a:xfrm>
            <a:off x="6572791" y="2457555"/>
            <a:ext cx="5138924" cy="584775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5F95827C-31F4-801F-B1E5-CBD0D7524D7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47264" y="3033533"/>
            <a:ext cx="536754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2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3FBF4-A345-57C0-FD8A-131996951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2AF884B-7300-A566-12D1-893FE7331E9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89C7CA9-B26B-266F-9070-6582295951D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3049E01-FEB8-2AAB-BB13-EE3CC1AB8C6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E53EFF9-2376-98AC-0E9D-9F5C28D6343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01C10-C5BE-7728-8F23-52711175EC7B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A80972A-C771-75C4-F554-ACF5F40606D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8904C5-0A59-64EC-FD6E-97CD27923A2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5376C74-0F3E-174C-49FC-BC2F9F58EC4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B186354-46AA-C34C-42C8-2172AD04521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3E659CC4-E406-7BE2-EAF6-476CCDC57D6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4CCAE54-FBC3-B26C-A131-F915095CAF75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3FD21E0-C823-2295-6BAF-9047D4021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379466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CC34ACA6-3436-9D27-38D5-73A37B4097E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FD303D50-EE97-3DB1-383B-BA7B039D4D1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B5A38E4-31F2-8034-2B4A-13B5F06AAF6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D8D23B5-1D94-6174-6A9F-BFBBCED0BEA3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740A433-F790-7045-B268-59544FBA3E7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C4DC4BA-6DC6-6340-9CAE-46761D2A6AF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B6A48DA-EF6B-CB72-F400-E868F3EA62A3}"/>
              </a:ext>
            </a:extLst>
          </p:cNvPr>
          <p:cNvSpPr txBox="1"/>
          <p:nvPr/>
        </p:nvSpPr>
        <p:spPr>
          <a:xfrm>
            <a:off x="2011418" y="1932130"/>
            <a:ext cx="81691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أحل المسائل باستعمال استراتيجية  "البحث عن نمط</a:t>
            </a:r>
            <a:r>
              <a:rPr lang="ku-Arab-IQ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C83C91ED-ED54-4EE6-949C-20DE29F229EC}"/>
              </a:ext>
            </a:extLst>
          </p:cNvPr>
          <p:cNvGrpSpPr/>
          <p:nvPr/>
        </p:nvGrpSpPr>
        <p:grpSpPr>
          <a:xfrm>
            <a:off x="5410235" y="2403343"/>
            <a:ext cx="1054732" cy="4091931"/>
            <a:chOff x="6228384" y="2403343"/>
            <a:chExt cx="1054732" cy="4091931"/>
          </a:xfrm>
        </p:grpSpPr>
        <p:cxnSp>
          <p:nvCxnSpPr>
            <p:cNvPr id="15" name="رابط مستقيم 14">
              <a:extLst>
                <a:ext uri="{FF2B5EF4-FFF2-40B4-BE49-F238E27FC236}">
                  <a16:creationId xmlns:a16="http://schemas.microsoft.com/office/drawing/2014/main" id="{4DC65E04-2893-3DB2-98AB-3D7D25492863}"/>
                </a:ext>
              </a:extLst>
            </p:cNvPr>
            <p:cNvCxnSpPr/>
            <p:nvPr/>
          </p:nvCxnSpPr>
          <p:spPr>
            <a:xfrm>
              <a:off x="728311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FDC8D619-668E-E87C-1853-5A5F61ADB656}"/>
                </a:ext>
              </a:extLst>
            </p:cNvPr>
            <p:cNvSpPr txBox="1"/>
            <p:nvPr/>
          </p:nvSpPr>
          <p:spPr>
            <a:xfrm>
              <a:off x="623133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3680A295-5316-91A2-CAA4-70A89C75B1CA}"/>
                </a:ext>
              </a:extLst>
            </p:cNvPr>
            <p:cNvSpPr txBox="1"/>
            <p:nvPr/>
          </p:nvSpPr>
          <p:spPr>
            <a:xfrm>
              <a:off x="622838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7BEB7A0C-6FB1-A746-D0E8-19E299186EB6}"/>
                </a:ext>
              </a:extLst>
            </p:cNvPr>
            <p:cNvSpPr txBox="1"/>
            <p:nvPr/>
          </p:nvSpPr>
          <p:spPr>
            <a:xfrm>
              <a:off x="622838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A1973B6C-1908-C66C-A201-4FED481E3342}"/>
                </a:ext>
              </a:extLst>
            </p:cNvPr>
            <p:cNvSpPr txBox="1"/>
            <p:nvPr/>
          </p:nvSpPr>
          <p:spPr>
            <a:xfrm>
              <a:off x="622838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21" name="صورة 20">
            <a:extLst>
              <a:ext uri="{FF2B5EF4-FFF2-40B4-BE49-F238E27FC236}">
                <a16:creationId xmlns:a16="http://schemas.microsoft.com/office/drawing/2014/main" id="{26945218-5276-C612-2580-42389192641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01"/>
          <a:stretch>
            <a:fillRect/>
          </a:stretch>
        </p:blipFill>
        <p:spPr>
          <a:xfrm>
            <a:off x="6507075" y="2418325"/>
            <a:ext cx="5270356" cy="382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422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655</Words>
  <Application>Microsoft Office PowerPoint</Application>
  <PresentationFormat>شاشة عريضة</PresentationFormat>
  <Paragraphs>216</Paragraphs>
  <Slides>14</Slides>
  <Notes>14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34</cp:revision>
  <dcterms:created xsi:type="dcterms:W3CDTF">2024-08-19T04:20:33Z</dcterms:created>
  <dcterms:modified xsi:type="dcterms:W3CDTF">2025-10-20T16:41:13Z</dcterms:modified>
</cp:coreProperties>
</file>