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33" r:id="rId2"/>
    <p:sldId id="320" r:id="rId3"/>
    <p:sldId id="317" r:id="rId4"/>
    <p:sldId id="325" r:id="rId5"/>
    <p:sldId id="326" r:id="rId6"/>
    <p:sldId id="327" r:id="rId7"/>
    <p:sldId id="332" r:id="rId8"/>
    <p:sldId id="329" r:id="rId9"/>
    <p:sldId id="328" r:id="rId10"/>
    <p:sldId id="330" r:id="rId11"/>
    <p:sldId id="32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نمط متوسط 1 - تميي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نمط فاتح 3 - تميي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300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ar-SA" sz="33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87489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58222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19618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ال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المؤلف والتاريخ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59459">
              <a:lnSpc>
                <a:spcPct val="100000"/>
              </a:lnSpc>
              <a:spcBef>
                <a:spcPts val="0"/>
              </a:spcBef>
              <a:buSzTx/>
              <a:buNone/>
              <a:defRPr sz="3312" b="1"/>
            </a:lvl1pPr>
          </a:lstStyle>
          <a:p>
            <a:r>
              <a:t>المؤلف والتاريخ</a:t>
            </a:r>
          </a:p>
        </p:txBody>
      </p:sp>
      <p:sp>
        <p:nvSpPr>
          <p:cNvPr id="12" name="عنوان العرض التقديمي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عنوان العرض التقديمي</a:t>
            </a:r>
          </a:p>
        </p:txBody>
      </p:sp>
      <p:sp>
        <p:nvSpPr>
          <p:cNvPr id="13" name="مستوى النص الأو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العنوان الفرعي للعرض التقديمي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عنوان العرض التقديمي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عنوان العرض التقديمي</a:t>
            </a:r>
          </a:p>
        </p:txBody>
      </p:sp>
      <p:sp>
        <p:nvSpPr>
          <p:cNvPr id="23" name="المؤلف والتاريخ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59459">
              <a:lnSpc>
                <a:spcPct val="100000"/>
              </a:lnSpc>
              <a:spcBef>
                <a:spcPts val="0"/>
              </a:spcBef>
              <a:buSzTx/>
              <a:buNone/>
              <a:defRPr sz="3312" b="1"/>
            </a:lvl1pPr>
          </a:lstStyle>
          <a:p>
            <a:r>
              <a:t>المؤلف والتاريخ</a:t>
            </a:r>
          </a:p>
        </p:txBody>
      </p:sp>
      <p:sp>
        <p:nvSpPr>
          <p:cNvPr id="24" name="مستوى النص الأو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العنوان الفرعي للعرض التقديمي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بديل العنوان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عنوان الشريحة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عنوان الشريحة</a:t>
            </a:r>
          </a:p>
        </p:txBody>
      </p:sp>
      <p:sp>
        <p:nvSpPr>
          <p:cNvPr id="34" name="مستوى النص الأو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العنوان الفرعي للشريحة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12008514" y="13084436"/>
            <a:ext cx="354475" cy="37539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عنوان الشريحة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عنوان الشريحة</a:t>
            </a:r>
          </a:p>
        </p:txBody>
      </p:sp>
      <p:sp>
        <p:nvSpPr>
          <p:cNvPr id="43" name="العنوان الفرعي للشريحة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75969">
              <a:lnSpc>
                <a:spcPct val="100000"/>
              </a:lnSpc>
              <a:spcBef>
                <a:spcPts val="0"/>
              </a:spcBef>
              <a:buSzTx/>
              <a:buNone/>
              <a:defRPr sz="5170" b="1"/>
            </a:lvl1pPr>
          </a:lstStyle>
          <a:p>
            <a:r>
              <a:t>العنوان الفرعي للشريحة</a:t>
            </a:r>
          </a:p>
        </p:txBody>
      </p:sp>
      <p:sp>
        <p:nvSpPr>
          <p:cNvPr id="44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التعداد النقطي في الشريحة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نص التعداد النقطي في الشريحة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العنوان الفرعي للشريحة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75969">
              <a:lnSpc>
                <a:spcPct val="100000"/>
              </a:lnSpc>
              <a:spcBef>
                <a:spcPts val="0"/>
              </a:spcBef>
              <a:buSzTx/>
              <a:buNone/>
              <a:defRPr sz="5170" b="1"/>
            </a:lvl1pPr>
          </a:lstStyle>
          <a:p>
            <a:r>
              <a:t>العنوان الفرعي للشريحة</a:t>
            </a:r>
          </a:p>
        </p:txBody>
      </p:sp>
      <p:sp>
        <p:nvSpPr>
          <p:cNvPr id="61" name="مستوى النص الأول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نص التعداد النقطي في الشريحة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عنوان الشريحة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عنوان الشريحة</a:t>
            </a:r>
          </a:p>
        </p:txBody>
      </p:sp>
      <p:sp>
        <p:nvSpPr>
          <p:cNvPr id="64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ق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عنوان القسم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Geeza Pro Regular"/>
                <a:ea typeface="Geeza Pro Regular"/>
                <a:cs typeface="Geeza Pro Regular"/>
                <a:sym typeface="Geeza Pro Regular"/>
              </a:defRPr>
            </a:lvl1pPr>
          </a:lstStyle>
          <a:p>
            <a:r>
              <a:t>عنوان القسم</a:t>
            </a:r>
          </a:p>
        </p:txBody>
      </p:sp>
      <p:sp>
        <p:nvSpPr>
          <p:cNvPr id="72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12008514" y="13084436"/>
            <a:ext cx="354475" cy="37539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عنوان الشريحة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عنوان الشريحة</a:t>
            </a:r>
          </a:p>
        </p:txBody>
      </p:sp>
      <p:sp>
        <p:nvSpPr>
          <p:cNvPr id="80" name="العنوان الفرعي للشريحة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75969">
              <a:lnSpc>
                <a:spcPct val="100000"/>
              </a:lnSpc>
              <a:spcBef>
                <a:spcPts val="0"/>
              </a:spcBef>
              <a:buSzTx/>
              <a:buNone/>
              <a:defRPr sz="5170" b="1"/>
            </a:lvl1pPr>
          </a:lstStyle>
          <a:p>
            <a:r>
              <a:t>العنوان الفرعي للشريحة</a:t>
            </a:r>
          </a:p>
        </p:txBody>
      </p:sp>
      <p:sp>
        <p:nvSpPr>
          <p:cNvPr id="8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أجن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عنوان الأجندة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عنوان الأجندة</a:t>
            </a:r>
          </a:p>
        </p:txBody>
      </p:sp>
      <p:sp>
        <p:nvSpPr>
          <p:cNvPr id="89" name="العنوان الفرعي في الأجندة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75969">
              <a:lnSpc>
                <a:spcPct val="100000"/>
              </a:lnSpc>
              <a:spcBef>
                <a:spcPts val="0"/>
              </a:spcBef>
              <a:buSzTx/>
              <a:buNone/>
              <a:defRPr sz="5170" b="1"/>
            </a:lvl1pPr>
          </a:lstStyle>
          <a:p>
            <a:r>
              <a:t>العنوان الفرعي في الأجندة</a:t>
            </a:r>
          </a:p>
        </p:txBody>
      </p:sp>
      <p:sp>
        <p:nvSpPr>
          <p:cNvPr id="90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موضوعات الأجندة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ب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مستوى النص الأول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Geeza Pro Regular"/>
                <a:ea typeface="Geeza Pro Regular"/>
                <a:cs typeface="Geeza Pro Regular"/>
                <a:sym typeface="Geeza Pro Regular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Geeza Pro Regular"/>
                <a:ea typeface="Geeza Pro Regular"/>
                <a:cs typeface="Geeza Pro Regular"/>
                <a:sym typeface="Geeza Pro Regular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Geeza Pro Regular"/>
                <a:ea typeface="Geeza Pro Regular"/>
                <a:cs typeface="Geeza Pro Regular"/>
                <a:sym typeface="Geeza Pro Regular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Geeza Pro Regular"/>
                <a:ea typeface="Geeza Pro Regular"/>
                <a:cs typeface="Geeza Pro Regular"/>
                <a:sym typeface="Geeza Pro Regular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Geeza Pro Regular"/>
                <a:ea typeface="Geeza Pro Regular"/>
                <a:cs typeface="Geeza Pro Regular"/>
                <a:sym typeface="Geeza Pro Regular"/>
              </a:defRPr>
            </a:lvl5pPr>
          </a:lstStyle>
          <a:p>
            <a:r>
              <a:t>بيان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معلومة كبي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‏١٠٠٪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معلومات الحقيقة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775969">
              <a:lnSpc>
                <a:spcPct val="100000"/>
              </a:lnSpc>
              <a:spcBef>
                <a:spcPts val="0"/>
              </a:spcBef>
              <a:buSzTx/>
              <a:buNone/>
              <a:defRPr sz="5170" b="1"/>
            </a:lvl1pPr>
          </a:lstStyle>
          <a:p>
            <a:r>
              <a:t>معلومات الحقيقة</a:t>
            </a:r>
          </a:p>
        </p:txBody>
      </p:sp>
      <p:sp>
        <p:nvSpPr>
          <p:cNvPr id="10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السمة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00735">
              <a:lnSpc>
                <a:spcPct val="100000"/>
              </a:lnSpc>
              <a:spcBef>
                <a:spcPts val="0"/>
              </a:spcBef>
              <a:buSzTx/>
              <a:buNone/>
              <a:defRPr sz="3492" b="1"/>
            </a:lvl1pPr>
          </a:lstStyle>
          <a:p>
            <a:r>
              <a:t>السمة</a:t>
            </a:r>
          </a:p>
        </p:txBody>
      </p:sp>
      <p:sp>
        <p:nvSpPr>
          <p:cNvPr id="116" name="مستوى النص الأول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0" marR="638923" indent="169023">
              <a:spcBef>
                <a:spcPts val="0"/>
              </a:spcBef>
              <a:buSzTx/>
              <a:buNone/>
              <a:defRPr sz="8500" spc="-170">
                <a:latin typeface="Geeza Pro Regular"/>
                <a:ea typeface="Geeza Pro Regular"/>
                <a:cs typeface="Geeza Pro Regular"/>
                <a:sym typeface="Geeza Pro Regular"/>
              </a:defRPr>
            </a:lvl1pPr>
            <a:lvl2pPr marL="0" marR="638923" indent="626223">
              <a:spcBef>
                <a:spcPts val="0"/>
              </a:spcBef>
              <a:buSzTx/>
              <a:buNone/>
              <a:defRPr sz="8500" spc="-170">
                <a:latin typeface="Geeza Pro Regular"/>
                <a:ea typeface="Geeza Pro Regular"/>
                <a:cs typeface="Geeza Pro Regular"/>
                <a:sym typeface="Geeza Pro Regular"/>
              </a:defRPr>
            </a:lvl2pPr>
            <a:lvl3pPr marL="0" marR="638923" indent="1083423">
              <a:spcBef>
                <a:spcPts val="0"/>
              </a:spcBef>
              <a:buSzTx/>
              <a:buNone/>
              <a:defRPr sz="8500" spc="-170">
                <a:latin typeface="Geeza Pro Regular"/>
                <a:ea typeface="Geeza Pro Regular"/>
                <a:cs typeface="Geeza Pro Regular"/>
                <a:sym typeface="Geeza Pro Regular"/>
              </a:defRPr>
            </a:lvl3pPr>
            <a:lvl4pPr marL="0" marR="638923" indent="1540623">
              <a:spcBef>
                <a:spcPts val="0"/>
              </a:spcBef>
              <a:buSzTx/>
              <a:buNone/>
              <a:defRPr sz="8500" spc="-170">
                <a:latin typeface="Geeza Pro Regular"/>
                <a:ea typeface="Geeza Pro Regular"/>
                <a:cs typeface="Geeza Pro Regular"/>
                <a:sym typeface="Geeza Pro Regular"/>
              </a:defRPr>
            </a:lvl4pPr>
            <a:lvl5pPr marL="0" marR="638923" indent="1997823">
              <a:spcBef>
                <a:spcPts val="0"/>
              </a:spcBef>
              <a:buSzTx/>
              <a:buNone/>
              <a:defRPr sz="8500" spc="-170">
                <a:latin typeface="Geeza Pro Regular"/>
                <a:ea typeface="Geeza Pro Regular"/>
                <a:cs typeface="Geeza Pro Regular"/>
                <a:sym typeface="Geeza Pro Regular"/>
              </a:defRPr>
            </a:lvl5pPr>
          </a:lstStyle>
          <a:p>
            <a:r>
              <a:t>"اقتباس مشهور"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صورة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صورة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صورة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صورة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EEDFF"/>
            </a:gs>
            <a:gs pos="0">
              <a:schemeClr val="accent1">
                <a:lumMod val="5000"/>
                <a:lumOff val="95000"/>
              </a:schemeClr>
            </a:gs>
            <a:gs pos="9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0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الشريحة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عنوان الشريحة</a:t>
            </a:r>
          </a:p>
        </p:txBody>
      </p:sp>
      <p:sp>
        <p:nvSpPr>
          <p:cNvPr id="3" name="مستوى النص الأول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نص التعداد النقطي في الشريحة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12008514" y="13080202"/>
            <a:ext cx="354475" cy="37539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r" defTabSz="2438338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r" defTabSz="2438338" rtl="1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561810" y="625138"/>
            <a:ext cx="18165580" cy="12566829"/>
          </a:xfrm>
          <a:prstGeom prst="roundRect">
            <a:avLst>
              <a:gd name="adj" fmla="val 5744"/>
            </a:avLst>
          </a:prstGeom>
          <a:ln w="8890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lang="ar-SA" sz="3200">
              <a:latin typeface="Arial" panose="020B0604020202020204" pitchFamily="34" charset="0"/>
            </a:endParaRPr>
          </a:p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dirty="0"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250192" y="444113"/>
            <a:ext cx="18110024" cy="12503958"/>
          </a:xfrm>
          <a:prstGeom prst="roundRect">
            <a:avLst>
              <a:gd name="adj" fmla="val 5667"/>
            </a:avLst>
          </a:prstGeom>
          <a:ln w="79375">
            <a:solidFill>
              <a:srgbClr val="00B0F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sp>
        <p:nvSpPr>
          <p:cNvPr id="3" name="مستطيل 2"/>
          <p:cNvSpPr/>
          <p:nvPr/>
        </p:nvSpPr>
        <p:spPr>
          <a:xfrm>
            <a:off x="14547813" y="2545977"/>
            <a:ext cx="3225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معرفة سابقة:</a:t>
            </a:r>
          </a:p>
        </p:txBody>
      </p:sp>
      <p:sp>
        <p:nvSpPr>
          <p:cNvPr id="20" name="椭圆 4"/>
          <p:cNvSpPr/>
          <p:nvPr/>
        </p:nvSpPr>
        <p:spPr>
          <a:xfrm>
            <a:off x="6693519" y="1002936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21" name="流程图: 库存数据 5"/>
          <p:cNvSpPr/>
          <p:nvPr/>
        </p:nvSpPr>
        <p:spPr>
          <a:xfrm flipH="1">
            <a:off x="7093465" y="912117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30" name="TextBox 9"/>
          <p:cNvSpPr txBox="1"/>
          <p:nvPr/>
        </p:nvSpPr>
        <p:spPr>
          <a:xfrm>
            <a:off x="6996957" y="1002936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34" name="TextBox 11"/>
          <p:cNvSpPr txBox="1"/>
          <p:nvPr/>
        </p:nvSpPr>
        <p:spPr>
          <a:xfrm>
            <a:off x="7622136" y="988195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35" name="Freeform 128"/>
          <p:cNvSpPr>
            <a:spLocks noEditPoints="1"/>
          </p:cNvSpPr>
          <p:nvPr/>
        </p:nvSpPr>
        <p:spPr bwMode="auto">
          <a:xfrm rot="16200000">
            <a:off x="18889972" y="8148863"/>
            <a:ext cx="4837025" cy="4070553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0" name="Freeform 128"/>
          <p:cNvSpPr>
            <a:spLocks noEditPoints="1"/>
          </p:cNvSpPr>
          <p:nvPr/>
        </p:nvSpPr>
        <p:spPr bwMode="auto">
          <a:xfrm rot="16357843">
            <a:off x="19833820" y="3583900"/>
            <a:ext cx="3228854" cy="4352141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1" name="مستطيل 40"/>
          <p:cNvSpPr/>
          <p:nvPr/>
        </p:nvSpPr>
        <p:spPr>
          <a:xfrm>
            <a:off x="19537614" y="3953898"/>
            <a:ext cx="3079689" cy="24622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فكرة الدرس: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أجد قيم عبارات</a:t>
            </a:r>
          </a:p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جبرية بسيطة</a:t>
            </a:r>
            <a:endParaRPr lang="ar-SA" sz="3200" b="1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Freeform 128"/>
          <p:cNvSpPr>
            <a:spLocks noEditPoints="1"/>
          </p:cNvSpPr>
          <p:nvPr/>
        </p:nvSpPr>
        <p:spPr bwMode="auto">
          <a:xfrm rot="16200000">
            <a:off x="20183664" y="203819"/>
            <a:ext cx="2531922" cy="4231912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3" name="مستطيل 42"/>
          <p:cNvSpPr/>
          <p:nvPr/>
        </p:nvSpPr>
        <p:spPr>
          <a:xfrm>
            <a:off x="19651648" y="1534945"/>
            <a:ext cx="2842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فصل (1)</a:t>
            </a:r>
          </a:p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 </a:t>
            </a:r>
            <a:r>
              <a:rPr lang="ar-SA" sz="4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الدوال</a:t>
            </a:r>
            <a:endParaRPr lang="ar-SA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مستطيل 43"/>
          <p:cNvSpPr/>
          <p:nvPr/>
        </p:nvSpPr>
        <p:spPr>
          <a:xfrm>
            <a:off x="19823376" y="7729084"/>
            <a:ext cx="2377574" cy="35086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المفردات: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المتغير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العبارة الجبرية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المعامل</a:t>
            </a:r>
          </a:p>
        </p:txBody>
      </p:sp>
      <p:pic>
        <p:nvPicPr>
          <p:cNvPr id="2" name="صورة 3">
            <a:extLst>
              <a:ext uri="{FF2B5EF4-FFF2-40B4-BE49-F238E27FC236}">
                <a16:creationId xmlns:a16="http://schemas.microsoft.com/office/drawing/2014/main" id="{2276FC7C-C8D6-2EF7-C24B-1F0D06513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89" y="9945501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CA0C5CA8-FFF3-7F04-1819-9C66EBC08BFD}"/>
              </a:ext>
            </a:extLst>
          </p:cNvPr>
          <p:cNvSpPr txBox="1"/>
          <p:nvPr/>
        </p:nvSpPr>
        <p:spPr>
          <a:xfrm>
            <a:off x="1032389" y="11722609"/>
            <a:ext cx="21221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27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9A3EC27-79E4-F614-069D-07B203F99DBD}"/>
              </a:ext>
            </a:extLst>
          </p:cNvPr>
          <p:cNvSpPr txBox="1"/>
          <p:nvPr/>
        </p:nvSpPr>
        <p:spPr>
          <a:xfrm>
            <a:off x="4405799" y="4097526"/>
            <a:ext cx="13517396" cy="28110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400" b="1" dirty="0">
                <a:solidFill>
                  <a:srgbClr val="C00000"/>
                </a:solidFill>
              </a:rPr>
              <a:t>العبارة العددية من العبارات التالية هي :</a:t>
            </a:r>
          </a:p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4400" b="1" dirty="0"/>
          </a:p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400" b="1" dirty="0"/>
              <a:t>أ) 2س + 3             ب) 3-4 × 2(6-3)             جـ) ص – 1</a:t>
            </a:r>
          </a:p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4400" b="1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7178FF6-362A-3D6D-A952-73A72B7C748E}"/>
              </a:ext>
            </a:extLst>
          </p:cNvPr>
          <p:cNvSpPr txBox="1"/>
          <p:nvPr/>
        </p:nvSpPr>
        <p:spPr>
          <a:xfrm>
            <a:off x="11659384" y="7600979"/>
            <a:ext cx="5905631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400" b="1" dirty="0">
                <a:solidFill>
                  <a:srgbClr val="C00000"/>
                </a:solidFill>
              </a:rPr>
              <a:t>لماذا سميت عبارة عددية ؟ </a:t>
            </a:r>
          </a:p>
        </p:txBody>
      </p:sp>
      <p:sp>
        <p:nvSpPr>
          <p:cNvPr id="6" name="Oval 10">
            <a:extLst>
              <a:ext uri="{FF2B5EF4-FFF2-40B4-BE49-F238E27FC236}">
                <a16:creationId xmlns:a16="http://schemas.microsoft.com/office/drawing/2014/main" id="{FB09049C-D55F-4056-8F91-08B6F9834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8133" y="5252736"/>
            <a:ext cx="4318128" cy="1231107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ar-SA" altLang="ar-SA" sz="1800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1FBFCAF-E97C-D57D-2190-0AC79A7F8075}"/>
              </a:ext>
            </a:extLst>
          </p:cNvPr>
          <p:cNvSpPr txBox="1"/>
          <p:nvPr/>
        </p:nvSpPr>
        <p:spPr>
          <a:xfrm>
            <a:off x="5544694" y="7593460"/>
            <a:ext cx="6647306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400" b="1" dirty="0">
                <a:solidFill>
                  <a:schemeClr val="bg2">
                    <a:lumMod val="10000"/>
                  </a:schemeClr>
                </a:solidFill>
              </a:rPr>
              <a:t>لأنها تتضمن أعداد وعمليات حسابية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D7B78BC-8413-F40A-D82A-96768C3FA362}"/>
              </a:ext>
            </a:extLst>
          </p:cNvPr>
          <p:cNvSpPr txBox="1"/>
          <p:nvPr/>
        </p:nvSpPr>
        <p:spPr>
          <a:xfrm>
            <a:off x="5012078" y="8969789"/>
            <a:ext cx="6647306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400" b="1" dirty="0">
                <a:solidFill>
                  <a:schemeClr val="bg2">
                    <a:lumMod val="10000"/>
                  </a:schemeClr>
                </a:solidFill>
              </a:rPr>
              <a:t>عدم وجود متغير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0FEDE03-AB14-C983-FD56-5778FA091CB0}"/>
              </a:ext>
            </a:extLst>
          </p:cNvPr>
          <p:cNvSpPr txBox="1"/>
          <p:nvPr/>
        </p:nvSpPr>
        <p:spPr>
          <a:xfrm>
            <a:off x="10934233" y="8977308"/>
            <a:ext cx="6825949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400" b="1" dirty="0">
                <a:solidFill>
                  <a:srgbClr val="C00000"/>
                </a:solidFill>
              </a:rPr>
              <a:t>بماذا اختلفت عن باقي العبارات ؟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3815D60-1024-B4DA-6687-C186E1880C62}"/>
              </a:ext>
            </a:extLst>
          </p:cNvPr>
          <p:cNvSpPr txBox="1"/>
          <p:nvPr/>
        </p:nvSpPr>
        <p:spPr>
          <a:xfrm>
            <a:off x="11659383" y="10458036"/>
            <a:ext cx="5905631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400" b="1" dirty="0">
                <a:solidFill>
                  <a:srgbClr val="C00000"/>
                </a:solidFill>
              </a:rPr>
              <a:t>ما هو المتغير؟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257EAE07-CF84-CDDE-EB01-38BF8B107D5A}"/>
              </a:ext>
            </a:extLst>
          </p:cNvPr>
          <p:cNvSpPr txBox="1"/>
          <p:nvPr/>
        </p:nvSpPr>
        <p:spPr>
          <a:xfrm>
            <a:off x="8550759" y="10473798"/>
            <a:ext cx="5905631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400" b="1" dirty="0">
                <a:solidFill>
                  <a:schemeClr val="bg2">
                    <a:lumMod val="10000"/>
                  </a:schemeClr>
                </a:solidFill>
              </a:rPr>
              <a:t>هو رمز ، يعبر عنه عادتا بحرف 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3C0365B9-442F-9FFC-0DB7-27A28242C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139" y="1066186"/>
            <a:ext cx="2421129" cy="240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516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21" grpId="0" animBg="1"/>
      <p:bldP spid="30" grpId="0"/>
      <p:bldP spid="34" grpId="0"/>
      <p:bldP spid="4" grpId="0"/>
      <p:bldP spid="5" grpId="0"/>
      <p:bldP spid="6" grpId="0" animBg="1"/>
      <p:bldP spid="9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572180" y="694186"/>
            <a:ext cx="23016177" cy="12566829"/>
          </a:xfrm>
          <a:prstGeom prst="roundRect">
            <a:avLst>
              <a:gd name="adj" fmla="val 5744"/>
            </a:avLst>
          </a:prstGeom>
          <a:ln w="857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977462" y="504809"/>
            <a:ext cx="22944422" cy="12503958"/>
          </a:xfrm>
          <a:prstGeom prst="roundRect">
            <a:avLst>
              <a:gd name="adj" fmla="val 5667"/>
            </a:avLst>
          </a:prstGeom>
          <a:ln w="95250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43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59" y="10033992"/>
            <a:ext cx="1886200" cy="2711669"/>
          </a:xfrm>
          <a:prstGeom prst="rect">
            <a:avLst/>
          </a:prstGeom>
          <a:ln>
            <a:noFill/>
          </a:ln>
        </p:spPr>
      </p:pic>
      <p:sp>
        <p:nvSpPr>
          <p:cNvPr id="44" name="مربع نص 43"/>
          <p:cNvSpPr txBox="1"/>
          <p:nvPr/>
        </p:nvSpPr>
        <p:spPr>
          <a:xfrm>
            <a:off x="1120882" y="11811099"/>
            <a:ext cx="21221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0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</a:t>
            </a: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22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pic>
        <p:nvPicPr>
          <p:cNvPr id="2" name="صورة 1" descr="صورة تحتوي على اللوازم المكتبية, أدوات مكتبية, نص, قلم جاف&#10;&#10;تم إنشاء الوصف تلقائياً">
            <a:extLst>
              <a:ext uri="{FF2B5EF4-FFF2-40B4-BE49-F238E27FC236}">
                <a16:creationId xmlns:a16="http://schemas.microsoft.com/office/drawing/2014/main" id="{538A38D9-BFCD-C842-C8C5-133C6B802A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3" t="8643" r="27054" b="55341"/>
          <a:stretch/>
        </p:blipFill>
        <p:spPr>
          <a:xfrm>
            <a:off x="9873033" y="4209748"/>
            <a:ext cx="13533505" cy="8535770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AA6DE37F-1770-2574-E781-7A66E7F91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2735" y="10253693"/>
            <a:ext cx="2945548" cy="105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8D3564E5-053D-0A05-C1CE-3C8552FE9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9467" y="9440116"/>
            <a:ext cx="2799335" cy="186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5">
            <a:extLst>
              <a:ext uri="{FF2B5EF4-FFF2-40B4-BE49-F238E27FC236}">
                <a16:creationId xmlns:a16="http://schemas.microsoft.com/office/drawing/2014/main" id="{A484F524-11D7-6C8D-1E8B-48A3C30AE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598" y="8708597"/>
            <a:ext cx="2851328" cy="247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صورة 5" descr="صورة تحتوي على اللوازم المكتبية, أدوات مكتبية, نص, قلم جاف&#10;&#10;تم إنشاء الوصف تلقائياً">
            <a:extLst>
              <a:ext uri="{FF2B5EF4-FFF2-40B4-BE49-F238E27FC236}">
                <a16:creationId xmlns:a16="http://schemas.microsoft.com/office/drawing/2014/main" id="{E0539CB4-5841-57E0-CC35-DEDEA014E4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2" t="8643" r="27054" b="55341"/>
          <a:stretch/>
        </p:blipFill>
        <p:spPr>
          <a:xfrm>
            <a:off x="1120882" y="4209748"/>
            <a:ext cx="9490152" cy="8535770"/>
          </a:xfrm>
          <a:prstGeom prst="rect">
            <a:avLst/>
          </a:prstGeom>
        </p:spPr>
      </p:pic>
      <p:sp>
        <p:nvSpPr>
          <p:cNvPr id="7" name="椭圆 4">
            <a:extLst>
              <a:ext uri="{FF2B5EF4-FFF2-40B4-BE49-F238E27FC236}">
                <a16:creationId xmlns:a16="http://schemas.microsoft.com/office/drawing/2014/main" id="{5335F7E9-7909-0910-5481-418E4B33A048}"/>
              </a:ext>
            </a:extLst>
          </p:cNvPr>
          <p:cNvSpPr/>
          <p:nvPr/>
        </p:nvSpPr>
        <p:spPr>
          <a:xfrm>
            <a:off x="8317635" y="1024724"/>
            <a:ext cx="1275776" cy="10275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8" name="流程图: 库存数据 5">
            <a:extLst>
              <a:ext uri="{FF2B5EF4-FFF2-40B4-BE49-F238E27FC236}">
                <a16:creationId xmlns:a16="http://schemas.microsoft.com/office/drawing/2014/main" id="{FD65EA7D-2332-264C-C210-4B4E74D130F4}"/>
              </a:ext>
            </a:extLst>
          </p:cNvPr>
          <p:cNvSpPr/>
          <p:nvPr/>
        </p:nvSpPr>
        <p:spPr>
          <a:xfrm flipH="1">
            <a:off x="8717581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3BB72B8-562A-3A71-8253-AE1C82E32C2B}"/>
              </a:ext>
            </a:extLst>
          </p:cNvPr>
          <p:cNvSpPr txBox="1"/>
          <p:nvPr/>
        </p:nvSpPr>
        <p:spPr>
          <a:xfrm>
            <a:off x="8602785" y="1024725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7E139A64-9949-A5E7-017A-83C1C8F66651}"/>
              </a:ext>
            </a:extLst>
          </p:cNvPr>
          <p:cNvSpPr txBox="1"/>
          <p:nvPr/>
        </p:nvSpPr>
        <p:spPr>
          <a:xfrm>
            <a:off x="9246252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7F516761-FF7A-274B-DBE0-EF96F766A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3777" y="2061320"/>
            <a:ext cx="7117210" cy="1063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AA0B286B-3EB7-E9AC-E748-9FA6A8472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280" y="8708597"/>
            <a:ext cx="2839997" cy="247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1C85F33B-07A4-2192-24AD-3A883843B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973" y="7901778"/>
            <a:ext cx="1045666" cy="92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6">
            <a:extLst>
              <a:ext uri="{FF2B5EF4-FFF2-40B4-BE49-F238E27FC236}">
                <a16:creationId xmlns:a16="http://schemas.microsoft.com/office/drawing/2014/main" id="{8523A744-E641-A887-6AF3-025EDEE43D3C}"/>
              </a:ext>
            </a:extLst>
          </p:cNvPr>
          <p:cNvGrpSpPr>
            <a:grpSpLocks/>
          </p:cNvGrpSpPr>
          <p:nvPr/>
        </p:nvGrpSpPr>
        <p:grpSpPr bwMode="auto">
          <a:xfrm>
            <a:off x="5264638" y="7901778"/>
            <a:ext cx="2839997" cy="3283071"/>
            <a:chOff x="1799" y="1151"/>
            <a:chExt cx="805" cy="869"/>
          </a:xfrm>
        </p:grpSpPr>
        <p:pic>
          <p:nvPicPr>
            <p:cNvPr id="20" name="Picture 14">
              <a:extLst>
                <a:ext uri="{FF2B5EF4-FFF2-40B4-BE49-F238E27FC236}">
                  <a16:creationId xmlns:a16="http://schemas.microsoft.com/office/drawing/2014/main" id="{8117D76B-B700-3B90-8851-AC8555704A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" y="1363"/>
              <a:ext cx="805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>
              <a:extLst>
                <a:ext uri="{FF2B5EF4-FFF2-40B4-BE49-F238E27FC236}">
                  <a16:creationId xmlns:a16="http://schemas.microsoft.com/office/drawing/2014/main" id="{803C6979-1DF0-8DC6-E9AB-018F5489AF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" y="1151"/>
              <a:ext cx="290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18">
            <a:extLst>
              <a:ext uri="{FF2B5EF4-FFF2-40B4-BE49-F238E27FC236}">
                <a16:creationId xmlns:a16="http://schemas.microsoft.com/office/drawing/2014/main" id="{76830F10-70B4-E839-3310-2BED74C85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368" y="7087178"/>
            <a:ext cx="1004100" cy="89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7">
            <a:extLst>
              <a:ext uri="{FF2B5EF4-FFF2-40B4-BE49-F238E27FC236}">
                <a16:creationId xmlns:a16="http://schemas.microsoft.com/office/drawing/2014/main" id="{6DB39026-150B-FD46-8936-5AEC1388AE29}"/>
              </a:ext>
            </a:extLst>
          </p:cNvPr>
          <p:cNvGrpSpPr>
            <a:grpSpLocks/>
          </p:cNvGrpSpPr>
          <p:nvPr/>
        </p:nvGrpSpPr>
        <p:grpSpPr bwMode="auto">
          <a:xfrm>
            <a:off x="1614964" y="7105466"/>
            <a:ext cx="2839997" cy="4062675"/>
            <a:chOff x="142" y="911"/>
            <a:chExt cx="805" cy="1077"/>
          </a:xfrm>
        </p:grpSpPr>
        <p:grpSp>
          <p:nvGrpSpPr>
            <p:cNvPr id="25" name="Group 19">
              <a:extLst>
                <a:ext uri="{FF2B5EF4-FFF2-40B4-BE49-F238E27FC236}">
                  <a16:creationId xmlns:a16="http://schemas.microsoft.com/office/drawing/2014/main" id="{5C89FE90-529A-7737-FA48-5BCC648EDC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" y="1119"/>
              <a:ext cx="805" cy="869"/>
              <a:chOff x="1799" y="1151"/>
              <a:chExt cx="805" cy="869"/>
            </a:xfrm>
          </p:grpSpPr>
          <p:pic>
            <p:nvPicPr>
              <p:cNvPr id="27" name="Picture 20">
                <a:extLst>
                  <a:ext uri="{FF2B5EF4-FFF2-40B4-BE49-F238E27FC236}">
                    <a16:creationId xmlns:a16="http://schemas.microsoft.com/office/drawing/2014/main" id="{898A2B18-B54D-D80F-CA59-8A0885E176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9" y="1363"/>
                <a:ext cx="805" cy="6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>
                <a:extLst>
                  <a:ext uri="{FF2B5EF4-FFF2-40B4-BE49-F238E27FC236}">
                    <a16:creationId xmlns:a16="http://schemas.microsoft.com/office/drawing/2014/main" id="{3049A4AA-1A68-C80C-5F59-93795A9042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8" y="1151"/>
                <a:ext cx="290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" name="Picture 22">
              <a:extLst>
                <a:ext uri="{FF2B5EF4-FFF2-40B4-BE49-F238E27FC236}">
                  <a16:creationId xmlns:a16="http://schemas.microsoft.com/office/drawing/2014/main" id="{1003C503-E875-33FA-C0DA-5FB8C4FAC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" y="911"/>
              <a:ext cx="290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93EDCF1B-D9F2-BB55-D065-4B1C09EA0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278" y="6348614"/>
            <a:ext cx="1016136" cy="79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1ADF22C8-6D1E-DC65-238F-9F53AD7F9D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85154" y="854361"/>
            <a:ext cx="2840710" cy="1364935"/>
          </a:xfrm>
          <a:prstGeom prst="rect">
            <a:avLst/>
          </a:prstGeom>
        </p:spPr>
      </p:pic>
      <p:pic>
        <p:nvPicPr>
          <p:cNvPr id="32" name="Picture 29">
            <a:extLst>
              <a:ext uri="{FF2B5EF4-FFF2-40B4-BE49-F238E27FC236}">
                <a16:creationId xmlns:a16="http://schemas.microsoft.com/office/drawing/2014/main" id="{379DF174-A7CF-8373-8908-74C68EDA6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8414" y="2983831"/>
            <a:ext cx="8291063" cy="86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0">
            <a:extLst>
              <a:ext uri="{FF2B5EF4-FFF2-40B4-BE49-F238E27FC236}">
                <a16:creationId xmlns:a16="http://schemas.microsoft.com/office/drawing/2014/main" id="{A8CD6ACD-1EED-E959-2A12-B6DC0438A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8639" y="4198362"/>
            <a:ext cx="11320840" cy="31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34">
            <a:extLst>
              <a:ext uri="{FF2B5EF4-FFF2-40B4-BE49-F238E27FC236}">
                <a16:creationId xmlns:a16="http://schemas.microsoft.com/office/drawing/2014/main" id="{B89666C3-2465-AE81-5769-394BF06D4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8199" y="6358896"/>
            <a:ext cx="8312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6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ar-SA" sz="2400" b="1" dirty="0">
              <a:solidFill>
                <a:srgbClr val="FF0000"/>
              </a:solidFill>
            </a:endParaRPr>
          </a:p>
        </p:txBody>
      </p:sp>
      <p:sp>
        <p:nvSpPr>
          <p:cNvPr id="35" name="Text Box 35">
            <a:extLst>
              <a:ext uri="{FF2B5EF4-FFF2-40B4-BE49-F238E27FC236}">
                <a16:creationId xmlns:a16="http://schemas.microsoft.com/office/drawing/2014/main" id="{EF7BE993-4148-B970-E082-C01733E2C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6641" y="6363339"/>
            <a:ext cx="36036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7</a:t>
            </a:r>
            <a:endParaRPr lang="en-US" altLang="ar-SA" sz="4400" b="1" dirty="0">
              <a:solidFill>
                <a:srgbClr val="FF0000"/>
              </a:solidFill>
            </a:endParaRPr>
          </a:p>
        </p:txBody>
      </p:sp>
      <p:sp>
        <p:nvSpPr>
          <p:cNvPr id="36" name="Text Box 36">
            <a:extLst>
              <a:ext uri="{FF2B5EF4-FFF2-40B4-BE49-F238E27FC236}">
                <a16:creationId xmlns:a16="http://schemas.microsoft.com/office/drawing/2014/main" id="{FABA411A-ED37-2921-74B2-A13582AD3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28657" y="6332598"/>
            <a:ext cx="36036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8</a:t>
            </a:r>
            <a:endParaRPr lang="en-US" altLang="ar-SA" sz="4400" b="1" dirty="0">
              <a:solidFill>
                <a:srgbClr val="FF0000"/>
              </a:solidFill>
            </a:endParaRPr>
          </a:p>
        </p:txBody>
      </p:sp>
      <p:sp>
        <p:nvSpPr>
          <p:cNvPr id="37" name="Text Box 11">
            <a:extLst>
              <a:ext uri="{FF2B5EF4-FFF2-40B4-BE49-F238E27FC236}">
                <a16:creationId xmlns:a16="http://schemas.microsoft.com/office/drawing/2014/main" id="{12C70748-20FC-83DE-FE47-A5EE143BE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7865" y="11654680"/>
            <a:ext cx="153193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3300" b="1" dirty="0"/>
              <a:t>شكل (1)</a:t>
            </a:r>
            <a:endParaRPr lang="en-US" altLang="ar-SA" sz="3300" b="1" dirty="0"/>
          </a:p>
        </p:txBody>
      </p:sp>
      <p:sp>
        <p:nvSpPr>
          <p:cNvPr id="38" name="Text Box 12">
            <a:extLst>
              <a:ext uri="{FF2B5EF4-FFF2-40B4-BE49-F238E27FC236}">
                <a16:creationId xmlns:a16="http://schemas.microsoft.com/office/drawing/2014/main" id="{2D41E001-EAA5-CA83-2B32-2AEB1622B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5757" y="11651301"/>
            <a:ext cx="1647824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3300" b="1" dirty="0"/>
              <a:t>شكل (2)</a:t>
            </a:r>
            <a:endParaRPr lang="en-US" altLang="ar-SA" sz="3300" b="1" dirty="0"/>
          </a:p>
        </p:txBody>
      </p:sp>
      <p:sp>
        <p:nvSpPr>
          <p:cNvPr id="39" name="Text Box 13">
            <a:extLst>
              <a:ext uri="{FF2B5EF4-FFF2-40B4-BE49-F238E27FC236}">
                <a16:creationId xmlns:a16="http://schemas.microsoft.com/office/drawing/2014/main" id="{6254F7D0-8C4F-FE53-2924-84E0BD5CF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5606" y="11691586"/>
            <a:ext cx="1525587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3300" b="1" dirty="0"/>
              <a:t>شكل (4)</a:t>
            </a:r>
            <a:endParaRPr lang="en-US" altLang="ar-SA" sz="3300" b="1" dirty="0"/>
          </a:p>
        </p:txBody>
      </p:sp>
      <p:sp>
        <p:nvSpPr>
          <p:cNvPr id="40" name="Text Box 17">
            <a:extLst>
              <a:ext uri="{FF2B5EF4-FFF2-40B4-BE49-F238E27FC236}">
                <a16:creationId xmlns:a16="http://schemas.microsoft.com/office/drawing/2014/main" id="{5F16C347-6950-DA43-7C97-D13790F76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071" y="11609098"/>
            <a:ext cx="1595437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3300" b="1" dirty="0"/>
              <a:t>شكل (5)</a:t>
            </a:r>
            <a:endParaRPr lang="en-US" altLang="ar-SA" sz="3300" b="1" dirty="0"/>
          </a:p>
        </p:txBody>
      </p:sp>
      <p:sp>
        <p:nvSpPr>
          <p:cNvPr id="41" name="Text Box 24">
            <a:extLst>
              <a:ext uri="{FF2B5EF4-FFF2-40B4-BE49-F238E27FC236}">
                <a16:creationId xmlns:a16="http://schemas.microsoft.com/office/drawing/2014/main" id="{DD149C45-10D9-4186-CB86-96EF17247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913" y="11651301"/>
            <a:ext cx="1697037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3300" b="1" dirty="0"/>
              <a:t>شكل (6)</a:t>
            </a:r>
            <a:endParaRPr lang="en-US" altLang="ar-SA" sz="3300" b="1" dirty="0"/>
          </a:p>
        </p:txBody>
      </p:sp>
      <p:sp>
        <p:nvSpPr>
          <p:cNvPr id="42" name="Text Box 26">
            <a:extLst>
              <a:ext uri="{FF2B5EF4-FFF2-40B4-BE49-F238E27FC236}">
                <a16:creationId xmlns:a16="http://schemas.microsoft.com/office/drawing/2014/main" id="{31203AC4-4006-9527-92D4-6DBF25E4D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25249" y="11651301"/>
            <a:ext cx="1532891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3300" b="1" dirty="0"/>
              <a:t>شكل (3)</a:t>
            </a:r>
            <a:endParaRPr lang="en-US" altLang="ar-SA" sz="3300" b="1" dirty="0"/>
          </a:p>
        </p:txBody>
      </p:sp>
      <p:pic>
        <p:nvPicPr>
          <p:cNvPr id="45" name="Picture 31">
            <a:extLst>
              <a:ext uri="{FF2B5EF4-FFF2-40B4-BE49-F238E27FC236}">
                <a16:creationId xmlns:a16="http://schemas.microsoft.com/office/drawing/2014/main" id="{477E62EC-92B9-A240-0555-47C40265E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989" y="2558981"/>
            <a:ext cx="6691622" cy="108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32">
            <a:extLst>
              <a:ext uri="{FF2B5EF4-FFF2-40B4-BE49-F238E27FC236}">
                <a16:creationId xmlns:a16="http://schemas.microsoft.com/office/drawing/2014/main" id="{C0591460-1605-A508-054A-F839E25A2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188" y="3746723"/>
            <a:ext cx="8689785" cy="102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 Box 37">
            <a:extLst>
              <a:ext uri="{FF2B5EF4-FFF2-40B4-BE49-F238E27FC236}">
                <a16:creationId xmlns:a16="http://schemas.microsoft.com/office/drawing/2014/main" id="{CC6AA748-89B8-02C4-7BEB-79E93D27C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266" y="2822707"/>
            <a:ext cx="129646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12</a:t>
            </a:r>
            <a:endParaRPr lang="en-US" altLang="ar-SA" sz="4400" b="1" dirty="0">
              <a:solidFill>
                <a:srgbClr val="FF0000"/>
              </a:solidFill>
            </a:endParaRPr>
          </a:p>
        </p:txBody>
      </p:sp>
      <p:sp>
        <p:nvSpPr>
          <p:cNvPr id="48" name="Text Box 38">
            <a:extLst>
              <a:ext uri="{FF2B5EF4-FFF2-40B4-BE49-F238E27FC236}">
                <a16:creationId xmlns:a16="http://schemas.microsoft.com/office/drawing/2014/main" id="{E3C26F50-18E6-2EDF-BBE7-390A01994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188" y="4806212"/>
            <a:ext cx="8215174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عدد المربعات يزيد بـ 2 عن رقم الشكل.</a:t>
            </a:r>
            <a:endParaRPr lang="en-US" altLang="ar-SA" sz="4400" b="1" dirty="0">
              <a:solidFill>
                <a:srgbClr val="FF0000"/>
              </a:solidFill>
            </a:endParaRPr>
          </a:p>
        </p:txBody>
      </p:sp>
      <p:sp>
        <p:nvSpPr>
          <p:cNvPr id="49" name="موجة 48">
            <a:extLst>
              <a:ext uri="{FF2B5EF4-FFF2-40B4-BE49-F238E27FC236}">
                <a16:creationId xmlns:a16="http://schemas.microsoft.com/office/drawing/2014/main" id="{042BBF18-D0B5-4654-957A-7E4C6FD9F5F3}"/>
              </a:ext>
            </a:extLst>
          </p:cNvPr>
          <p:cNvSpPr/>
          <p:nvPr/>
        </p:nvSpPr>
        <p:spPr>
          <a:xfrm rot="20492611">
            <a:off x="1215617" y="1239722"/>
            <a:ext cx="3957487" cy="1191381"/>
          </a:xfrm>
          <a:prstGeom prst="wave">
            <a:avLst>
              <a:gd name="adj1" fmla="val 12500"/>
              <a:gd name="adj2" fmla="val 1487"/>
            </a:avLst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800" b="1" dirty="0"/>
              <a:t>باستعمال ورق منقط</a:t>
            </a:r>
          </a:p>
        </p:txBody>
      </p:sp>
    </p:spTree>
    <p:extLst>
      <p:ext uri="{BB962C8B-B14F-4D97-AF65-F5344CB8AC3E}">
        <p14:creationId xmlns:p14="http://schemas.microsoft.com/office/powerpoint/2010/main" val="21262575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0"/>
                            </p:stCondLst>
                            <p:childTnLst>
                              <p:par>
                                <p:cTn id="13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4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588100" y="506651"/>
            <a:ext cx="18165580" cy="12566829"/>
          </a:xfrm>
          <a:prstGeom prst="roundRect">
            <a:avLst>
              <a:gd name="adj" fmla="val 5744"/>
            </a:avLst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lang="ar-SA" sz="3200">
              <a:latin typeface="Arial" panose="020B0604020202020204" pitchFamily="34" charset="0"/>
            </a:endParaRPr>
          </a:p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dirty="0"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301641" y="809398"/>
            <a:ext cx="18110024" cy="12503958"/>
          </a:xfrm>
          <a:prstGeom prst="roundRect">
            <a:avLst>
              <a:gd name="adj" fmla="val 5667"/>
            </a:avLst>
          </a:prstGeom>
          <a:ln w="79375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sp>
        <p:nvSpPr>
          <p:cNvPr id="2" name="Freeform 128">
            <a:extLst>
              <a:ext uri="{FF2B5EF4-FFF2-40B4-BE49-F238E27FC236}">
                <a16:creationId xmlns:a16="http://schemas.microsoft.com/office/drawing/2014/main" id="{5E365BFE-D04B-6426-1A84-E0C8A50E544B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8889972" y="8148863"/>
            <a:ext cx="4837025" cy="4070553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3" name="Freeform 128">
            <a:extLst>
              <a:ext uri="{FF2B5EF4-FFF2-40B4-BE49-F238E27FC236}">
                <a16:creationId xmlns:a16="http://schemas.microsoft.com/office/drawing/2014/main" id="{9D7E57D8-1C54-028D-FBE0-F02F0D5F0F4B}"/>
              </a:ext>
            </a:extLst>
          </p:cNvPr>
          <p:cNvSpPr>
            <a:spLocks noEditPoints="1"/>
          </p:cNvSpPr>
          <p:nvPr/>
        </p:nvSpPr>
        <p:spPr bwMode="auto">
          <a:xfrm rot="16357843">
            <a:off x="19833401" y="3583462"/>
            <a:ext cx="3228854" cy="4352980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984A9E6-9FDE-EEE0-C323-CED1FF9737CE}"/>
              </a:ext>
            </a:extLst>
          </p:cNvPr>
          <p:cNvSpPr/>
          <p:nvPr/>
        </p:nvSpPr>
        <p:spPr>
          <a:xfrm>
            <a:off x="19537614" y="3953898"/>
            <a:ext cx="3079689" cy="24622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فكرة الدرس: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أجد قيم عبارات</a:t>
            </a:r>
          </a:p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جبرية بسيطة</a:t>
            </a:r>
            <a:endParaRPr lang="ar-SA" sz="3200" b="1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reeform 128">
            <a:extLst>
              <a:ext uri="{FF2B5EF4-FFF2-40B4-BE49-F238E27FC236}">
                <a16:creationId xmlns:a16="http://schemas.microsoft.com/office/drawing/2014/main" id="{21ACF29A-B16D-8839-E19E-642A4ED2B4F1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0183664" y="203819"/>
            <a:ext cx="2531922" cy="4231912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4660006-E04C-A6B1-3C88-F2B7919A79BF}"/>
              </a:ext>
            </a:extLst>
          </p:cNvPr>
          <p:cNvSpPr/>
          <p:nvPr/>
        </p:nvSpPr>
        <p:spPr>
          <a:xfrm>
            <a:off x="19651648" y="1534945"/>
            <a:ext cx="2842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فصل (1)</a:t>
            </a:r>
          </a:p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 </a:t>
            </a:r>
            <a:r>
              <a:rPr lang="ar-SA" sz="4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الدوال</a:t>
            </a:r>
            <a:endParaRPr lang="ar-SA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A75090E-451E-99BD-5F68-B51E7D9EBAE8}"/>
              </a:ext>
            </a:extLst>
          </p:cNvPr>
          <p:cNvSpPr/>
          <p:nvPr/>
        </p:nvSpPr>
        <p:spPr>
          <a:xfrm>
            <a:off x="19823376" y="7729084"/>
            <a:ext cx="2377574" cy="35086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المفردات: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المتغير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العبارة الجبرية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المعامل</a:t>
            </a:r>
          </a:p>
        </p:txBody>
      </p:sp>
      <p:sp>
        <p:nvSpPr>
          <p:cNvPr id="14" name="椭圆 4">
            <a:extLst>
              <a:ext uri="{FF2B5EF4-FFF2-40B4-BE49-F238E27FC236}">
                <a16:creationId xmlns:a16="http://schemas.microsoft.com/office/drawing/2014/main" id="{B74B8F49-43E3-AA75-D849-4121D10DF71D}"/>
              </a:ext>
            </a:extLst>
          </p:cNvPr>
          <p:cNvSpPr/>
          <p:nvPr/>
        </p:nvSpPr>
        <p:spPr>
          <a:xfrm>
            <a:off x="6049923" y="1061301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5" name="流程图: 库存数据 5">
            <a:extLst>
              <a:ext uri="{FF2B5EF4-FFF2-40B4-BE49-F238E27FC236}">
                <a16:creationId xmlns:a16="http://schemas.microsoft.com/office/drawing/2014/main" id="{5C495A8B-87CA-275A-6E5C-C3E337CF10CD}"/>
              </a:ext>
            </a:extLst>
          </p:cNvPr>
          <p:cNvSpPr/>
          <p:nvPr/>
        </p:nvSpPr>
        <p:spPr>
          <a:xfrm flipH="1">
            <a:off x="6504733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08B6433B-C6C9-99F9-F91A-39D870686B96}"/>
              </a:ext>
            </a:extLst>
          </p:cNvPr>
          <p:cNvSpPr txBox="1"/>
          <p:nvPr/>
        </p:nvSpPr>
        <p:spPr>
          <a:xfrm>
            <a:off x="6353361" y="1061301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EDE60BE6-E47E-9163-6DFF-702EBF9FC1F6}"/>
              </a:ext>
            </a:extLst>
          </p:cNvPr>
          <p:cNvSpPr txBox="1"/>
          <p:nvPr/>
        </p:nvSpPr>
        <p:spPr>
          <a:xfrm>
            <a:off x="7033404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4AD03987-B728-74FE-ABAF-AF88C910D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1" y="2336791"/>
            <a:ext cx="14388596" cy="10284149"/>
          </a:xfrm>
          <a:prstGeom prst="rect">
            <a:avLst/>
          </a:prstGeom>
        </p:spPr>
      </p:pic>
      <p:pic>
        <p:nvPicPr>
          <p:cNvPr id="20" name="صورة 3">
            <a:extLst>
              <a:ext uri="{FF2B5EF4-FFF2-40B4-BE49-F238E27FC236}">
                <a16:creationId xmlns:a16="http://schemas.microsoft.com/office/drawing/2014/main" id="{883D10E7-AF59-C67E-3307-36EA291CA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68" y="9985220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7389A87C-9EDD-6BFF-44BD-5EABF5A7B392}"/>
              </a:ext>
            </a:extLst>
          </p:cNvPr>
          <p:cNvSpPr txBox="1"/>
          <p:nvPr/>
        </p:nvSpPr>
        <p:spPr>
          <a:xfrm>
            <a:off x="1048597" y="11803230"/>
            <a:ext cx="203926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27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26" name="Oval 10">
            <a:extLst>
              <a:ext uri="{FF2B5EF4-FFF2-40B4-BE49-F238E27FC236}">
                <a16:creationId xmlns:a16="http://schemas.microsoft.com/office/drawing/2014/main" id="{6157CD26-1CB6-CD7C-5C2D-BC66C0EF1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5056" y="6379535"/>
            <a:ext cx="3218687" cy="1520881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ar-SA" altLang="ar-SA" sz="1800"/>
          </a:p>
        </p:txBody>
      </p:sp>
    </p:spTree>
    <p:extLst>
      <p:ext uri="{BB962C8B-B14F-4D97-AF65-F5344CB8AC3E}">
        <p14:creationId xmlns:p14="http://schemas.microsoft.com/office/powerpoint/2010/main" val="15719995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592585" y="456202"/>
            <a:ext cx="18165580" cy="12566829"/>
          </a:xfrm>
          <a:prstGeom prst="roundRect">
            <a:avLst>
              <a:gd name="adj" fmla="val 5744"/>
            </a:avLst>
          </a:prstGeom>
          <a:ln w="8890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lang="ar-SA" sz="3200" dirty="0">
              <a:latin typeface="Arial" panose="020B0604020202020204" pitchFamily="34" charset="0"/>
            </a:endParaRPr>
          </a:p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dirty="0"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250192" y="827574"/>
            <a:ext cx="18110024" cy="12503958"/>
          </a:xfrm>
          <a:prstGeom prst="roundRect">
            <a:avLst>
              <a:gd name="adj" fmla="val 5667"/>
            </a:avLst>
          </a:prstGeom>
          <a:ln w="79375">
            <a:solidFill>
              <a:srgbClr val="00B0F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28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64" y="10076660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9" name="مربع نص 28"/>
          <p:cNvSpPr txBox="1"/>
          <p:nvPr/>
        </p:nvSpPr>
        <p:spPr>
          <a:xfrm>
            <a:off x="902293" y="11894670"/>
            <a:ext cx="203926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27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2" name="Freeform 128">
            <a:extLst>
              <a:ext uri="{FF2B5EF4-FFF2-40B4-BE49-F238E27FC236}">
                <a16:creationId xmlns:a16="http://schemas.microsoft.com/office/drawing/2014/main" id="{16619E09-167C-E44E-D71A-4F98A40B4C74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8889972" y="8148863"/>
            <a:ext cx="4837025" cy="4070553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3" name="Freeform 128">
            <a:extLst>
              <a:ext uri="{FF2B5EF4-FFF2-40B4-BE49-F238E27FC236}">
                <a16:creationId xmlns:a16="http://schemas.microsoft.com/office/drawing/2014/main" id="{D0223548-03A1-9AD3-244B-38638E4CA8B3}"/>
              </a:ext>
            </a:extLst>
          </p:cNvPr>
          <p:cNvSpPr>
            <a:spLocks noEditPoints="1"/>
          </p:cNvSpPr>
          <p:nvPr/>
        </p:nvSpPr>
        <p:spPr bwMode="auto">
          <a:xfrm rot="16357843">
            <a:off x="19835498" y="3585656"/>
            <a:ext cx="3228854" cy="4348783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B3FBF7E3-C79D-1AF6-3551-577E15465416}"/>
              </a:ext>
            </a:extLst>
          </p:cNvPr>
          <p:cNvSpPr/>
          <p:nvPr/>
        </p:nvSpPr>
        <p:spPr>
          <a:xfrm>
            <a:off x="19537614" y="3953898"/>
            <a:ext cx="3079689" cy="24622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فكرة الدرس: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أجد قيم عبارات</a:t>
            </a:r>
          </a:p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جبرية بسيطة</a:t>
            </a:r>
            <a:endParaRPr lang="ar-SA" sz="3200" b="1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Freeform 128">
            <a:extLst>
              <a:ext uri="{FF2B5EF4-FFF2-40B4-BE49-F238E27FC236}">
                <a16:creationId xmlns:a16="http://schemas.microsoft.com/office/drawing/2014/main" id="{DA71C525-1060-44E1-9559-95EB3F06955A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0183664" y="203819"/>
            <a:ext cx="2531922" cy="4231912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29AD2F76-CB18-0A83-97A9-26B0140489C7}"/>
              </a:ext>
            </a:extLst>
          </p:cNvPr>
          <p:cNvSpPr/>
          <p:nvPr/>
        </p:nvSpPr>
        <p:spPr>
          <a:xfrm>
            <a:off x="19651648" y="1534945"/>
            <a:ext cx="2842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فصل (1)</a:t>
            </a:r>
          </a:p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 </a:t>
            </a:r>
            <a:r>
              <a:rPr lang="ar-SA" sz="4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الدوال</a:t>
            </a:r>
            <a:endParaRPr lang="ar-SA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F898D1E-AEA1-C22B-BFE3-484F49F4FBBC}"/>
              </a:ext>
            </a:extLst>
          </p:cNvPr>
          <p:cNvSpPr/>
          <p:nvPr/>
        </p:nvSpPr>
        <p:spPr>
          <a:xfrm>
            <a:off x="19823376" y="7729084"/>
            <a:ext cx="2377574" cy="35086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المفردات: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المتغير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العبارة الجبرية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المعامل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38B80937-7E3D-5AA5-711B-C5129B02F9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724" t="68656" r="7279" b="23062"/>
          <a:stretch/>
        </p:blipFill>
        <p:spPr>
          <a:xfrm>
            <a:off x="15093590" y="6294065"/>
            <a:ext cx="3094441" cy="1043977"/>
          </a:xfrm>
          <a:prstGeom prst="rect">
            <a:avLst/>
          </a:prstGeom>
        </p:spPr>
      </p:pic>
      <p:sp>
        <p:nvSpPr>
          <p:cNvPr id="9" name="椭圆 4">
            <a:extLst>
              <a:ext uri="{FF2B5EF4-FFF2-40B4-BE49-F238E27FC236}">
                <a16:creationId xmlns:a16="http://schemas.microsoft.com/office/drawing/2014/main" id="{95D7D265-404C-9720-6AFE-51BFEF42767D}"/>
              </a:ext>
            </a:extLst>
          </p:cNvPr>
          <p:cNvSpPr/>
          <p:nvPr/>
        </p:nvSpPr>
        <p:spPr>
          <a:xfrm>
            <a:off x="6433971" y="1043013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0" name="流程图: 库存数据 5">
            <a:extLst>
              <a:ext uri="{FF2B5EF4-FFF2-40B4-BE49-F238E27FC236}">
                <a16:creationId xmlns:a16="http://schemas.microsoft.com/office/drawing/2014/main" id="{9729C455-BC2B-9470-A9BC-F2DF534F9053}"/>
              </a:ext>
            </a:extLst>
          </p:cNvPr>
          <p:cNvSpPr/>
          <p:nvPr/>
        </p:nvSpPr>
        <p:spPr>
          <a:xfrm flipH="1">
            <a:off x="6870493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377A6533-D940-3139-4004-B26F90BAF822}"/>
              </a:ext>
            </a:extLst>
          </p:cNvPr>
          <p:cNvSpPr txBox="1"/>
          <p:nvPr/>
        </p:nvSpPr>
        <p:spPr>
          <a:xfrm>
            <a:off x="6737409" y="1043013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0A0E46-7093-D294-E5AC-E4560C71DC4E}"/>
              </a:ext>
            </a:extLst>
          </p:cNvPr>
          <p:cNvSpPr txBox="1"/>
          <p:nvPr/>
        </p:nvSpPr>
        <p:spPr>
          <a:xfrm>
            <a:off x="7399164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9BB64CED-9CD4-C22C-B217-87A6D322F5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047"/>
          <a:stretch/>
        </p:blipFill>
        <p:spPr>
          <a:xfrm>
            <a:off x="3258094" y="3742502"/>
            <a:ext cx="14784634" cy="2914329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617A653-6F86-C82F-EE1A-B5D629898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426" y="3895132"/>
            <a:ext cx="683556" cy="938718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ar-SA" altLang="ar-SA" sz="1800"/>
          </a:p>
        </p:txBody>
      </p:sp>
      <p:sp>
        <p:nvSpPr>
          <p:cNvPr id="21" name="Arc 19">
            <a:extLst>
              <a:ext uri="{FF2B5EF4-FFF2-40B4-BE49-F238E27FC236}">
                <a16:creationId xmlns:a16="http://schemas.microsoft.com/office/drawing/2014/main" id="{6ED6F432-26AE-B40A-574D-68940B5591F5}"/>
              </a:ext>
            </a:extLst>
          </p:cNvPr>
          <p:cNvSpPr>
            <a:spLocks/>
          </p:cNvSpPr>
          <p:nvPr/>
        </p:nvSpPr>
        <p:spPr bwMode="auto">
          <a:xfrm rot="7418674" flipH="1" flipV="1">
            <a:off x="8249051" y="2008879"/>
            <a:ext cx="3435985" cy="5471111"/>
          </a:xfrm>
          <a:custGeom>
            <a:avLst/>
            <a:gdLst>
              <a:gd name="T0" fmla="*/ 144 w 21600"/>
              <a:gd name="T1" fmla="*/ 0 h 23241"/>
              <a:gd name="T2" fmla="*/ 570 w 21600"/>
              <a:gd name="T3" fmla="*/ 573 h 23241"/>
              <a:gd name="T4" fmla="*/ 0 w 21600"/>
              <a:gd name="T5" fmla="*/ 515 h 2324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3241" fill="none" extrusionOk="0">
                <a:moveTo>
                  <a:pt x="5438" y="-1"/>
                </a:moveTo>
                <a:cubicBezTo>
                  <a:pt x="14956" y="2475"/>
                  <a:pt x="21600" y="11069"/>
                  <a:pt x="21600" y="20904"/>
                </a:cubicBezTo>
                <a:cubicBezTo>
                  <a:pt x="21600" y="21684"/>
                  <a:pt x="21557" y="22464"/>
                  <a:pt x="21473" y="23241"/>
                </a:cubicBezTo>
              </a:path>
              <a:path w="21600" h="23241" stroke="0" extrusionOk="0">
                <a:moveTo>
                  <a:pt x="5438" y="-1"/>
                </a:moveTo>
                <a:cubicBezTo>
                  <a:pt x="14956" y="2475"/>
                  <a:pt x="21600" y="11069"/>
                  <a:pt x="21600" y="20904"/>
                </a:cubicBezTo>
                <a:cubicBezTo>
                  <a:pt x="21600" y="21684"/>
                  <a:pt x="21557" y="22464"/>
                  <a:pt x="21473" y="23241"/>
                </a:cubicBezTo>
                <a:lnTo>
                  <a:pt x="0" y="20904"/>
                </a:lnTo>
                <a:lnTo>
                  <a:pt x="5438" y="-1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EB285009-86D2-C144-6B64-555EED45D0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760" t="7893" r="4713" b="65325"/>
          <a:stretch/>
        </p:blipFill>
        <p:spPr>
          <a:xfrm>
            <a:off x="14565923" y="1352233"/>
            <a:ext cx="3547873" cy="1201650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F76A9E68-C63E-B5B4-64B6-DDAE3DEC2C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18" t="9049" r="45404" b="69927"/>
          <a:stretch/>
        </p:blipFill>
        <p:spPr>
          <a:xfrm>
            <a:off x="10997713" y="2435850"/>
            <a:ext cx="6912864" cy="943287"/>
          </a:xfrm>
          <a:prstGeom prst="rect">
            <a:avLst/>
          </a:prstGeom>
        </p:spPr>
      </p:pic>
      <p:pic>
        <p:nvPicPr>
          <p:cNvPr id="24" name="Picture 17">
            <a:extLst>
              <a:ext uri="{FF2B5EF4-FFF2-40B4-BE49-F238E27FC236}">
                <a16:creationId xmlns:a16="http://schemas.microsoft.com/office/drawing/2014/main" id="{F73F39B3-8BC9-CBD2-7D96-59ED27A93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226" y="7182734"/>
            <a:ext cx="11331028" cy="104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F99642C0-5006-C415-2EEF-D53EFE10C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3590" y="8058547"/>
            <a:ext cx="2088827" cy="104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9">
            <a:extLst>
              <a:ext uri="{FF2B5EF4-FFF2-40B4-BE49-F238E27FC236}">
                <a16:creationId xmlns:a16="http://schemas.microsoft.com/office/drawing/2014/main" id="{8CFC9A0F-D6EC-75E6-3151-BD7B67B77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365" y="8150837"/>
            <a:ext cx="2671319" cy="105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0">
            <a:extLst>
              <a:ext uri="{FF2B5EF4-FFF2-40B4-BE49-F238E27FC236}">
                <a16:creationId xmlns:a16="http://schemas.microsoft.com/office/drawing/2014/main" id="{ADD53716-0F69-CF3A-7BC2-F08FC53BC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700" y="8300643"/>
            <a:ext cx="2636287" cy="79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24">
            <a:extLst>
              <a:ext uri="{FF2B5EF4-FFF2-40B4-BE49-F238E27FC236}">
                <a16:creationId xmlns:a16="http://schemas.microsoft.com/office/drawing/2014/main" id="{3A55320B-3C88-5566-A572-9BFA4EF20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94253" y="9107612"/>
            <a:ext cx="211326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هـ  </a:t>
            </a:r>
            <a:r>
              <a:rPr lang="ar-SA" altLang="ar-SA" sz="4400" b="1" dirty="0"/>
              <a:t>ــ 3 =</a:t>
            </a:r>
            <a:endParaRPr lang="en-US" altLang="ar-SA" sz="4400" b="1" dirty="0"/>
          </a:p>
        </p:txBody>
      </p:sp>
      <p:sp>
        <p:nvSpPr>
          <p:cNvPr id="31" name="Text Box 25">
            <a:extLst>
              <a:ext uri="{FF2B5EF4-FFF2-40B4-BE49-F238E27FC236}">
                <a16:creationId xmlns:a16="http://schemas.microsoft.com/office/drawing/2014/main" id="{474A67AE-433F-662C-FFD1-2DA15D9B0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4127" y="10202174"/>
            <a:ext cx="27333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8  </a:t>
            </a:r>
            <a:r>
              <a:rPr lang="ar-SA" altLang="ar-SA" sz="4400" b="1" dirty="0"/>
              <a:t>ــ 3 =</a:t>
            </a:r>
            <a:endParaRPr lang="en-US" altLang="ar-SA" sz="4400" b="1" dirty="0"/>
          </a:p>
        </p:txBody>
      </p:sp>
      <p:sp>
        <p:nvSpPr>
          <p:cNvPr id="32" name="Text Box 26">
            <a:extLst>
              <a:ext uri="{FF2B5EF4-FFF2-40B4-BE49-F238E27FC236}">
                <a16:creationId xmlns:a16="http://schemas.microsoft.com/office/drawing/2014/main" id="{27A68EAE-2F82-4634-B00B-BBBC782A4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865" y="10311297"/>
            <a:ext cx="43338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5</a:t>
            </a:r>
            <a:endParaRPr lang="en-US" altLang="ar-SA" sz="4400" b="1" dirty="0"/>
          </a:p>
        </p:txBody>
      </p:sp>
      <p:sp>
        <p:nvSpPr>
          <p:cNvPr id="33" name="Text Box 27">
            <a:extLst>
              <a:ext uri="{FF2B5EF4-FFF2-40B4-BE49-F238E27FC236}">
                <a16:creationId xmlns:a16="http://schemas.microsoft.com/office/drawing/2014/main" id="{F5A25DD6-AE09-FD9C-BEFC-DEE152BF1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4235" y="9185841"/>
            <a:ext cx="327594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15 ــ</a:t>
            </a:r>
            <a:r>
              <a:rPr lang="ar-SA" altLang="ar-SA" sz="4400" b="1" dirty="0">
                <a:solidFill>
                  <a:srgbClr val="FF0000"/>
                </a:solidFill>
              </a:rPr>
              <a:t>  هـ  </a:t>
            </a:r>
            <a:r>
              <a:rPr lang="ar-SA" altLang="ar-SA" sz="4400" b="1" dirty="0"/>
              <a:t>=</a:t>
            </a:r>
            <a:endParaRPr lang="en-US" altLang="ar-SA" sz="4400" b="1" dirty="0"/>
          </a:p>
        </p:txBody>
      </p:sp>
      <p:sp>
        <p:nvSpPr>
          <p:cNvPr id="34" name="Text Box 28">
            <a:extLst>
              <a:ext uri="{FF2B5EF4-FFF2-40B4-BE49-F238E27FC236}">
                <a16:creationId xmlns:a16="http://schemas.microsoft.com/office/drawing/2014/main" id="{B1F227DF-648C-0E5C-12B3-DDB2C939C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6942" y="10182719"/>
            <a:ext cx="26713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15 ــ</a:t>
            </a:r>
            <a:r>
              <a:rPr lang="ar-SA" altLang="ar-SA" sz="4400" b="1" dirty="0">
                <a:solidFill>
                  <a:srgbClr val="FF0000"/>
                </a:solidFill>
              </a:rPr>
              <a:t>  8  </a:t>
            </a:r>
            <a:r>
              <a:rPr lang="ar-SA" altLang="ar-SA" sz="4400" b="1" dirty="0"/>
              <a:t>=</a:t>
            </a:r>
            <a:endParaRPr lang="en-US" altLang="ar-SA" sz="4400" b="1" dirty="0"/>
          </a:p>
        </p:txBody>
      </p:sp>
      <p:sp>
        <p:nvSpPr>
          <p:cNvPr id="35" name="Text Box 29">
            <a:extLst>
              <a:ext uri="{FF2B5EF4-FFF2-40B4-BE49-F238E27FC236}">
                <a16:creationId xmlns:a16="http://schemas.microsoft.com/office/drawing/2014/main" id="{F71B309D-78C0-5338-D602-D95A5425F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3554" y="10258955"/>
            <a:ext cx="43338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7</a:t>
            </a:r>
            <a:endParaRPr lang="en-US" altLang="ar-SA" sz="4400" b="1" dirty="0"/>
          </a:p>
        </p:txBody>
      </p:sp>
      <p:sp>
        <p:nvSpPr>
          <p:cNvPr id="36" name="Text Box 30">
            <a:extLst>
              <a:ext uri="{FF2B5EF4-FFF2-40B4-BE49-F238E27FC236}">
                <a16:creationId xmlns:a16="http://schemas.microsoft.com/office/drawing/2014/main" id="{F5AE0221-E5B4-51EA-C4B4-520F6DB5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366" y="9335458"/>
            <a:ext cx="26713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هـ  </a:t>
            </a:r>
            <a:r>
              <a:rPr lang="ar-SA" altLang="ar-SA" sz="4400" b="1" dirty="0"/>
              <a:t>+  </a:t>
            </a:r>
            <a:r>
              <a:rPr lang="ar-SA" altLang="ar-SA" sz="4400" b="1" dirty="0">
                <a:solidFill>
                  <a:srgbClr val="008000"/>
                </a:solidFill>
              </a:rPr>
              <a:t>د</a:t>
            </a:r>
            <a:r>
              <a:rPr lang="ar-SA" altLang="ar-SA" sz="4400" b="1" dirty="0"/>
              <a:t>  =</a:t>
            </a:r>
            <a:endParaRPr lang="en-US" altLang="ar-SA" sz="4400" b="1" dirty="0"/>
          </a:p>
        </p:txBody>
      </p:sp>
      <p:sp>
        <p:nvSpPr>
          <p:cNvPr id="37" name="Text Box 31">
            <a:extLst>
              <a:ext uri="{FF2B5EF4-FFF2-40B4-BE49-F238E27FC236}">
                <a16:creationId xmlns:a16="http://schemas.microsoft.com/office/drawing/2014/main" id="{52257558-D52C-0664-37C7-925E37E52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946" y="10371095"/>
            <a:ext cx="299873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</a:rPr>
              <a:t>8  </a:t>
            </a:r>
            <a:r>
              <a:rPr lang="ar-SA" altLang="ar-SA" sz="4400" b="1" dirty="0"/>
              <a:t>+  </a:t>
            </a:r>
            <a:r>
              <a:rPr lang="ar-SA" altLang="ar-SA" sz="4400" b="1" dirty="0">
                <a:solidFill>
                  <a:srgbClr val="008000"/>
                </a:solidFill>
              </a:rPr>
              <a:t>5</a:t>
            </a:r>
            <a:r>
              <a:rPr lang="ar-SA" altLang="ar-SA" sz="4400" b="1" dirty="0"/>
              <a:t>  =</a:t>
            </a:r>
            <a:endParaRPr lang="en-US" altLang="ar-SA" sz="4400" b="1" dirty="0"/>
          </a:p>
        </p:txBody>
      </p:sp>
      <p:sp>
        <p:nvSpPr>
          <p:cNvPr id="38" name="Text Box 32">
            <a:extLst>
              <a:ext uri="{FF2B5EF4-FFF2-40B4-BE49-F238E27FC236}">
                <a16:creationId xmlns:a16="http://schemas.microsoft.com/office/drawing/2014/main" id="{E6F4C9EA-986B-0232-D982-FA0F3447D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8703" y="10371095"/>
            <a:ext cx="9884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13</a:t>
            </a:r>
            <a:endParaRPr lang="en-US" altLang="ar-SA" sz="4400" b="1" dirty="0"/>
          </a:p>
        </p:txBody>
      </p:sp>
      <p:cxnSp>
        <p:nvCxnSpPr>
          <p:cNvPr id="40" name="رابط مستقيم 39">
            <a:extLst>
              <a:ext uri="{FF2B5EF4-FFF2-40B4-BE49-F238E27FC236}">
                <a16:creationId xmlns:a16="http://schemas.microsoft.com/office/drawing/2014/main" id="{EE4E2EA4-78D9-DA74-E5BD-35A5251B7338}"/>
              </a:ext>
            </a:extLst>
          </p:cNvPr>
          <p:cNvCxnSpPr/>
          <p:nvPr/>
        </p:nvCxnSpPr>
        <p:spPr>
          <a:xfrm>
            <a:off x="13365804" y="8300643"/>
            <a:ext cx="0" cy="3411459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رابط مستقيم 41">
            <a:extLst>
              <a:ext uri="{FF2B5EF4-FFF2-40B4-BE49-F238E27FC236}">
                <a16:creationId xmlns:a16="http://schemas.microsoft.com/office/drawing/2014/main" id="{046A3663-6440-160D-E107-D71353F97AC0}"/>
              </a:ext>
            </a:extLst>
          </p:cNvPr>
          <p:cNvCxnSpPr/>
          <p:nvPr/>
        </p:nvCxnSpPr>
        <p:spPr>
          <a:xfrm>
            <a:off x="8696528" y="8300643"/>
            <a:ext cx="0" cy="345037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2107857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5" grpId="0" animBg="1"/>
      <p:bldP spid="15" grpId="1" animBg="1"/>
      <p:bldP spid="21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355455" y="445846"/>
            <a:ext cx="18165580" cy="12566829"/>
          </a:xfrm>
          <a:prstGeom prst="roundRect">
            <a:avLst>
              <a:gd name="adj" fmla="val 5744"/>
            </a:avLst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lang="ar-SA" sz="3200">
              <a:latin typeface="Arial" panose="020B0604020202020204" pitchFamily="34" charset="0"/>
            </a:endParaRPr>
          </a:p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dirty="0"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759336" y="757057"/>
            <a:ext cx="18110024" cy="12503958"/>
          </a:xfrm>
          <a:prstGeom prst="roundRect">
            <a:avLst>
              <a:gd name="adj" fmla="val 5667"/>
            </a:avLst>
          </a:prstGeom>
          <a:ln w="79375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28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86" y="10063489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9" name="مربع نص 28"/>
          <p:cNvSpPr txBox="1"/>
          <p:nvPr/>
        </p:nvSpPr>
        <p:spPr>
          <a:xfrm>
            <a:off x="1119279" y="11840597"/>
            <a:ext cx="203926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28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2" name="Freeform 128">
            <a:extLst>
              <a:ext uri="{FF2B5EF4-FFF2-40B4-BE49-F238E27FC236}">
                <a16:creationId xmlns:a16="http://schemas.microsoft.com/office/drawing/2014/main" id="{4E3255A4-C0D7-5E5A-762E-CC8B392935D5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8889972" y="8148863"/>
            <a:ext cx="4837025" cy="4070553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" name="Freeform 128">
            <a:extLst>
              <a:ext uri="{FF2B5EF4-FFF2-40B4-BE49-F238E27FC236}">
                <a16:creationId xmlns:a16="http://schemas.microsoft.com/office/drawing/2014/main" id="{6BD9AE10-D7C4-706C-17CC-6A191567F9C7}"/>
              </a:ext>
            </a:extLst>
          </p:cNvPr>
          <p:cNvSpPr>
            <a:spLocks noEditPoints="1"/>
          </p:cNvSpPr>
          <p:nvPr/>
        </p:nvSpPr>
        <p:spPr bwMode="auto">
          <a:xfrm rot="16357843">
            <a:off x="19832563" y="3582583"/>
            <a:ext cx="3228854" cy="4354659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659831D9-AF99-EB8D-BF85-A88D097DB00F}"/>
              </a:ext>
            </a:extLst>
          </p:cNvPr>
          <p:cNvSpPr/>
          <p:nvPr/>
        </p:nvSpPr>
        <p:spPr>
          <a:xfrm>
            <a:off x="19537614" y="3953898"/>
            <a:ext cx="3079689" cy="24622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فكرة الدرس: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أجد قيم عبارات</a:t>
            </a:r>
          </a:p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جبرية بسيطة</a:t>
            </a:r>
            <a:endParaRPr lang="ar-SA" sz="3200" b="1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reeform 128">
            <a:extLst>
              <a:ext uri="{FF2B5EF4-FFF2-40B4-BE49-F238E27FC236}">
                <a16:creationId xmlns:a16="http://schemas.microsoft.com/office/drawing/2014/main" id="{E9AABCEB-C5C1-EC2A-9A9F-ADEC56E98539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0183664" y="203819"/>
            <a:ext cx="2531922" cy="4231912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F06A61E-6CD8-B2EA-87FB-906592A6CA93}"/>
              </a:ext>
            </a:extLst>
          </p:cNvPr>
          <p:cNvSpPr/>
          <p:nvPr/>
        </p:nvSpPr>
        <p:spPr>
          <a:xfrm>
            <a:off x="19651648" y="1534945"/>
            <a:ext cx="2842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فصل (1)</a:t>
            </a:r>
          </a:p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 </a:t>
            </a:r>
            <a:r>
              <a:rPr lang="ar-SA" sz="4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الدوال</a:t>
            </a:r>
            <a:endParaRPr lang="ar-SA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47F0CA75-755E-7885-710E-DB896743D4E5}"/>
              </a:ext>
            </a:extLst>
          </p:cNvPr>
          <p:cNvSpPr/>
          <p:nvPr/>
        </p:nvSpPr>
        <p:spPr>
          <a:xfrm>
            <a:off x="19823376" y="7729084"/>
            <a:ext cx="2377574" cy="35086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المفردات: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المتغير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العبارة الجبرية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المعامل</a:t>
            </a: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5CBF9C9A-D2A5-669B-429C-46868A4992A1}"/>
              </a:ext>
            </a:extLst>
          </p:cNvPr>
          <p:cNvSpPr/>
          <p:nvPr/>
        </p:nvSpPr>
        <p:spPr>
          <a:xfrm>
            <a:off x="6196227" y="1061301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0" name="流程图: 库存数据 5">
            <a:extLst>
              <a:ext uri="{FF2B5EF4-FFF2-40B4-BE49-F238E27FC236}">
                <a16:creationId xmlns:a16="http://schemas.microsoft.com/office/drawing/2014/main" id="{D564B0B8-BAC0-E5D5-D5F2-93E24432B4B3}"/>
              </a:ext>
            </a:extLst>
          </p:cNvPr>
          <p:cNvSpPr/>
          <p:nvPr/>
        </p:nvSpPr>
        <p:spPr>
          <a:xfrm flipH="1">
            <a:off x="6596173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AE3709B7-9772-BC7D-5AE1-6440667B52D7}"/>
              </a:ext>
            </a:extLst>
          </p:cNvPr>
          <p:cNvSpPr txBox="1"/>
          <p:nvPr/>
        </p:nvSpPr>
        <p:spPr>
          <a:xfrm>
            <a:off x="6499665" y="1061301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3E5164-04B2-EC77-6476-74202FCD2259}"/>
              </a:ext>
            </a:extLst>
          </p:cNvPr>
          <p:cNvSpPr txBox="1"/>
          <p:nvPr/>
        </p:nvSpPr>
        <p:spPr>
          <a:xfrm>
            <a:off x="7124844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D21BF9A5-7E49-A983-04C1-EE13702C6D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61" b="44247"/>
          <a:stretch/>
        </p:blipFill>
        <p:spPr>
          <a:xfrm>
            <a:off x="1206231" y="2245958"/>
            <a:ext cx="17083346" cy="5417773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CC4BC49B-5722-7C8F-9486-ED0EC43CE9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80" t="56486"/>
          <a:stretch/>
        </p:blipFill>
        <p:spPr>
          <a:xfrm>
            <a:off x="3708716" y="7929945"/>
            <a:ext cx="14421681" cy="4508390"/>
          </a:xfrm>
          <a:prstGeom prst="rect">
            <a:avLst/>
          </a:prstGeom>
        </p:spPr>
      </p:pic>
      <p:sp>
        <p:nvSpPr>
          <p:cNvPr id="3" name="موجة 2">
            <a:extLst>
              <a:ext uri="{FF2B5EF4-FFF2-40B4-BE49-F238E27FC236}">
                <a16:creationId xmlns:a16="http://schemas.microsoft.com/office/drawing/2014/main" id="{D62E72D7-18D6-3570-5AA5-9D43E15F0E2F}"/>
              </a:ext>
            </a:extLst>
          </p:cNvPr>
          <p:cNvSpPr/>
          <p:nvPr/>
        </p:nvSpPr>
        <p:spPr>
          <a:xfrm rot="20059914">
            <a:off x="4020820" y="8022996"/>
            <a:ext cx="4068041" cy="1346533"/>
          </a:xfrm>
          <a:prstGeom prst="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000" b="1" dirty="0">
                <a:solidFill>
                  <a:srgbClr val="C00000"/>
                </a:solidFill>
              </a:rPr>
              <a:t>استراتيجية الرؤوس المرقمة</a:t>
            </a:r>
          </a:p>
        </p:txBody>
      </p:sp>
    </p:spTree>
    <p:extLst>
      <p:ext uri="{BB962C8B-B14F-4D97-AF65-F5344CB8AC3E}">
        <p14:creationId xmlns:p14="http://schemas.microsoft.com/office/powerpoint/2010/main" val="2262626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446089" y="378676"/>
            <a:ext cx="18165580" cy="12566829"/>
          </a:xfrm>
          <a:prstGeom prst="roundRect">
            <a:avLst>
              <a:gd name="adj" fmla="val 5744"/>
            </a:avLst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lang="ar-SA" sz="3200">
              <a:latin typeface="Arial" panose="020B0604020202020204" pitchFamily="34" charset="0"/>
            </a:endParaRPr>
          </a:p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dirty="0"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788833" y="757057"/>
            <a:ext cx="18110024" cy="12503958"/>
          </a:xfrm>
          <a:prstGeom prst="roundRect">
            <a:avLst>
              <a:gd name="adj" fmla="val 5667"/>
            </a:avLst>
          </a:prstGeom>
          <a:ln w="79375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28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74" y="9923652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9" name="مربع نص 28"/>
          <p:cNvSpPr txBox="1"/>
          <p:nvPr/>
        </p:nvSpPr>
        <p:spPr>
          <a:xfrm>
            <a:off x="1205667" y="11700760"/>
            <a:ext cx="203926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28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2" name="Freeform 128">
            <a:extLst>
              <a:ext uri="{FF2B5EF4-FFF2-40B4-BE49-F238E27FC236}">
                <a16:creationId xmlns:a16="http://schemas.microsoft.com/office/drawing/2014/main" id="{DF1626A9-1609-604D-8E75-63722C407A06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8889972" y="8148863"/>
            <a:ext cx="4837025" cy="4070553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3" name="Freeform 128">
            <a:extLst>
              <a:ext uri="{FF2B5EF4-FFF2-40B4-BE49-F238E27FC236}">
                <a16:creationId xmlns:a16="http://schemas.microsoft.com/office/drawing/2014/main" id="{E86967AE-02E8-C072-F73A-11344BA2832B}"/>
              </a:ext>
            </a:extLst>
          </p:cNvPr>
          <p:cNvSpPr>
            <a:spLocks noEditPoints="1"/>
          </p:cNvSpPr>
          <p:nvPr/>
        </p:nvSpPr>
        <p:spPr bwMode="auto">
          <a:xfrm rot="16357843">
            <a:off x="19930018" y="3684620"/>
            <a:ext cx="3228854" cy="4159542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9E6A4FB3-3E97-BDBB-6176-D3276833CF6A}"/>
              </a:ext>
            </a:extLst>
          </p:cNvPr>
          <p:cNvSpPr/>
          <p:nvPr/>
        </p:nvSpPr>
        <p:spPr>
          <a:xfrm>
            <a:off x="19537614" y="3953898"/>
            <a:ext cx="3079689" cy="24622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فكرة الدرس: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أجد قيم عبارات</a:t>
            </a:r>
          </a:p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جبرية بسيطة</a:t>
            </a:r>
            <a:endParaRPr lang="ar-SA" sz="3200" b="1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reeform 128">
            <a:extLst>
              <a:ext uri="{FF2B5EF4-FFF2-40B4-BE49-F238E27FC236}">
                <a16:creationId xmlns:a16="http://schemas.microsoft.com/office/drawing/2014/main" id="{B4BDF483-F009-0FA6-C182-3DC37488622D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0183664" y="203819"/>
            <a:ext cx="2531922" cy="4231912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4F7439F-D238-A337-B9E0-0C7C39D8D986}"/>
              </a:ext>
            </a:extLst>
          </p:cNvPr>
          <p:cNvSpPr/>
          <p:nvPr/>
        </p:nvSpPr>
        <p:spPr>
          <a:xfrm>
            <a:off x="19651648" y="1534945"/>
            <a:ext cx="2842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فصل (1)</a:t>
            </a:r>
          </a:p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 </a:t>
            </a:r>
            <a:r>
              <a:rPr lang="ar-SA" sz="4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الدوال</a:t>
            </a:r>
            <a:endParaRPr lang="ar-SA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B2CEA44E-BF2D-A0FE-2DFA-EBF7E2943800}"/>
              </a:ext>
            </a:extLst>
          </p:cNvPr>
          <p:cNvSpPr/>
          <p:nvPr/>
        </p:nvSpPr>
        <p:spPr>
          <a:xfrm>
            <a:off x="19823376" y="7729084"/>
            <a:ext cx="2377574" cy="35086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المفردات: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المتغير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العبارة الجبرية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المعامل</a:t>
            </a:r>
          </a:p>
        </p:txBody>
      </p:sp>
      <p:sp>
        <p:nvSpPr>
          <p:cNvPr id="14" name="椭圆 4">
            <a:extLst>
              <a:ext uri="{FF2B5EF4-FFF2-40B4-BE49-F238E27FC236}">
                <a16:creationId xmlns:a16="http://schemas.microsoft.com/office/drawing/2014/main" id="{250E7758-85B0-B16B-3C05-A19462E5E1BC}"/>
              </a:ext>
            </a:extLst>
          </p:cNvPr>
          <p:cNvSpPr/>
          <p:nvPr/>
        </p:nvSpPr>
        <p:spPr>
          <a:xfrm>
            <a:off x="6049923" y="1043013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5" name="流程图: 库存数据 5">
            <a:extLst>
              <a:ext uri="{FF2B5EF4-FFF2-40B4-BE49-F238E27FC236}">
                <a16:creationId xmlns:a16="http://schemas.microsoft.com/office/drawing/2014/main" id="{E08AC419-7623-B0F8-7A73-BE4F8A6F3BF9}"/>
              </a:ext>
            </a:extLst>
          </p:cNvPr>
          <p:cNvSpPr/>
          <p:nvPr/>
        </p:nvSpPr>
        <p:spPr>
          <a:xfrm flipH="1">
            <a:off x="6395005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F9FF16C0-CF1B-BA78-3CB9-DED08C583800}"/>
              </a:ext>
            </a:extLst>
          </p:cNvPr>
          <p:cNvSpPr txBox="1"/>
          <p:nvPr/>
        </p:nvSpPr>
        <p:spPr>
          <a:xfrm>
            <a:off x="6353361" y="1043013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1FCFFE93-A973-D3BA-06F7-502689B04C08}"/>
              </a:ext>
            </a:extLst>
          </p:cNvPr>
          <p:cNvSpPr txBox="1"/>
          <p:nvPr/>
        </p:nvSpPr>
        <p:spPr>
          <a:xfrm>
            <a:off x="6923676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606CF4E5-8149-8DEB-3C4F-8223C8453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785" y="1186383"/>
            <a:ext cx="2998720" cy="95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A7FD9A30-4B2F-2D65-011B-07C016443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242" y="2222159"/>
            <a:ext cx="11890687" cy="95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11">
            <a:extLst>
              <a:ext uri="{FF2B5EF4-FFF2-40B4-BE49-F238E27FC236}">
                <a16:creationId xmlns:a16="http://schemas.microsoft.com/office/drawing/2014/main" id="{AF91B7D3-FFD8-D2AB-F1EB-8062B619E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9794" y="4883045"/>
            <a:ext cx="304824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/>
                </a:solidFill>
              </a:rPr>
              <a:t>9</a:t>
            </a:r>
            <a:r>
              <a:rPr lang="ar-SA" altLang="ar-SA" sz="4400" b="1" dirty="0">
                <a:solidFill>
                  <a:srgbClr val="FF0000"/>
                </a:solidFill>
              </a:rPr>
              <a:t>هـ  </a:t>
            </a:r>
            <a:r>
              <a:rPr lang="ar-SA" altLang="ar-SA" sz="4400" b="1" dirty="0"/>
              <a:t>ــ </a:t>
            </a:r>
            <a:r>
              <a:rPr lang="ar-SA" altLang="ar-SA" sz="4400" b="1" dirty="0">
                <a:solidFill>
                  <a:schemeClr val="tx2"/>
                </a:solidFill>
              </a:rPr>
              <a:t>6</a:t>
            </a:r>
            <a:r>
              <a:rPr lang="ar-SA" altLang="ar-SA" sz="4400" b="1" dirty="0">
                <a:solidFill>
                  <a:srgbClr val="008000"/>
                </a:solidFill>
              </a:rPr>
              <a:t> ب</a:t>
            </a:r>
            <a:r>
              <a:rPr lang="ar-SA" altLang="ar-SA" sz="4400" b="1" dirty="0"/>
              <a:t> =</a:t>
            </a:r>
            <a:endParaRPr lang="en-US" altLang="ar-SA" sz="4400" b="1" dirty="0"/>
          </a:p>
        </p:txBody>
      </p:sp>
      <p:sp>
        <p:nvSpPr>
          <p:cNvPr id="25" name="Text Box 12">
            <a:extLst>
              <a:ext uri="{FF2B5EF4-FFF2-40B4-BE49-F238E27FC236}">
                <a16:creationId xmlns:a16="http://schemas.microsoft.com/office/drawing/2014/main" id="{FEE6D542-AA06-6061-7B6A-5EB1D4448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6412" y="5832511"/>
            <a:ext cx="371651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/>
                </a:solidFill>
              </a:rPr>
              <a:t>9</a:t>
            </a:r>
            <a:r>
              <a:rPr lang="ar-SA" altLang="ar-SA" sz="4400" b="1" dirty="0">
                <a:solidFill>
                  <a:srgbClr val="FF0000"/>
                </a:solidFill>
              </a:rPr>
              <a:t>(6)  </a:t>
            </a:r>
            <a:r>
              <a:rPr lang="ar-SA" altLang="ar-SA" sz="4400" b="1" dirty="0"/>
              <a:t>ــ </a:t>
            </a:r>
            <a:r>
              <a:rPr lang="ar-SA" altLang="ar-SA" sz="4400" b="1" dirty="0">
                <a:solidFill>
                  <a:schemeClr val="tx2"/>
                </a:solidFill>
              </a:rPr>
              <a:t>6</a:t>
            </a:r>
            <a:r>
              <a:rPr lang="ar-SA" altLang="ar-SA" sz="4400" b="1" dirty="0">
                <a:solidFill>
                  <a:srgbClr val="008000"/>
                </a:solidFill>
              </a:rPr>
              <a:t>(4)</a:t>
            </a:r>
            <a:r>
              <a:rPr lang="ar-SA" altLang="ar-SA" sz="4400" b="1" dirty="0"/>
              <a:t> =</a:t>
            </a:r>
            <a:endParaRPr lang="en-US" altLang="ar-SA" sz="4400" b="1" dirty="0"/>
          </a:p>
        </p:txBody>
      </p:sp>
      <p:sp>
        <p:nvSpPr>
          <p:cNvPr id="26" name="Text Box 13">
            <a:extLst>
              <a:ext uri="{FF2B5EF4-FFF2-40B4-BE49-F238E27FC236}">
                <a16:creationId xmlns:a16="http://schemas.microsoft.com/office/drawing/2014/main" id="{2BCE02A2-2112-142C-5A81-C288923DB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4112" y="6850440"/>
            <a:ext cx="863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30</a:t>
            </a:r>
            <a:endParaRPr lang="en-US" altLang="ar-SA" sz="4400" b="1" dirty="0"/>
          </a:p>
        </p:txBody>
      </p:sp>
      <p:sp>
        <p:nvSpPr>
          <p:cNvPr id="27" name="Text Box 14">
            <a:extLst>
              <a:ext uri="{FF2B5EF4-FFF2-40B4-BE49-F238E27FC236}">
                <a16:creationId xmlns:a16="http://schemas.microsoft.com/office/drawing/2014/main" id="{F4ECF646-C715-313F-438E-0A9273A60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4670" y="6877231"/>
            <a:ext cx="256076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>
                    <a:lumMod val="50000"/>
                  </a:schemeClr>
                </a:solidFill>
              </a:rPr>
              <a:t>54 ــ 24 =</a:t>
            </a:r>
            <a:endParaRPr lang="en-US" altLang="ar-SA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30" name="Group 44">
            <a:extLst>
              <a:ext uri="{FF2B5EF4-FFF2-40B4-BE49-F238E27FC236}">
                <a16:creationId xmlns:a16="http://schemas.microsoft.com/office/drawing/2014/main" id="{493A931F-A68F-A7E6-BD0B-F0DBC24D2AF2}"/>
              </a:ext>
            </a:extLst>
          </p:cNvPr>
          <p:cNvGrpSpPr>
            <a:grpSpLocks/>
          </p:cNvGrpSpPr>
          <p:nvPr/>
        </p:nvGrpSpPr>
        <p:grpSpPr bwMode="auto">
          <a:xfrm>
            <a:off x="3269969" y="4748057"/>
            <a:ext cx="3331517" cy="1665288"/>
            <a:chOff x="703" y="1672"/>
            <a:chExt cx="1043" cy="1049"/>
          </a:xfrm>
        </p:grpSpPr>
        <p:sp>
          <p:nvSpPr>
            <p:cNvPr id="31" name="Text Box 42">
              <a:extLst>
                <a:ext uri="{FF2B5EF4-FFF2-40B4-BE49-F238E27FC236}">
                  <a16:creationId xmlns:a16="http://schemas.microsoft.com/office/drawing/2014/main" id="{4827ACA2-421B-55A9-0AA4-8A85E8EB85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1810"/>
              <a:ext cx="1043" cy="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chemeClr val="tx2"/>
                  </a:solidFill>
                </a:rPr>
                <a:t>2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 هـ  </a:t>
              </a:r>
              <a:r>
                <a:rPr lang="ar-SA" altLang="ar-SA" sz="4400" b="1" dirty="0">
                  <a:solidFill>
                    <a:schemeClr val="tx2"/>
                  </a:solidFill>
                </a:rPr>
                <a:t>+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  </a:t>
              </a:r>
              <a:r>
                <a:rPr lang="ar-SA" altLang="ar-SA" sz="4400" b="1" dirty="0">
                  <a:solidFill>
                    <a:schemeClr val="tx2"/>
                  </a:solidFill>
                </a:rPr>
                <a:t>5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 </a:t>
              </a:r>
              <a:r>
                <a:rPr lang="ar-SA" altLang="ar-SA" sz="4400" b="1" dirty="0">
                  <a:solidFill>
                    <a:schemeClr val="tx2"/>
                  </a:solidFill>
                </a:rPr>
                <a:t>=</a:t>
              </a:r>
              <a:endParaRPr lang="en-US" altLang="ar-SA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2" name="Text Box 43">
              <a:extLst>
                <a:ext uri="{FF2B5EF4-FFF2-40B4-BE49-F238E27FC236}">
                  <a16:creationId xmlns:a16="http://schemas.microsoft.com/office/drawing/2014/main" id="{52F0FDCB-0399-4F6B-EABD-2044B6B03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3" y="1672"/>
              <a:ext cx="317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3300" b="1" dirty="0">
                  <a:solidFill>
                    <a:srgbClr val="FF0000"/>
                  </a:solidFill>
                </a:rPr>
                <a:t>2</a:t>
              </a:r>
              <a:endParaRPr lang="en-US" altLang="ar-SA" sz="33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Group 49">
            <a:extLst>
              <a:ext uri="{FF2B5EF4-FFF2-40B4-BE49-F238E27FC236}">
                <a16:creationId xmlns:a16="http://schemas.microsoft.com/office/drawing/2014/main" id="{8D27E800-B071-0531-3672-C8609182B97C}"/>
              </a:ext>
            </a:extLst>
          </p:cNvPr>
          <p:cNvGrpSpPr>
            <a:grpSpLocks/>
          </p:cNvGrpSpPr>
          <p:nvPr/>
        </p:nvGrpSpPr>
        <p:grpSpPr bwMode="auto">
          <a:xfrm>
            <a:off x="3626067" y="5679887"/>
            <a:ext cx="2987675" cy="1028701"/>
            <a:chOff x="-136" y="2027"/>
            <a:chExt cx="1882" cy="648"/>
          </a:xfrm>
        </p:grpSpPr>
        <p:sp>
          <p:nvSpPr>
            <p:cNvPr id="34" name="Text Box 46">
              <a:extLst>
                <a:ext uri="{FF2B5EF4-FFF2-40B4-BE49-F238E27FC236}">
                  <a16:creationId xmlns:a16="http://schemas.microsoft.com/office/drawing/2014/main" id="{F2312A61-E218-B6CF-62C9-C817CD47F3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36" y="2190"/>
              <a:ext cx="1882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chemeClr val="tx2"/>
                  </a:solidFill>
                </a:rPr>
                <a:t>2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(6)  </a:t>
              </a:r>
              <a:r>
                <a:rPr lang="ar-SA" altLang="ar-SA" sz="4400" b="1" dirty="0">
                  <a:solidFill>
                    <a:schemeClr val="tx2"/>
                  </a:solidFill>
                </a:rPr>
                <a:t>+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  </a:t>
              </a:r>
              <a:r>
                <a:rPr lang="ar-SA" altLang="ar-SA" sz="4400" b="1" dirty="0">
                  <a:solidFill>
                    <a:schemeClr val="tx2"/>
                  </a:solidFill>
                </a:rPr>
                <a:t>5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 </a:t>
              </a:r>
              <a:r>
                <a:rPr lang="ar-SA" altLang="ar-SA" sz="4400" b="1" dirty="0">
                  <a:solidFill>
                    <a:schemeClr val="tx2"/>
                  </a:solidFill>
                </a:rPr>
                <a:t>=</a:t>
              </a:r>
              <a:endParaRPr lang="en-US" altLang="ar-SA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5" name="Text Box 47">
              <a:extLst>
                <a:ext uri="{FF2B5EF4-FFF2-40B4-BE49-F238E27FC236}">
                  <a16:creationId xmlns:a16="http://schemas.microsoft.com/office/drawing/2014/main" id="{4E30C664-5801-B094-41E4-7D1BDAE9E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9" y="2027"/>
              <a:ext cx="404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3300" b="1" dirty="0">
                  <a:solidFill>
                    <a:srgbClr val="FF0000"/>
                  </a:solidFill>
                </a:rPr>
                <a:t>2</a:t>
              </a:r>
              <a:endParaRPr lang="en-US" altLang="ar-SA" sz="33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Text Box 50">
            <a:extLst>
              <a:ext uri="{FF2B5EF4-FFF2-40B4-BE49-F238E27FC236}">
                <a16:creationId xmlns:a16="http://schemas.microsoft.com/office/drawing/2014/main" id="{1F65AD2E-C3EB-6E85-72BE-00159308C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226" y="6964949"/>
            <a:ext cx="372851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/>
                </a:solidFill>
              </a:rPr>
              <a:t>2</a:t>
            </a:r>
            <a:r>
              <a:rPr lang="ar-SA" altLang="ar-SA" sz="4400" b="1" dirty="0">
                <a:solidFill>
                  <a:srgbClr val="FF0000"/>
                </a:solidFill>
              </a:rPr>
              <a:t>(36)  </a:t>
            </a:r>
            <a:r>
              <a:rPr lang="ar-SA" altLang="ar-SA" sz="4400" b="1" dirty="0"/>
              <a:t>+ </a:t>
            </a:r>
            <a:r>
              <a:rPr lang="ar-SA" altLang="ar-SA" sz="4400" b="1" dirty="0">
                <a:solidFill>
                  <a:schemeClr val="tx2"/>
                </a:solidFill>
              </a:rPr>
              <a:t>5</a:t>
            </a:r>
            <a:r>
              <a:rPr lang="ar-SA" altLang="ar-SA" sz="4400" b="1" dirty="0"/>
              <a:t> =</a:t>
            </a:r>
            <a:endParaRPr lang="en-US" altLang="ar-SA" sz="4400" b="1" dirty="0"/>
          </a:p>
        </p:txBody>
      </p:sp>
      <p:sp>
        <p:nvSpPr>
          <p:cNvPr id="37" name="Text Box 51">
            <a:extLst>
              <a:ext uri="{FF2B5EF4-FFF2-40B4-BE49-F238E27FC236}">
                <a16:creationId xmlns:a16="http://schemas.microsoft.com/office/drawing/2014/main" id="{E6EC7C12-583B-9C59-54E6-A947B1F66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160" y="8005629"/>
            <a:ext cx="231933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>
                    <a:lumMod val="50000"/>
                  </a:schemeClr>
                </a:solidFill>
              </a:rPr>
              <a:t>72 + 5 =</a:t>
            </a:r>
            <a:endParaRPr lang="en-US" altLang="ar-SA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Text Box 52">
            <a:extLst>
              <a:ext uri="{FF2B5EF4-FFF2-40B4-BE49-F238E27FC236}">
                <a16:creationId xmlns:a16="http://schemas.microsoft.com/office/drawing/2014/main" id="{81EA7B9A-CC3B-D1A1-8C86-58822447F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7451" y="8005629"/>
            <a:ext cx="1117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77</a:t>
            </a:r>
            <a:endParaRPr lang="en-US" altLang="ar-SA" sz="4400" b="1" dirty="0"/>
          </a:p>
        </p:txBody>
      </p:sp>
      <p:grpSp>
        <p:nvGrpSpPr>
          <p:cNvPr id="43" name="Group 21">
            <a:extLst>
              <a:ext uri="{FF2B5EF4-FFF2-40B4-BE49-F238E27FC236}">
                <a16:creationId xmlns:a16="http://schemas.microsoft.com/office/drawing/2014/main" id="{151D849C-76F4-320C-727B-39367FB1F41A}"/>
              </a:ext>
            </a:extLst>
          </p:cNvPr>
          <p:cNvGrpSpPr>
            <a:grpSpLocks/>
          </p:cNvGrpSpPr>
          <p:nvPr/>
        </p:nvGrpSpPr>
        <p:grpSpPr bwMode="auto">
          <a:xfrm>
            <a:off x="9554207" y="4893676"/>
            <a:ext cx="1616074" cy="1476377"/>
            <a:chOff x="2732" y="1638"/>
            <a:chExt cx="1018" cy="930"/>
          </a:xfrm>
        </p:grpSpPr>
        <p:sp>
          <p:nvSpPr>
            <p:cNvPr id="44" name="Text Box 15">
              <a:extLst>
                <a:ext uri="{FF2B5EF4-FFF2-40B4-BE49-F238E27FC236}">
                  <a16:creationId xmlns:a16="http://schemas.microsoft.com/office/drawing/2014/main" id="{CB91EBCB-C86C-B729-A7AD-04536F8CCD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5" y="1659"/>
              <a:ext cx="485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rgbClr val="FF0000"/>
                  </a:solidFill>
                </a:rPr>
                <a:t>هـ</a:t>
              </a:r>
              <a:endParaRPr lang="en-US" altLang="ar-SA" sz="4400" b="1" dirty="0"/>
            </a:p>
          </p:txBody>
        </p:sp>
        <p:sp>
          <p:nvSpPr>
            <p:cNvPr id="45" name="Text Box 16">
              <a:extLst>
                <a:ext uri="{FF2B5EF4-FFF2-40B4-BE49-F238E27FC236}">
                  <a16:creationId xmlns:a16="http://schemas.microsoft.com/office/drawing/2014/main" id="{0DA00E6B-356D-795E-F1E3-F3C4E5666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9" y="1638"/>
              <a:ext cx="336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rgbClr val="008000"/>
                  </a:solidFill>
                </a:rPr>
                <a:t>ب</a:t>
              </a:r>
              <a:endParaRPr lang="en-US" altLang="ar-SA" sz="4400" b="1" dirty="0"/>
            </a:p>
          </p:txBody>
        </p:sp>
        <p:sp>
          <p:nvSpPr>
            <p:cNvPr id="46" name="Line 17">
              <a:extLst>
                <a:ext uri="{FF2B5EF4-FFF2-40B4-BE49-F238E27FC236}">
                  <a16:creationId xmlns:a16="http://schemas.microsoft.com/office/drawing/2014/main" id="{62BB2295-142F-AA91-1605-C37B9DCCC1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41" y="2083"/>
              <a:ext cx="511" cy="8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Text Box 19">
              <a:extLst>
                <a:ext uri="{FF2B5EF4-FFF2-40B4-BE49-F238E27FC236}">
                  <a16:creationId xmlns:a16="http://schemas.microsoft.com/office/drawing/2014/main" id="{D34B8C3C-4BE3-E598-6C4E-EF21682E4A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2" y="2083"/>
              <a:ext cx="27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2</a:t>
              </a:r>
              <a:endParaRPr lang="en-US" altLang="ar-SA" sz="4400" b="1" dirty="0"/>
            </a:p>
          </p:txBody>
        </p:sp>
        <p:sp>
          <p:nvSpPr>
            <p:cNvPr id="48" name="Text Box 20">
              <a:extLst>
                <a:ext uri="{FF2B5EF4-FFF2-40B4-BE49-F238E27FC236}">
                  <a16:creationId xmlns:a16="http://schemas.microsoft.com/office/drawing/2014/main" id="{D523914B-8D07-ED64-A5E4-C4230BF4C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2" y="1836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</p:grpSp>
      <p:grpSp>
        <p:nvGrpSpPr>
          <p:cNvPr id="49" name="Group 31">
            <a:extLst>
              <a:ext uri="{FF2B5EF4-FFF2-40B4-BE49-F238E27FC236}">
                <a16:creationId xmlns:a16="http://schemas.microsoft.com/office/drawing/2014/main" id="{F32A8483-D1F2-AB38-C220-2CA29E24781D}"/>
              </a:ext>
            </a:extLst>
          </p:cNvPr>
          <p:cNvGrpSpPr>
            <a:grpSpLocks/>
          </p:cNvGrpSpPr>
          <p:nvPr/>
        </p:nvGrpSpPr>
        <p:grpSpPr bwMode="auto">
          <a:xfrm>
            <a:off x="9336718" y="6189275"/>
            <a:ext cx="1984376" cy="1363664"/>
            <a:chOff x="2419" y="2226"/>
            <a:chExt cx="1250" cy="859"/>
          </a:xfrm>
        </p:grpSpPr>
        <p:grpSp>
          <p:nvGrpSpPr>
            <p:cNvPr id="50" name="Group 30">
              <a:extLst>
                <a:ext uri="{FF2B5EF4-FFF2-40B4-BE49-F238E27FC236}">
                  <a16:creationId xmlns:a16="http://schemas.microsoft.com/office/drawing/2014/main" id="{B8A6D0F8-319C-FC3E-A295-EE64417D2A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4" y="2226"/>
              <a:ext cx="875" cy="493"/>
              <a:chOff x="2976" y="2226"/>
              <a:chExt cx="875" cy="493"/>
            </a:xfrm>
          </p:grpSpPr>
          <p:sp>
            <p:nvSpPr>
              <p:cNvPr id="54" name="Text Box 23">
                <a:extLst>
                  <a:ext uri="{FF2B5EF4-FFF2-40B4-BE49-F238E27FC236}">
                    <a16:creationId xmlns:a16="http://schemas.microsoft.com/office/drawing/2014/main" id="{EC6C140D-F0C2-69D2-BB05-1ECFD2DC92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8" y="2226"/>
                <a:ext cx="783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rgbClr val="FF0000"/>
                    </a:solidFill>
                  </a:rPr>
                  <a:t>6 </a:t>
                </a:r>
                <a:r>
                  <a:rPr lang="ar-SA" altLang="ar-SA" sz="4400" b="1" dirty="0">
                    <a:solidFill>
                      <a:schemeClr val="tx2"/>
                    </a:solidFill>
                  </a:rPr>
                  <a:t>×</a:t>
                </a:r>
                <a:endParaRPr lang="en-US" altLang="ar-SA" sz="4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5" name="Text Box 24">
                <a:extLst>
                  <a:ext uri="{FF2B5EF4-FFF2-40B4-BE49-F238E27FC236}">
                    <a16:creationId xmlns:a16="http://schemas.microsoft.com/office/drawing/2014/main" id="{D13A3D5B-196E-D5BB-65DE-F319D9B72F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2234"/>
                <a:ext cx="271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rgbClr val="008000"/>
                    </a:solidFill>
                  </a:rPr>
                  <a:t>4</a:t>
                </a:r>
                <a:endParaRPr lang="en-US" altLang="ar-SA" sz="4400" b="1" dirty="0"/>
              </a:p>
            </p:txBody>
          </p:sp>
        </p:grpSp>
        <p:sp>
          <p:nvSpPr>
            <p:cNvPr id="51" name="Text Box 26">
              <a:extLst>
                <a:ext uri="{FF2B5EF4-FFF2-40B4-BE49-F238E27FC236}">
                  <a16:creationId xmlns:a16="http://schemas.microsoft.com/office/drawing/2014/main" id="{5EDD565C-3095-5940-B328-67B2542A3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3" y="2600"/>
              <a:ext cx="27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2</a:t>
              </a:r>
              <a:endParaRPr lang="en-US" altLang="ar-SA" sz="4400" b="1" dirty="0"/>
            </a:p>
          </p:txBody>
        </p:sp>
        <p:sp>
          <p:nvSpPr>
            <p:cNvPr id="52" name="Text Box 27">
              <a:extLst>
                <a:ext uri="{FF2B5EF4-FFF2-40B4-BE49-F238E27FC236}">
                  <a16:creationId xmlns:a16="http://schemas.microsoft.com/office/drawing/2014/main" id="{0356E347-D697-B43A-2302-D589D3DF8C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9" y="2360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  <p:sp>
          <p:nvSpPr>
            <p:cNvPr id="53" name="Line 28">
              <a:extLst>
                <a:ext uri="{FF2B5EF4-FFF2-40B4-BE49-F238E27FC236}">
                  <a16:creationId xmlns:a16="http://schemas.microsoft.com/office/drawing/2014/main" id="{46021F2A-3934-6FB9-8F43-F87D56AB83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38" y="2614"/>
              <a:ext cx="898" cy="9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56" name="Group 39">
            <a:extLst>
              <a:ext uri="{FF2B5EF4-FFF2-40B4-BE49-F238E27FC236}">
                <a16:creationId xmlns:a16="http://schemas.microsoft.com/office/drawing/2014/main" id="{1290E7DB-7A72-6887-0043-65F87026F37D}"/>
              </a:ext>
            </a:extLst>
          </p:cNvPr>
          <p:cNvGrpSpPr>
            <a:grpSpLocks/>
          </p:cNvGrpSpPr>
          <p:nvPr/>
        </p:nvGrpSpPr>
        <p:grpSpPr bwMode="auto">
          <a:xfrm>
            <a:off x="9652630" y="7399347"/>
            <a:ext cx="1358900" cy="1444626"/>
            <a:chOff x="2653" y="2626"/>
            <a:chExt cx="856" cy="910"/>
          </a:xfrm>
        </p:grpSpPr>
        <p:sp>
          <p:nvSpPr>
            <p:cNvPr id="57" name="Text Box 34">
              <a:extLst>
                <a:ext uri="{FF2B5EF4-FFF2-40B4-BE49-F238E27FC236}">
                  <a16:creationId xmlns:a16="http://schemas.microsoft.com/office/drawing/2014/main" id="{25C881DB-50C2-4C98-27E7-CF9062776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0" y="2626"/>
              <a:ext cx="642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chemeClr val="tx2">
                      <a:lumMod val="50000"/>
                    </a:schemeClr>
                  </a:solidFill>
                </a:rPr>
                <a:t>24</a:t>
              </a:r>
              <a:endParaRPr lang="en-US" altLang="ar-SA" sz="4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8" name="Text Box 36">
              <a:extLst>
                <a:ext uri="{FF2B5EF4-FFF2-40B4-BE49-F238E27FC236}">
                  <a16:creationId xmlns:a16="http://schemas.microsoft.com/office/drawing/2014/main" id="{69AD641B-2F66-E17E-E0B3-D8CD81C8B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8" y="3051"/>
              <a:ext cx="27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endParaRPr lang="en-US" altLang="ar-SA" sz="4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9" name="Text Box 37">
              <a:extLst>
                <a:ext uri="{FF2B5EF4-FFF2-40B4-BE49-F238E27FC236}">
                  <a16:creationId xmlns:a16="http://schemas.microsoft.com/office/drawing/2014/main" id="{AA522374-B1D3-5260-357B-2854603ADA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2935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2400" b="1"/>
                <a:t>=</a:t>
              </a:r>
              <a:endParaRPr lang="en-US" altLang="ar-SA" sz="2400" b="1"/>
            </a:p>
          </p:txBody>
        </p:sp>
        <p:sp>
          <p:nvSpPr>
            <p:cNvPr id="60" name="Line 38">
              <a:extLst>
                <a:ext uri="{FF2B5EF4-FFF2-40B4-BE49-F238E27FC236}">
                  <a16:creationId xmlns:a16="http://schemas.microsoft.com/office/drawing/2014/main" id="{F3A0CB87-0019-8F45-8A20-71A306184A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65" y="3067"/>
              <a:ext cx="544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 dirty="0"/>
            </a:p>
          </p:txBody>
        </p:sp>
      </p:grpSp>
      <p:sp>
        <p:nvSpPr>
          <p:cNvPr id="61" name="Text Box 40">
            <a:extLst>
              <a:ext uri="{FF2B5EF4-FFF2-40B4-BE49-F238E27FC236}">
                <a16:creationId xmlns:a16="http://schemas.microsoft.com/office/drawing/2014/main" id="{404D56D0-EE0D-6591-7C0B-B59AAE8F3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1594" y="7739816"/>
            <a:ext cx="112844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>
                    <a:lumMod val="50000"/>
                  </a:schemeClr>
                </a:solidFill>
              </a:rPr>
              <a:t>12</a:t>
            </a:r>
            <a:endParaRPr lang="en-US" altLang="ar-SA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3" name="صورة 62">
            <a:extLst>
              <a:ext uri="{FF2B5EF4-FFF2-40B4-BE49-F238E27FC236}">
                <a16:creationId xmlns:a16="http://schemas.microsoft.com/office/drawing/2014/main" id="{DB264B97-7197-C690-F9F6-2EBD0E1A82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74482" t="-6611"/>
          <a:stretch/>
        </p:blipFill>
        <p:spPr>
          <a:xfrm>
            <a:off x="14669407" y="3373466"/>
            <a:ext cx="2932390" cy="1194070"/>
          </a:xfrm>
          <a:prstGeom prst="rect">
            <a:avLst/>
          </a:prstGeom>
        </p:spPr>
      </p:pic>
      <p:pic>
        <p:nvPicPr>
          <p:cNvPr id="7168" name="صورة 7167">
            <a:extLst>
              <a:ext uri="{FF2B5EF4-FFF2-40B4-BE49-F238E27FC236}">
                <a16:creationId xmlns:a16="http://schemas.microsoft.com/office/drawing/2014/main" id="{848C9C01-F215-9280-065F-050EEA4E98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22370" t="-4892" r="55096" b="1"/>
          <a:stretch/>
        </p:blipFill>
        <p:spPr>
          <a:xfrm>
            <a:off x="3453261" y="3400816"/>
            <a:ext cx="3260213" cy="1130490"/>
          </a:xfrm>
          <a:prstGeom prst="rect">
            <a:avLst/>
          </a:prstGeom>
        </p:spPr>
      </p:pic>
      <p:pic>
        <p:nvPicPr>
          <p:cNvPr id="7169" name="صورة 7168">
            <a:extLst>
              <a:ext uri="{FF2B5EF4-FFF2-40B4-BE49-F238E27FC236}">
                <a16:creationId xmlns:a16="http://schemas.microsoft.com/office/drawing/2014/main" id="{5822AAA8-7118-D73C-356A-3BA158E25F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47217" t="2302" r="29828" b="5727"/>
          <a:stretch/>
        </p:blipFill>
        <p:spPr>
          <a:xfrm>
            <a:off x="8690047" y="3400041"/>
            <a:ext cx="2637794" cy="1141211"/>
          </a:xfrm>
          <a:prstGeom prst="rect">
            <a:avLst/>
          </a:prstGeom>
        </p:spPr>
      </p:pic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8544BF11-7AAE-8C98-68E9-B0D0EC3DBBC8}"/>
              </a:ext>
            </a:extLst>
          </p:cNvPr>
          <p:cNvCxnSpPr/>
          <p:nvPr/>
        </p:nvCxnSpPr>
        <p:spPr>
          <a:xfrm>
            <a:off x="12548681" y="3400041"/>
            <a:ext cx="0" cy="510921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5442D9F9-71DC-0CCA-3F6D-06D1B21B7DD4}"/>
              </a:ext>
            </a:extLst>
          </p:cNvPr>
          <p:cNvCxnSpPr/>
          <p:nvPr/>
        </p:nvCxnSpPr>
        <p:spPr>
          <a:xfrm>
            <a:off x="7062281" y="3341676"/>
            <a:ext cx="0" cy="510921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E02C6EB3-4282-9D15-45FC-ADD0B17C1FD1}"/>
              </a:ext>
            </a:extLst>
          </p:cNvPr>
          <p:cNvGrpSpPr/>
          <p:nvPr/>
        </p:nvGrpSpPr>
        <p:grpSpPr>
          <a:xfrm>
            <a:off x="3960159" y="9001015"/>
            <a:ext cx="13917879" cy="3356336"/>
            <a:chOff x="3960159" y="9001015"/>
            <a:chExt cx="13917879" cy="3356336"/>
          </a:xfrm>
        </p:grpSpPr>
        <p:pic>
          <p:nvPicPr>
            <p:cNvPr id="13" name="صورة 12" descr="صورة تحتوي على التصميم&#10;&#10;تم إنشاء الوصف تلقائياً">
              <a:extLst>
                <a:ext uri="{FF2B5EF4-FFF2-40B4-BE49-F238E27FC236}">
                  <a16:creationId xmlns:a16="http://schemas.microsoft.com/office/drawing/2014/main" id="{B42A8376-5B18-8493-0683-981C54326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800" b="33171"/>
            <a:stretch/>
          </p:blipFill>
          <p:spPr>
            <a:xfrm>
              <a:off x="3960159" y="9001015"/>
              <a:ext cx="13917879" cy="3356336"/>
            </a:xfrm>
            <a:prstGeom prst="rect">
              <a:avLst/>
            </a:prstGeom>
          </p:spPr>
        </p:pic>
        <p:sp>
          <p:nvSpPr>
            <p:cNvPr id="18" name="مستطيل 17">
              <a:extLst>
                <a:ext uri="{FF2B5EF4-FFF2-40B4-BE49-F238E27FC236}">
                  <a16:creationId xmlns:a16="http://schemas.microsoft.com/office/drawing/2014/main" id="{FBD770BB-65ED-24E2-A334-661DB97707CA}"/>
                </a:ext>
              </a:extLst>
            </p:cNvPr>
            <p:cNvSpPr/>
            <p:nvPr/>
          </p:nvSpPr>
          <p:spPr>
            <a:xfrm>
              <a:off x="4888125" y="10044410"/>
              <a:ext cx="12577047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ar-SA" sz="4000" b="1" cap="none" spc="0" dirty="0">
                  <a:ln w="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علمتني الرياضيات : أن لكل متغير قيمة تؤدي الى نتيجة</a:t>
              </a:r>
            </a:p>
            <a:p>
              <a:pPr algn="ctr"/>
              <a:r>
                <a:rPr lang="ar-SA" sz="4000" b="1" dirty="0">
                  <a:ln w="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فختر متغيراتك جيدا لتصل الى نتيجة ترضيك.</a:t>
              </a:r>
              <a:endParaRPr lang="ar-SA" sz="4000" b="1" cap="none" spc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57034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24" grpId="0"/>
      <p:bldP spid="25" grpId="0"/>
      <p:bldP spid="26" grpId="0"/>
      <p:bldP spid="27" grpId="0"/>
      <p:bldP spid="36" grpId="0"/>
      <p:bldP spid="37" grpId="0"/>
      <p:bldP spid="38" grpId="0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494279" y="540991"/>
            <a:ext cx="23016177" cy="12566829"/>
          </a:xfrm>
          <a:prstGeom prst="roundRect">
            <a:avLst>
              <a:gd name="adj" fmla="val 5744"/>
            </a:avLst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759335" y="757057"/>
            <a:ext cx="23162549" cy="12503958"/>
          </a:xfrm>
          <a:prstGeom prst="roundRect">
            <a:avLst>
              <a:gd name="adj" fmla="val 5667"/>
            </a:avLst>
          </a:prstGeom>
          <a:ln w="63500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19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89" y="10092986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0" name="مربع نص 19"/>
          <p:cNvSpPr txBox="1"/>
          <p:nvPr/>
        </p:nvSpPr>
        <p:spPr>
          <a:xfrm>
            <a:off x="1032389" y="11870094"/>
            <a:ext cx="21221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28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2" name="椭圆 4">
            <a:extLst>
              <a:ext uri="{FF2B5EF4-FFF2-40B4-BE49-F238E27FC236}">
                <a16:creationId xmlns:a16="http://schemas.microsoft.com/office/drawing/2014/main" id="{3C05C8EF-9581-D6E2-106F-239DF459B3BC}"/>
              </a:ext>
            </a:extLst>
          </p:cNvPr>
          <p:cNvSpPr/>
          <p:nvPr/>
        </p:nvSpPr>
        <p:spPr>
          <a:xfrm>
            <a:off x="7861986" y="1061301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3" name="流程图: 库存数据 5">
            <a:extLst>
              <a:ext uri="{FF2B5EF4-FFF2-40B4-BE49-F238E27FC236}">
                <a16:creationId xmlns:a16="http://schemas.microsoft.com/office/drawing/2014/main" id="{2DD2D282-35F1-528A-F5C0-C2C2063FBD78}"/>
              </a:ext>
            </a:extLst>
          </p:cNvPr>
          <p:cNvSpPr/>
          <p:nvPr/>
        </p:nvSpPr>
        <p:spPr>
          <a:xfrm flipH="1">
            <a:off x="8280220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2FC8C725-B3CA-52AE-DE72-7D4CE8D4D0F9}"/>
              </a:ext>
            </a:extLst>
          </p:cNvPr>
          <p:cNvSpPr txBox="1"/>
          <p:nvPr/>
        </p:nvSpPr>
        <p:spPr>
          <a:xfrm>
            <a:off x="8165424" y="1061301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8C8E404E-DE90-EE38-F85C-9D3B53D0C1AC}"/>
              </a:ext>
            </a:extLst>
          </p:cNvPr>
          <p:cNvSpPr txBox="1"/>
          <p:nvPr/>
        </p:nvSpPr>
        <p:spPr>
          <a:xfrm>
            <a:off x="8808891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7D92551-848F-3559-0657-DA8875B68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5232" y="2392680"/>
            <a:ext cx="6636379" cy="10566263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10A46799-D6FE-3907-094E-207D2FCBF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724" y="2179255"/>
            <a:ext cx="12850285" cy="10566263"/>
          </a:xfrm>
          <a:prstGeom prst="rect">
            <a:avLst/>
          </a:prstGeom>
        </p:spPr>
      </p:pic>
      <p:sp>
        <p:nvSpPr>
          <p:cNvPr id="14" name="موجة 13">
            <a:extLst>
              <a:ext uri="{FF2B5EF4-FFF2-40B4-BE49-F238E27FC236}">
                <a16:creationId xmlns:a16="http://schemas.microsoft.com/office/drawing/2014/main" id="{C18118A2-10E7-F99C-E42A-18B1BE39B6B7}"/>
              </a:ext>
            </a:extLst>
          </p:cNvPr>
          <p:cNvSpPr/>
          <p:nvPr/>
        </p:nvSpPr>
        <p:spPr>
          <a:xfrm rot="20059914">
            <a:off x="1572276" y="2631565"/>
            <a:ext cx="4068041" cy="1346533"/>
          </a:xfrm>
          <a:prstGeom prst="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000" b="1" dirty="0">
                <a:solidFill>
                  <a:srgbClr val="C00000"/>
                </a:solidFill>
              </a:rPr>
              <a:t>استراتيجية فكر زاوج شارك</a:t>
            </a:r>
          </a:p>
        </p:txBody>
      </p:sp>
    </p:spTree>
    <p:extLst>
      <p:ext uri="{BB962C8B-B14F-4D97-AF65-F5344CB8AC3E}">
        <p14:creationId xmlns:p14="http://schemas.microsoft.com/office/powerpoint/2010/main" val="39405789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440697" y="412033"/>
            <a:ext cx="18165580" cy="12566829"/>
          </a:xfrm>
          <a:prstGeom prst="roundRect">
            <a:avLst>
              <a:gd name="adj" fmla="val 5744"/>
            </a:avLst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lang="ar-SA" sz="3200">
              <a:latin typeface="Arial" panose="020B0604020202020204" pitchFamily="34" charset="0"/>
            </a:endParaRPr>
          </a:p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dirty="0"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759336" y="757057"/>
            <a:ext cx="18110024" cy="12503958"/>
          </a:xfrm>
          <a:prstGeom prst="roundRect">
            <a:avLst>
              <a:gd name="adj" fmla="val 5667"/>
            </a:avLst>
          </a:prstGeom>
          <a:ln w="79375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28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89" y="9916004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9" name="مربع نص 28"/>
          <p:cNvSpPr txBox="1"/>
          <p:nvPr/>
        </p:nvSpPr>
        <p:spPr>
          <a:xfrm>
            <a:off x="1089782" y="11693112"/>
            <a:ext cx="203926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28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2" name="Freeform 128">
            <a:extLst>
              <a:ext uri="{FF2B5EF4-FFF2-40B4-BE49-F238E27FC236}">
                <a16:creationId xmlns:a16="http://schemas.microsoft.com/office/drawing/2014/main" id="{B47F2980-95EA-7558-8538-B204718D8D0E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8889972" y="8148863"/>
            <a:ext cx="4837025" cy="4070553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3" name="Freeform 128">
            <a:extLst>
              <a:ext uri="{FF2B5EF4-FFF2-40B4-BE49-F238E27FC236}">
                <a16:creationId xmlns:a16="http://schemas.microsoft.com/office/drawing/2014/main" id="{33F5597D-28F0-BFF2-E934-6ED541F79BCB}"/>
              </a:ext>
            </a:extLst>
          </p:cNvPr>
          <p:cNvSpPr>
            <a:spLocks noEditPoints="1"/>
          </p:cNvSpPr>
          <p:nvPr/>
        </p:nvSpPr>
        <p:spPr bwMode="auto">
          <a:xfrm rot="16357843">
            <a:off x="19832143" y="3582144"/>
            <a:ext cx="3228854" cy="4355499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F9647C78-F7AE-DE6C-33B6-C0881FD1D6EB}"/>
              </a:ext>
            </a:extLst>
          </p:cNvPr>
          <p:cNvSpPr/>
          <p:nvPr/>
        </p:nvSpPr>
        <p:spPr>
          <a:xfrm>
            <a:off x="19537614" y="3953898"/>
            <a:ext cx="3079689" cy="24622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فكرة الدرس: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أجد قيم عبارات</a:t>
            </a:r>
          </a:p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جبرية بسيطة</a:t>
            </a:r>
            <a:endParaRPr lang="ar-SA" sz="3200" b="1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Freeform 128">
            <a:extLst>
              <a:ext uri="{FF2B5EF4-FFF2-40B4-BE49-F238E27FC236}">
                <a16:creationId xmlns:a16="http://schemas.microsoft.com/office/drawing/2014/main" id="{201C647C-B833-C576-F2B9-3065C127F0D4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0183664" y="203819"/>
            <a:ext cx="2531922" cy="4231912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5F541FF3-FBFA-2840-C972-5ED75EB47D77}"/>
              </a:ext>
            </a:extLst>
          </p:cNvPr>
          <p:cNvSpPr/>
          <p:nvPr/>
        </p:nvSpPr>
        <p:spPr>
          <a:xfrm>
            <a:off x="19651648" y="1534945"/>
            <a:ext cx="2842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فصل (1)</a:t>
            </a:r>
          </a:p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 </a:t>
            </a:r>
            <a:r>
              <a:rPr lang="ar-SA" sz="4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الدوال</a:t>
            </a:r>
            <a:endParaRPr lang="ar-SA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840296E-AF31-30DF-0497-7F42025A7E5D}"/>
              </a:ext>
            </a:extLst>
          </p:cNvPr>
          <p:cNvSpPr/>
          <p:nvPr/>
        </p:nvSpPr>
        <p:spPr>
          <a:xfrm>
            <a:off x="19823376" y="7729084"/>
            <a:ext cx="2377574" cy="35086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المفردات: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المتغير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العبارة الجبرية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المعامل</a:t>
            </a: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24D16E55-4BF3-68F8-0E35-D8A03F3B2213}"/>
              </a:ext>
            </a:extLst>
          </p:cNvPr>
          <p:cNvSpPr/>
          <p:nvPr/>
        </p:nvSpPr>
        <p:spPr>
          <a:xfrm>
            <a:off x="5684163" y="1079589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9" name="流程图: 库存数据 5">
            <a:extLst>
              <a:ext uri="{FF2B5EF4-FFF2-40B4-BE49-F238E27FC236}">
                <a16:creationId xmlns:a16="http://schemas.microsoft.com/office/drawing/2014/main" id="{5A3D3910-0A0B-718A-4AD5-B2DEF83009A2}"/>
              </a:ext>
            </a:extLst>
          </p:cNvPr>
          <p:cNvSpPr/>
          <p:nvPr/>
        </p:nvSpPr>
        <p:spPr>
          <a:xfrm flipH="1">
            <a:off x="6102397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259C9B-7F20-5AD6-9506-362C4D65C25E}"/>
              </a:ext>
            </a:extLst>
          </p:cNvPr>
          <p:cNvSpPr txBox="1"/>
          <p:nvPr/>
        </p:nvSpPr>
        <p:spPr>
          <a:xfrm>
            <a:off x="5987601" y="1079589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72C6A12-FE9D-D007-D739-EAE646245642}"/>
              </a:ext>
            </a:extLst>
          </p:cNvPr>
          <p:cNvSpPr txBox="1"/>
          <p:nvPr/>
        </p:nvSpPr>
        <p:spPr>
          <a:xfrm>
            <a:off x="6631068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5E32F452-EDF0-3706-57B3-8A3612E19B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125" r="1111"/>
          <a:stretch/>
        </p:blipFill>
        <p:spPr>
          <a:xfrm>
            <a:off x="1244434" y="2209507"/>
            <a:ext cx="17139828" cy="298092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ECB1A87-BAD9-6C77-E10D-D4C86C971E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314" t="5562" r="1111" b="67338"/>
          <a:stretch/>
        </p:blipFill>
        <p:spPr>
          <a:xfrm>
            <a:off x="14001752" y="1152649"/>
            <a:ext cx="4154179" cy="1132695"/>
          </a:xfrm>
          <a:prstGeom prst="rect">
            <a:avLst/>
          </a:prstGeom>
        </p:spPr>
      </p:pic>
      <p:sp>
        <p:nvSpPr>
          <p:cNvPr id="15" name="Text Box 14">
            <a:extLst>
              <a:ext uri="{FF2B5EF4-FFF2-40B4-BE49-F238E27FC236}">
                <a16:creationId xmlns:a16="http://schemas.microsoft.com/office/drawing/2014/main" id="{F743BD86-8534-2488-7AE0-58FBB9690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1887" y="4527316"/>
            <a:ext cx="35281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مساحة المثلث =</a:t>
            </a:r>
            <a:endParaRPr lang="en-US" altLang="ar-SA" sz="4400" b="1" dirty="0"/>
          </a:p>
        </p:txBody>
      </p:sp>
      <p:grpSp>
        <p:nvGrpSpPr>
          <p:cNvPr id="16" name="Group 21">
            <a:extLst>
              <a:ext uri="{FF2B5EF4-FFF2-40B4-BE49-F238E27FC236}">
                <a16:creationId xmlns:a16="http://schemas.microsoft.com/office/drawing/2014/main" id="{6992C091-89D0-A179-FD96-FA002277AE60}"/>
              </a:ext>
            </a:extLst>
          </p:cNvPr>
          <p:cNvGrpSpPr>
            <a:grpSpLocks/>
          </p:cNvGrpSpPr>
          <p:nvPr/>
        </p:nvGrpSpPr>
        <p:grpSpPr bwMode="auto">
          <a:xfrm>
            <a:off x="5438451" y="4139299"/>
            <a:ext cx="1835151" cy="1544638"/>
            <a:chOff x="2574" y="1950"/>
            <a:chExt cx="1156" cy="973"/>
          </a:xfrm>
        </p:grpSpPr>
        <p:sp>
          <p:nvSpPr>
            <p:cNvPr id="17" name="Text Box 16">
              <a:extLst>
                <a:ext uri="{FF2B5EF4-FFF2-40B4-BE49-F238E27FC236}">
                  <a16:creationId xmlns:a16="http://schemas.microsoft.com/office/drawing/2014/main" id="{48594E8E-A736-669D-5CC1-E3E0DD501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4" y="1950"/>
              <a:ext cx="1156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rgbClr val="FF0000"/>
                  </a:solidFill>
                </a:rPr>
                <a:t>هـ </a:t>
              </a:r>
              <a:r>
                <a:rPr lang="ar-SA" altLang="ar-SA" sz="4400" b="1" dirty="0">
                  <a:solidFill>
                    <a:schemeClr val="tx2"/>
                  </a:solidFill>
                </a:rPr>
                <a:t>×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 </a:t>
              </a:r>
              <a:r>
                <a:rPr lang="ar-SA" altLang="ar-SA" sz="4400" b="1" dirty="0">
                  <a:solidFill>
                    <a:srgbClr val="008000"/>
                  </a:solidFill>
                </a:rPr>
                <a:t>ع</a:t>
              </a:r>
              <a:endParaRPr lang="en-US" altLang="ar-SA" sz="4400" b="1" dirty="0">
                <a:solidFill>
                  <a:srgbClr val="008000"/>
                </a:solidFill>
              </a:endParaRPr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18B72102-2D2F-6B1E-8F64-B6E5C73974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90" y="2438"/>
              <a:ext cx="898" cy="1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Text Box 19">
              <a:extLst>
                <a:ext uri="{FF2B5EF4-FFF2-40B4-BE49-F238E27FC236}">
                  <a16:creationId xmlns:a16="http://schemas.microsoft.com/office/drawing/2014/main" id="{A29C717F-89F4-3FCE-0C3D-524CF60D7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" y="2438"/>
              <a:ext cx="27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2</a:t>
              </a:r>
              <a:endParaRPr lang="en-US" altLang="ar-SA" sz="4400" b="1" dirty="0"/>
            </a:p>
          </p:txBody>
        </p:sp>
      </p:grpSp>
      <p:grpSp>
        <p:nvGrpSpPr>
          <p:cNvPr id="24" name="Group 29">
            <a:extLst>
              <a:ext uri="{FF2B5EF4-FFF2-40B4-BE49-F238E27FC236}">
                <a16:creationId xmlns:a16="http://schemas.microsoft.com/office/drawing/2014/main" id="{FC78D2FF-4829-D57D-9127-F21944A4A798}"/>
              </a:ext>
            </a:extLst>
          </p:cNvPr>
          <p:cNvGrpSpPr>
            <a:grpSpLocks/>
          </p:cNvGrpSpPr>
          <p:nvPr/>
        </p:nvGrpSpPr>
        <p:grpSpPr bwMode="auto">
          <a:xfrm>
            <a:off x="3763974" y="4232961"/>
            <a:ext cx="1666876" cy="1393826"/>
            <a:chOff x="2073" y="2162"/>
            <a:chExt cx="1050" cy="878"/>
          </a:xfrm>
        </p:grpSpPr>
        <p:grpSp>
          <p:nvGrpSpPr>
            <p:cNvPr id="25" name="Group 23">
              <a:extLst>
                <a:ext uri="{FF2B5EF4-FFF2-40B4-BE49-F238E27FC236}">
                  <a16:creationId xmlns:a16="http://schemas.microsoft.com/office/drawing/2014/main" id="{F4D57800-0B10-946A-1B16-2A4FF21483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3" y="2162"/>
              <a:ext cx="824" cy="493"/>
              <a:chOff x="2740" y="2205"/>
              <a:chExt cx="824" cy="493"/>
            </a:xfrm>
          </p:grpSpPr>
          <p:sp>
            <p:nvSpPr>
              <p:cNvPr id="32" name="Text Box 24">
                <a:extLst>
                  <a:ext uri="{FF2B5EF4-FFF2-40B4-BE49-F238E27FC236}">
                    <a16:creationId xmlns:a16="http://schemas.microsoft.com/office/drawing/2014/main" id="{49581B56-97C3-9C22-CAF1-3D4D243EC1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35" y="2205"/>
                <a:ext cx="629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rgbClr val="FF0000"/>
                    </a:solidFill>
                  </a:rPr>
                  <a:t>8 </a:t>
                </a:r>
                <a:r>
                  <a:rPr lang="ar-SA" altLang="ar-SA" sz="4400" b="1" dirty="0">
                    <a:solidFill>
                      <a:schemeClr val="tx2"/>
                    </a:solidFill>
                  </a:rPr>
                  <a:t>×</a:t>
                </a:r>
                <a:endParaRPr lang="en-US" altLang="ar-SA" sz="4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3" name="Text Box 25">
                <a:extLst>
                  <a:ext uri="{FF2B5EF4-FFF2-40B4-BE49-F238E27FC236}">
                    <a16:creationId xmlns:a16="http://schemas.microsoft.com/office/drawing/2014/main" id="{2E6F6776-FE04-7E1D-134D-0D62CD2906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40" y="2213"/>
                <a:ext cx="271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rgbClr val="008000"/>
                    </a:solidFill>
                  </a:rPr>
                  <a:t>6</a:t>
                </a:r>
                <a:endParaRPr lang="en-US" altLang="ar-SA" sz="4400" b="1" dirty="0"/>
              </a:p>
            </p:txBody>
          </p:sp>
        </p:grpSp>
        <p:sp>
          <p:nvSpPr>
            <p:cNvPr id="27" name="Text Box 26">
              <a:extLst>
                <a:ext uri="{FF2B5EF4-FFF2-40B4-BE49-F238E27FC236}">
                  <a16:creationId xmlns:a16="http://schemas.microsoft.com/office/drawing/2014/main" id="{7B7239B9-854C-E843-8B0B-44B34FFAF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8" y="2555"/>
              <a:ext cx="27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2</a:t>
              </a:r>
              <a:endParaRPr lang="en-US" altLang="ar-SA" sz="4400" b="1" dirty="0"/>
            </a:p>
          </p:txBody>
        </p:sp>
        <p:sp>
          <p:nvSpPr>
            <p:cNvPr id="30" name="Text Box 27">
              <a:extLst>
                <a:ext uri="{FF2B5EF4-FFF2-40B4-BE49-F238E27FC236}">
                  <a16:creationId xmlns:a16="http://schemas.microsoft.com/office/drawing/2014/main" id="{72477EC2-68BE-9B2D-B6BC-EFE76EC98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4" y="2317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  <p:sp>
          <p:nvSpPr>
            <p:cNvPr id="31" name="Line 28">
              <a:extLst>
                <a:ext uri="{FF2B5EF4-FFF2-40B4-BE49-F238E27FC236}">
                  <a16:creationId xmlns:a16="http://schemas.microsoft.com/office/drawing/2014/main" id="{E914A030-2173-D3FC-7CAB-93610D5E91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73" y="2560"/>
              <a:ext cx="724" cy="1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34" name="Group 35">
            <a:extLst>
              <a:ext uri="{FF2B5EF4-FFF2-40B4-BE49-F238E27FC236}">
                <a16:creationId xmlns:a16="http://schemas.microsoft.com/office/drawing/2014/main" id="{982B4E51-8F8F-DF7A-7D35-F1ACA3BE30E7}"/>
              </a:ext>
            </a:extLst>
          </p:cNvPr>
          <p:cNvGrpSpPr>
            <a:grpSpLocks/>
          </p:cNvGrpSpPr>
          <p:nvPr/>
        </p:nvGrpSpPr>
        <p:grpSpPr bwMode="auto">
          <a:xfrm>
            <a:off x="3664626" y="5510753"/>
            <a:ext cx="1636713" cy="1465263"/>
            <a:chOff x="2081" y="2596"/>
            <a:chExt cx="1031" cy="923"/>
          </a:xfrm>
        </p:grpSpPr>
        <p:sp>
          <p:nvSpPr>
            <p:cNvPr id="35" name="Text Box 31">
              <a:extLst>
                <a:ext uri="{FF2B5EF4-FFF2-40B4-BE49-F238E27FC236}">
                  <a16:creationId xmlns:a16="http://schemas.microsoft.com/office/drawing/2014/main" id="{67079FC8-7CA6-6310-D495-C01BF042ED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1" y="2596"/>
              <a:ext cx="647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chemeClr val="tx2"/>
                  </a:solidFill>
                </a:rPr>
                <a:t>48</a:t>
              </a:r>
              <a:endParaRPr lang="en-US" altLang="ar-SA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6" name="Text Box 32">
              <a:extLst>
                <a:ext uri="{FF2B5EF4-FFF2-40B4-BE49-F238E27FC236}">
                  <a16:creationId xmlns:a16="http://schemas.microsoft.com/office/drawing/2014/main" id="{6CBE336D-E0F9-408F-A181-FC2C44B054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7" y="3034"/>
              <a:ext cx="27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2</a:t>
              </a:r>
              <a:endParaRPr lang="en-US" altLang="ar-SA" sz="4400" b="1" dirty="0"/>
            </a:p>
          </p:txBody>
        </p:sp>
        <p:sp>
          <p:nvSpPr>
            <p:cNvPr id="37" name="Text Box 33">
              <a:extLst>
                <a:ext uri="{FF2B5EF4-FFF2-40B4-BE49-F238E27FC236}">
                  <a16:creationId xmlns:a16="http://schemas.microsoft.com/office/drawing/2014/main" id="{410D4B13-C4A1-4E27-9534-B6DC2F2CC8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3" y="2791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  <p:sp>
          <p:nvSpPr>
            <p:cNvPr id="38" name="Line 34">
              <a:extLst>
                <a:ext uri="{FF2B5EF4-FFF2-40B4-BE49-F238E27FC236}">
                  <a16:creationId xmlns:a16="http://schemas.microsoft.com/office/drawing/2014/main" id="{FCBED783-0D9C-83CE-BC1C-6A856569E6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45" y="3051"/>
              <a:ext cx="544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39" name="Group 42">
            <a:extLst>
              <a:ext uri="{FF2B5EF4-FFF2-40B4-BE49-F238E27FC236}">
                <a16:creationId xmlns:a16="http://schemas.microsoft.com/office/drawing/2014/main" id="{B70A7599-64E1-9A29-5338-ED5C7D732AA5}"/>
              </a:ext>
            </a:extLst>
          </p:cNvPr>
          <p:cNvGrpSpPr>
            <a:grpSpLocks/>
          </p:cNvGrpSpPr>
          <p:nvPr/>
        </p:nvGrpSpPr>
        <p:grpSpPr bwMode="auto">
          <a:xfrm>
            <a:off x="4030814" y="7078715"/>
            <a:ext cx="1184274" cy="776288"/>
            <a:chOff x="2846" y="3249"/>
            <a:chExt cx="746" cy="489"/>
          </a:xfrm>
        </p:grpSpPr>
        <p:sp>
          <p:nvSpPr>
            <p:cNvPr id="40" name="Text Box 36">
              <a:extLst>
                <a:ext uri="{FF2B5EF4-FFF2-40B4-BE49-F238E27FC236}">
                  <a16:creationId xmlns:a16="http://schemas.microsoft.com/office/drawing/2014/main" id="{00EF5F24-BD4E-EBDA-2045-6970189B7F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6" y="3249"/>
              <a:ext cx="534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24</a:t>
              </a:r>
              <a:endParaRPr lang="en-US" altLang="ar-SA" sz="4400" b="1" dirty="0"/>
            </a:p>
          </p:txBody>
        </p:sp>
        <p:sp>
          <p:nvSpPr>
            <p:cNvPr id="41" name="Text Box 40">
              <a:extLst>
                <a:ext uri="{FF2B5EF4-FFF2-40B4-BE49-F238E27FC236}">
                  <a16:creationId xmlns:a16="http://schemas.microsoft.com/office/drawing/2014/main" id="{E48DAB80-8B69-EACA-65CC-E482C2ED90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3" y="3253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</p:grpSp>
      <p:grpSp>
        <p:nvGrpSpPr>
          <p:cNvPr id="42" name="Group 47">
            <a:extLst>
              <a:ext uri="{FF2B5EF4-FFF2-40B4-BE49-F238E27FC236}">
                <a16:creationId xmlns:a16="http://schemas.microsoft.com/office/drawing/2014/main" id="{83A96CA8-5B44-45BE-DC46-C0925E04F572}"/>
              </a:ext>
            </a:extLst>
          </p:cNvPr>
          <p:cNvGrpSpPr>
            <a:grpSpLocks/>
          </p:cNvGrpSpPr>
          <p:nvPr/>
        </p:nvGrpSpPr>
        <p:grpSpPr bwMode="auto">
          <a:xfrm>
            <a:off x="1734242" y="8219042"/>
            <a:ext cx="6119813" cy="1016001"/>
            <a:chOff x="32" y="3638"/>
            <a:chExt cx="3855" cy="640"/>
          </a:xfrm>
        </p:grpSpPr>
        <p:sp>
          <p:nvSpPr>
            <p:cNvPr id="43" name="Text Box 43">
              <a:extLst>
                <a:ext uri="{FF2B5EF4-FFF2-40B4-BE49-F238E27FC236}">
                  <a16:creationId xmlns:a16="http://schemas.microsoft.com/office/drawing/2014/main" id="{040A1CD9-2666-FA98-86CA-CFD3259C5F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" y="3741"/>
              <a:ext cx="3855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rgbClr val="FF0000"/>
                  </a:solidFill>
                </a:rPr>
                <a:t>فإن مساحة المثلث هي 24 سم .</a:t>
              </a:r>
              <a:endParaRPr lang="en-US" altLang="ar-SA" sz="4400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Text Box 46">
              <a:extLst>
                <a:ext uri="{FF2B5EF4-FFF2-40B4-BE49-F238E27FC236}">
                  <a16:creationId xmlns:a16="http://schemas.microsoft.com/office/drawing/2014/main" id="{8A2B560E-2A6B-B0E6-03D4-0428567C93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" y="3638"/>
              <a:ext cx="317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3300" b="1" dirty="0">
                  <a:solidFill>
                    <a:srgbClr val="FF0000"/>
                  </a:solidFill>
                </a:rPr>
                <a:t>2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ar-SA" sz="18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8" name="صورة 17" descr="صورة تحتوي على لقطة شاشة, رسم بياني, التصميم&#10;&#10;تم إنشاء الوصف تلقائياً">
            <a:extLst>
              <a:ext uri="{FF2B5EF4-FFF2-40B4-BE49-F238E27FC236}">
                <a16:creationId xmlns:a16="http://schemas.microsoft.com/office/drawing/2014/main" id="{ECE30E91-8431-F494-CF04-6EB2C905C0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685" y="5366905"/>
            <a:ext cx="8472920" cy="7318749"/>
          </a:xfrm>
          <a:prstGeom prst="rect">
            <a:avLst/>
          </a:prstGeom>
        </p:spPr>
      </p:pic>
      <p:sp>
        <p:nvSpPr>
          <p:cNvPr id="19" name="موجة 18">
            <a:extLst>
              <a:ext uri="{FF2B5EF4-FFF2-40B4-BE49-F238E27FC236}">
                <a16:creationId xmlns:a16="http://schemas.microsoft.com/office/drawing/2014/main" id="{C72F26DA-518A-EB8E-0622-678EF888E810}"/>
              </a:ext>
            </a:extLst>
          </p:cNvPr>
          <p:cNvSpPr/>
          <p:nvPr/>
        </p:nvSpPr>
        <p:spPr>
          <a:xfrm rot="20059914">
            <a:off x="8547578" y="6038607"/>
            <a:ext cx="3201175" cy="1346533"/>
          </a:xfrm>
          <a:prstGeom prst="wav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500" b="1" dirty="0">
                <a:solidFill>
                  <a:srgbClr val="C00000"/>
                </a:solidFill>
              </a:rPr>
              <a:t>لغز رياضي</a:t>
            </a:r>
          </a:p>
        </p:txBody>
      </p:sp>
    </p:spTree>
    <p:extLst>
      <p:ext uri="{BB962C8B-B14F-4D97-AF65-F5344CB8AC3E}">
        <p14:creationId xmlns:p14="http://schemas.microsoft.com/office/powerpoint/2010/main" val="41853195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5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457020" y="353909"/>
            <a:ext cx="18165580" cy="12566829"/>
          </a:xfrm>
          <a:prstGeom prst="roundRect">
            <a:avLst>
              <a:gd name="adj" fmla="val 5744"/>
            </a:avLst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lang="ar-SA" sz="3200" dirty="0">
              <a:latin typeface="Arial" panose="020B0604020202020204" pitchFamily="34" charset="0"/>
            </a:endParaRPr>
          </a:p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dirty="0"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759335" y="683225"/>
            <a:ext cx="18110024" cy="12503958"/>
          </a:xfrm>
          <a:prstGeom prst="roundRect">
            <a:avLst>
              <a:gd name="adj" fmla="val 5667"/>
            </a:avLst>
          </a:prstGeom>
          <a:ln w="79375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28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47" y="9902107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9" name="مربع نص 28"/>
          <p:cNvSpPr txBox="1"/>
          <p:nvPr/>
        </p:nvSpPr>
        <p:spPr>
          <a:xfrm>
            <a:off x="1124740" y="11679215"/>
            <a:ext cx="203926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29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2" name="Freeform 128">
            <a:extLst>
              <a:ext uri="{FF2B5EF4-FFF2-40B4-BE49-F238E27FC236}">
                <a16:creationId xmlns:a16="http://schemas.microsoft.com/office/drawing/2014/main" id="{B4A35FF1-D245-9DAF-062C-5B2065FFF62E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8889972" y="8148863"/>
            <a:ext cx="4837025" cy="4070553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3" name="Freeform 128">
            <a:extLst>
              <a:ext uri="{FF2B5EF4-FFF2-40B4-BE49-F238E27FC236}">
                <a16:creationId xmlns:a16="http://schemas.microsoft.com/office/drawing/2014/main" id="{34743E86-F43A-A1D0-151B-53E91E839605}"/>
              </a:ext>
            </a:extLst>
          </p:cNvPr>
          <p:cNvSpPr>
            <a:spLocks noEditPoints="1"/>
          </p:cNvSpPr>
          <p:nvPr/>
        </p:nvSpPr>
        <p:spPr bwMode="auto">
          <a:xfrm rot="16357843">
            <a:off x="19830466" y="3580389"/>
            <a:ext cx="3228854" cy="4358856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368C1B8A-6C8A-CCBA-77B9-B2A4D7F9575C}"/>
              </a:ext>
            </a:extLst>
          </p:cNvPr>
          <p:cNvSpPr/>
          <p:nvPr/>
        </p:nvSpPr>
        <p:spPr>
          <a:xfrm>
            <a:off x="19537614" y="3953898"/>
            <a:ext cx="3079689" cy="24622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فكرة الدرس: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أجد قيم عبارات</a:t>
            </a:r>
          </a:p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جبرية بسيطة</a:t>
            </a:r>
            <a:endParaRPr lang="ar-SA" sz="3200" b="1" cap="none" spc="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Freeform 128">
            <a:extLst>
              <a:ext uri="{FF2B5EF4-FFF2-40B4-BE49-F238E27FC236}">
                <a16:creationId xmlns:a16="http://schemas.microsoft.com/office/drawing/2014/main" id="{84D9A549-7350-18A4-763D-B2B3A405C151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0183664" y="203819"/>
            <a:ext cx="2531922" cy="4231912"/>
          </a:xfrm>
          <a:custGeom>
            <a:avLst/>
            <a:gdLst/>
            <a:ahLst/>
            <a:cxnLst>
              <a:cxn ang="0">
                <a:pos x="7" y="475"/>
              </a:cxn>
              <a:cxn ang="0">
                <a:pos x="2824" y="83"/>
              </a:cxn>
              <a:cxn ang="0">
                <a:pos x="649" y="1056"/>
              </a:cxn>
              <a:cxn ang="0">
                <a:pos x="2076" y="27"/>
              </a:cxn>
              <a:cxn ang="0">
                <a:pos x="172" y="526"/>
              </a:cxn>
              <a:cxn ang="0">
                <a:pos x="1718" y="1039"/>
              </a:cxn>
              <a:cxn ang="0">
                <a:pos x="1774" y="1068"/>
              </a:cxn>
              <a:cxn ang="0">
                <a:pos x="1781" y="1032"/>
              </a:cxn>
              <a:cxn ang="0">
                <a:pos x="333" y="936"/>
              </a:cxn>
              <a:cxn ang="0">
                <a:pos x="392" y="925"/>
              </a:cxn>
              <a:cxn ang="0">
                <a:pos x="363" y="1000"/>
              </a:cxn>
              <a:cxn ang="0">
                <a:pos x="503" y="880"/>
              </a:cxn>
              <a:cxn ang="0">
                <a:pos x="1070" y="1002"/>
              </a:cxn>
              <a:cxn ang="0">
                <a:pos x="1231" y="969"/>
              </a:cxn>
              <a:cxn ang="0">
                <a:pos x="1562" y="1066"/>
              </a:cxn>
              <a:cxn ang="0">
                <a:pos x="2570" y="952"/>
              </a:cxn>
              <a:cxn ang="0">
                <a:pos x="2350" y="939"/>
              </a:cxn>
              <a:cxn ang="0">
                <a:pos x="2269" y="1060"/>
              </a:cxn>
              <a:cxn ang="0">
                <a:pos x="2003" y="943"/>
              </a:cxn>
              <a:cxn ang="0">
                <a:pos x="290" y="863"/>
              </a:cxn>
              <a:cxn ang="0">
                <a:pos x="2193" y="1080"/>
              </a:cxn>
              <a:cxn ang="0">
                <a:pos x="444" y="1031"/>
              </a:cxn>
              <a:cxn ang="0">
                <a:pos x="1999" y="1059"/>
              </a:cxn>
              <a:cxn ang="0">
                <a:pos x="2788" y="924"/>
              </a:cxn>
              <a:cxn ang="0">
                <a:pos x="1208" y="1000"/>
              </a:cxn>
              <a:cxn ang="0">
                <a:pos x="1020" y="1032"/>
              </a:cxn>
              <a:cxn ang="0">
                <a:pos x="1107" y="1032"/>
              </a:cxn>
              <a:cxn ang="0">
                <a:pos x="2071" y="1081"/>
              </a:cxn>
              <a:cxn ang="0">
                <a:pos x="1980" y="938"/>
              </a:cxn>
              <a:cxn ang="0">
                <a:pos x="46" y="415"/>
              </a:cxn>
              <a:cxn ang="0">
                <a:pos x="886" y="1049"/>
              </a:cxn>
              <a:cxn ang="0">
                <a:pos x="867" y="1023"/>
              </a:cxn>
              <a:cxn ang="0">
                <a:pos x="151" y="558"/>
              </a:cxn>
              <a:cxn ang="0">
                <a:pos x="28" y="478"/>
              </a:cxn>
              <a:cxn ang="0">
                <a:pos x="116" y="433"/>
              </a:cxn>
              <a:cxn ang="0">
                <a:pos x="1842" y="1067"/>
              </a:cxn>
              <a:cxn ang="0">
                <a:pos x="958" y="921"/>
              </a:cxn>
              <a:cxn ang="0">
                <a:pos x="50" y="891"/>
              </a:cxn>
              <a:cxn ang="0">
                <a:pos x="209" y="842"/>
              </a:cxn>
              <a:cxn ang="0">
                <a:pos x="595" y="904"/>
              </a:cxn>
              <a:cxn ang="0">
                <a:pos x="1419" y="903"/>
              </a:cxn>
              <a:cxn ang="0">
                <a:pos x="129" y="571"/>
              </a:cxn>
              <a:cxn ang="0">
                <a:pos x="668" y="1009"/>
              </a:cxn>
              <a:cxn ang="0">
                <a:pos x="54" y="727"/>
              </a:cxn>
              <a:cxn ang="0">
                <a:pos x="146" y="428"/>
              </a:cxn>
              <a:cxn ang="0">
                <a:pos x="40" y="824"/>
              </a:cxn>
              <a:cxn ang="0">
                <a:pos x="300" y="922"/>
              </a:cxn>
              <a:cxn ang="0">
                <a:pos x="234" y="807"/>
              </a:cxn>
              <a:cxn ang="0">
                <a:pos x="2516" y="34"/>
              </a:cxn>
              <a:cxn ang="0">
                <a:pos x="2397" y="1012"/>
              </a:cxn>
              <a:cxn ang="0">
                <a:pos x="2110" y="911"/>
              </a:cxn>
              <a:cxn ang="0">
                <a:pos x="179" y="845"/>
              </a:cxn>
              <a:cxn ang="0">
                <a:pos x="1700" y="907"/>
              </a:cxn>
              <a:cxn ang="0">
                <a:pos x="1617" y="931"/>
              </a:cxn>
              <a:cxn ang="0">
                <a:pos x="2731" y="1011"/>
              </a:cxn>
              <a:cxn ang="0">
                <a:pos x="1645" y="1053"/>
              </a:cxn>
              <a:cxn ang="0">
                <a:pos x="462" y="1005"/>
              </a:cxn>
              <a:cxn ang="0">
                <a:pos x="2332" y="969"/>
              </a:cxn>
              <a:cxn ang="0">
                <a:pos x="2433" y="946"/>
              </a:cxn>
              <a:cxn ang="0">
                <a:pos x="1077" y="998"/>
              </a:cxn>
              <a:cxn ang="0">
                <a:pos x="2776" y="941"/>
              </a:cxn>
              <a:cxn ang="0">
                <a:pos x="82" y="727"/>
              </a:cxn>
              <a:cxn ang="0">
                <a:pos x="1930" y="922"/>
              </a:cxn>
            </a:cxnLst>
            <a:rect l="0" t="0" r="r" b="b"/>
            <a:pathLst>
              <a:path w="2921" h="1098">
                <a:moveTo>
                  <a:pt x="633" y="1063"/>
                </a:moveTo>
                <a:lnTo>
                  <a:pt x="633" y="1063"/>
                </a:lnTo>
                <a:lnTo>
                  <a:pt x="629" y="1063"/>
                </a:lnTo>
                <a:lnTo>
                  <a:pt x="626" y="1063"/>
                </a:lnTo>
                <a:lnTo>
                  <a:pt x="625" y="1060"/>
                </a:lnTo>
                <a:lnTo>
                  <a:pt x="626" y="1054"/>
                </a:lnTo>
                <a:lnTo>
                  <a:pt x="626" y="1054"/>
                </a:lnTo>
                <a:lnTo>
                  <a:pt x="586" y="1053"/>
                </a:lnTo>
                <a:lnTo>
                  <a:pt x="542" y="1053"/>
                </a:lnTo>
                <a:lnTo>
                  <a:pt x="452" y="1052"/>
                </a:lnTo>
                <a:lnTo>
                  <a:pt x="406" y="1050"/>
                </a:lnTo>
                <a:lnTo>
                  <a:pt x="362" y="1046"/>
                </a:lnTo>
                <a:lnTo>
                  <a:pt x="320" y="1042"/>
                </a:lnTo>
                <a:lnTo>
                  <a:pt x="279" y="1035"/>
                </a:lnTo>
                <a:lnTo>
                  <a:pt x="279" y="1035"/>
                </a:lnTo>
                <a:lnTo>
                  <a:pt x="278" y="1035"/>
                </a:lnTo>
                <a:lnTo>
                  <a:pt x="275" y="1036"/>
                </a:lnTo>
                <a:lnTo>
                  <a:pt x="268" y="1042"/>
                </a:lnTo>
                <a:lnTo>
                  <a:pt x="265" y="1043"/>
                </a:lnTo>
                <a:lnTo>
                  <a:pt x="262" y="1043"/>
                </a:lnTo>
                <a:lnTo>
                  <a:pt x="260" y="1043"/>
                </a:lnTo>
                <a:lnTo>
                  <a:pt x="257" y="1039"/>
                </a:lnTo>
                <a:lnTo>
                  <a:pt x="257" y="1039"/>
                </a:lnTo>
                <a:lnTo>
                  <a:pt x="254" y="1036"/>
                </a:lnTo>
                <a:lnTo>
                  <a:pt x="250" y="1033"/>
                </a:lnTo>
                <a:lnTo>
                  <a:pt x="243" y="1032"/>
                </a:lnTo>
                <a:lnTo>
                  <a:pt x="237" y="1032"/>
                </a:lnTo>
                <a:lnTo>
                  <a:pt x="223" y="1033"/>
                </a:lnTo>
                <a:lnTo>
                  <a:pt x="210" y="1033"/>
                </a:lnTo>
                <a:lnTo>
                  <a:pt x="210" y="1033"/>
                </a:lnTo>
                <a:lnTo>
                  <a:pt x="181" y="1031"/>
                </a:lnTo>
                <a:lnTo>
                  <a:pt x="154" y="1025"/>
                </a:lnTo>
                <a:lnTo>
                  <a:pt x="130" y="1018"/>
                </a:lnTo>
                <a:lnTo>
                  <a:pt x="106" y="1008"/>
                </a:lnTo>
                <a:lnTo>
                  <a:pt x="85" y="998"/>
                </a:lnTo>
                <a:lnTo>
                  <a:pt x="64" y="987"/>
                </a:lnTo>
                <a:lnTo>
                  <a:pt x="45" y="974"/>
                </a:lnTo>
                <a:lnTo>
                  <a:pt x="26" y="962"/>
                </a:lnTo>
                <a:lnTo>
                  <a:pt x="26" y="962"/>
                </a:lnTo>
                <a:lnTo>
                  <a:pt x="18" y="934"/>
                </a:lnTo>
                <a:lnTo>
                  <a:pt x="11" y="904"/>
                </a:lnTo>
                <a:lnTo>
                  <a:pt x="7" y="875"/>
                </a:lnTo>
                <a:lnTo>
                  <a:pt x="4" y="845"/>
                </a:lnTo>
                <a:lnTo>
                  <a:pt x="2" y="814"/>
                </a:lnTo>
                <a:lnTo>
                  <a:pt x="4" y="785"/>
                </a:lnTo>
                <a:lnTo>
                  <a:pt x="7" y="755"/>
                </a:lnTo>
                <a:lnTo>
                  <a:pt x="11" y="727"/>
                </a:lnTo>
                <a:lnTo>
                  <a:pt x="11" y="727"/>
                </a:lnTo>
                <a:lnTo>
                  <a:pt x="7" y="629"/>
                </a:lnTo>
                <a:lnTo>
                  <a:pt x="5" y="578"/>
                </a:lnTo>
                <a:lnTo>
                  <a:pt x="5" y="526"/>
                </a:lnTo>
                <a:lnTo>
                  <a:pt x="7" y="475"/>
                </a:lnTo>
                <a:lnTo>
                  <a:pt x="8" y="423"/>
                </a:lnTo>
                <a:lnTo>
                  <a:pt x="11" y="374"/>
                </a:lnTo>
                <a:lnTo>
                  <a:pt x="16" y="326"/>
                </a:lnTo>
                <a:lnTo>
                  <a:pt x="16" y="326"/>
                </a:lnTo>
                <a:lnTo>
                  <a:pt x="14" y="331"/>
                </a:lnTo>
                <a:lnTo>
                  <a:pt x="11" y="335"/>
                </a:lnTo>
                <a:lnTo>
                  <a:pt x="7" y="339"/>
                </a:lnTo>
                <a:lnTo>
                  <a:pt x="4" y="341"/>
                </a:lnTo>
                <a:lnTo>
                  <a:pt x="0" y="341"/>
                </a:lnTo>
                <a:lnTo>
                  <a:pt x="0" y="341"/>
                </a:lnTo>
                <a:lnTo>
                  <a:pt x="40" y="273"/>
                </a:lnTo>
                <a:lnTo>
                  <a:pt x="82" y="208"/>
                </a:lnTo>
                <a:lnTo>
                  <a:pt x="104" y="178"/>
                </a:lnTo>
                <a:lnTo>
                  <a:pt x="126" y="147"/>
                </a:lnTo>
                <a:lnTo>
                  <a:pt x="148" y="117"/>
                </a:lnTo>
                <a:lnTo>
                  <a:pt x="172" y="89"/>
                </a:lnTo>
                <a:lnTo>
                  <a:pt x="172" y="89"/>
                </a:lnTo>
                <a:lnTo>
                  <a:pt x="178" y="74"/>
                </a:lnTo>
                <a:lnTo>
                  <a:pt x="185" y="61"/>
                </a:lnTo>
                <a:lnTo>
                  <a:pt x="195" y="51"/>
                </a:lnTo>
                <a:lnTo>
                  <a:pt x="205" y="41"/>
                </a:lnTo>
                <a:lnTo>
                  <a:pt x="217" y="34"/>
                </a:lnTo>
                <a:lnTo>
                  <a:pt x="231" y="29"/>
                </a:lnTo>
                <a:lnTo>
                  <a:pt x="245" y="23"/>
                </a:lnTo>
                <a:lnTo>
                  <a:pt x="262" y="19"/>
                </a:lnTo>
                <a:lnTo>
                  <a:pt x="262" y="19"/>
                </a:lnTo>
                <a:lnTo>
                  <a:pt x="281" y="13"/>
                </a:lnTo>
                <a:lnTo>
                  <a:pt x="299" y="10"/>
                </a:lnTo>
                <a:lnTo>
                  <a:pt x="340" y="5"/>
                </a:lnTo>
                <a:lnTo>
                  <a:pt x="383" y="2"/>
                </a:lnTo>
                <a:lnTo>
                  <a:pt x="428" y="0"/>
                </a:lnTo>
                <a:lnTo>
                  <a:pt x="475" y="0"/>
                </a:lnTo>
                <a:lnTo>
                  <a:pt x="519" y="3"/>
                </a:lnTo>
                <a:lnTo>
                  <a:pt x="608" y="9"/>
                </a:lnTo>
                <a:lnTo>
                  <a:pt x="608" y="9"/>
                </a:lnTo>
                <a:lnTo>
                  <a:pt x="715" y="6"/>
                </a:lnTo>
                <a:lnTo>
                  <a:pt x="819" y="6"/>
                </a:lnTo>
                <a:lnTo>
                  <a:pt x="1030" y="8"/>
                </a:lnTo>
                <a:lnTo>
                  <a:pt x="1134" y="8"/>
                </a:lnTo>
                <a:lnTo>
                  <a:pt x="1239" y="8"/>
                </a:lnTo>
                <a:lnTo>
                  <a:pt x="1346" y="5"/>
                </a:lnTo>
                <a:lnTo>
                  <a:pt x="1451" y="0"/>
                </a:lnTo>
                <a:lnTo>
                  <a:pt x="2653" y="23"/>
                </a:lnTo>
                <a:lnTo>
                  <a:pt x="2653" y="23"/>
                </a:lnTo>
                <a:lnTo>
                  <a:pt x="2681" y="24"/>
                </a:lnTo>
                <a:lnTo>
                  <a:pt x="2706" y="27"/>
                </a:lnTo>
                <a:lnTo>
                  <a:pt x="2730" y="33"/>
                </a:lnTo>
                <a:lnTo>
                  <a:pt x="2752" y="40"/>
                </a:lnTo>
                <a:lnTo>
                  <a:pt x="2772" y="48"/>
                </a:lnTo>
                <a:lnTo>
                  <a:pt x="2790" y="58"/>
                </a:lnTo>
                <a:lnTo>
                  <a:pt x="2809" y="69"/>
                </a:lnTo>
                <a:lnTo>
                  <a:pt x="2824" y="83"/>
                </a:lnTo>
                <a:lnTo>
                  <a:pt x="2838" y="97"/>
                </a:lnTo>
                <a:lnTo>
                  <a:pt x="2849" y="114"/>
                </a:lnTo>
                <a:lnTo>
                  <a:pt x="2861" y="131"/>
                </a:lnTo>
                <a:lnTo>
                  <a:pt x="2870" y="151"/>
                </a:lnTo>
                <a:lnTo>
                  <a:pt x="2879" y="171"/>
                </a:lnTo>
                <a:lnTo>
                  <a:pt x="2884" y="193"/>
                </a:lnTo>
                <a:lnTo>
                  <a:pt x="2890" y="215"/>
                </a:lnTo>
                <a:lnTo>
                  <a:pt x="2894" y="239"/>
                </a:lnTo>
                <a:lnTo>
                  <a:pt x="2894" y="239"/>
                </a:lnTo>
                <a:lnTo>
                  <a:pt x="2893" y="270"/>
                </a:lnTo>
                <a:lnTo>
                  <a:pt x="2893" y="301"/>
                </a:lnTo>
                <a:lnTo>
                  <a:pt x="2896" y="363"/>
                </a:lnTo>
                <a:lnTo>
                  <a:pt x="2901" y="423"/>
                </a:lnTo>
                <a:lnTo>
                  <a:pt x="2907" y="482"/>
                </a:lnTo>
                <a:lnTo>
                  <a:pt x="2907" y="482"/>
                </a:lnTo>
                <a:lnTo>
                  <a:pt x="2910" y="516"/>
                </a:lnTo>
                <a:lnTo>
                  <a:pt x="2911" y="551"/>
                </a:lnTo>
                <a:lnTo>
                  <a:pt x="2913" y="619"/>
                </a:lnTo>
                <a:lnTo>
                  <a:pt x="2914" y="688"/>
                </a:lnTo>
                <a:lnTo>
                  <a:pt x="2917" y="723"/>
                </a:lnTo>
                <a:lnTo>
                  <a:pt x="2921" y="758"/>
                </a:lnTo>
                <a:lnTo>
                  <a:pt x="2921" y="758"/>
                </a:lnTo>
                <a:lnTo>
                  <a:pt x="2900" y="800"/>
                </a:lnTo>
                <a:lnTo>
                  <a:pt x="2879" y="841"/>
                </a:lnTo>
                <a:lnTo>
                  <a:pt x="2855" y="882"/>
                </a:lnTo>
                <a:lnTo>
                  <a:pt x="2831" y="920"/>
                </a:lnTo>
                <a:lnTo>
                  <a:pt x="2804" y="956"/>
                </a:lnTo>
                <a:lnTo>
                  <a:pt x="2790" y="973"/>
                </a:lnTo>
                <a:lnTo>
                  <a:pt x="2775" y="990"/>
                </a:lnTo>
                <a:lnTo>
                  <a:pt x="2759" y="1005"/>
                </a:lnTo>
                <a:lnTo>
                  <a:pt x="2743" y="1021"/>
                </a:lnTo>
                <a:lnTo>
                  <a:pt x="2726" y="1036"/>
                </a:lnTo>
                <a:lnTo>
                  <a:pt x="2709" y="1050"/>
                </a:lnTo>
                <a:lnTo>
                  <a:pt x="2709" y="1050"/>
                </a:lnTo>
                <a:lnTo>
                  <a:pt x="2699" y="1056"/>
                </a:lnTo>
                <a:lnTo>
                  <a:pt x="2689" y="1061"/>
                </a:lnTo>
                <a:lnTo>
                  <a:pt x="2668" y="1070"/>
                </a:lnTo>
                <a:lnTo>
                  <a:pt x="2644" y="1077"/>
                </a:lnTo>
                <a:lnTo>
                  <a:pt x="2619" y="1081"/>
                </a:lnTo>
                <a:lnTo>
                  <a:pt x="2594" y="1085"/>
                </a:lnTo>
                <a:lnTo>
                  <a:pt x="2565" y="1087"/>
                </a:lnTo>
                <a:lnTo>
                  <a:pt x="2508" y="1090"/>
                </a:lnTo>
                <a:lnTo>
                  <a:pt x="2508" y="1090"/>
                </a:lnTo>
                <a:lnTo>
                  <a:pt x="2363" y="1092"/>
                </a:lnTo>
                <a:lnTo>
                  <a:pt x="2224" y="1095"/>
                </a:lnTo>
                <a:lnTo>
                  <a:pt x="1942" y="1098"/>
                </a:lnTo>
                <a:lnTo>
                  <a:pt x="1942" y="1098"/>
                </a:lnTo>
                <a:lnTo>
                  <a:pt x="1909" y="1098"/>
                </a:lnTo>
                <a:lnTo>
                  <a:pt x="1880" y="1098"/>
                </a:lnTo>
                <a:lnTo>
                  <a:pt x="1818" y="1095"/>
                </a:lnTo>
                <a:lnTo>
                  <a:pt x="649" y="1056"/>
                </a:lnTo>
                <a:lnTo>
                  <a:pt x="649" y="1056"/>
                </a:lnTo>
                <a:lnTo>
                  <a:pt x="645" y="1057"/>
                </a:lnTo>
                <a:lnTo>
                  <a:pt x="640" y="1059"/>
                </a:lnTo>
                <a:lnTo>
                  <a:pt x="633" y="1063"/>
                </a:lnTo>
                <a:lnTo>
                  <a:pt x="633" y="1063"/>
                </a:lnTo>
                <a:close/>
                <a:moveTo>
                  <a:pt x="2785" y="862"/>
                </a:moveTo>
                <a:lnTo>
                  <a:pt x="2785" y="862"/>
                </a:lnTo>
                <a:lnTo>
                  <a:pt x="2797" y="860"/>
                </a:lnTo>
                <a:lnTo>
                  <a:pt x="2809" y="858"/>
                </a:lnTo>
                <a:lnTo>
                  <a:pt x="2820" y="853"/>
                </a:lnTo>
                <a:lnTo>
                  <a:pt x="2830" y="849"/>
                </a:lnTo>
                <a:lnTo>
                  <a:pt x="2838" y="844"/>
                </a:lnTo>
                <a:lnTo>
                  <a:pt x="2848" y="838"/>
                </a:lnTo>
                <a:lnTo>
                  <a:pt x="2855" y="832"/>
                </a:lnTo>
                <a:lnTo>
                  <a:pt x="2862" y="824"/>
                </a:lnTo>
                <a:lnTo>
                  <a:pt x="2869" y="817"/>
                </a:lnTo>
                <a:lnTo>
                  <a:pt x="2875" y="808"/>
                </a:lnTo>
                <a:lnTo>
                  <a:pt x="2886" y="790"/>
                </a:lnTo>
                <a:lnTo>
                  <a:pt x="2893" y="769"/>
                </a:lnTo>
                <a:lnTo>
                  <a:pt x="2900" y="748"/>
                </a:lnTo>
                <a:lnTo>
                  <a:pt x="2900" y="748"/>
                </a:lnTo>
                <a:lnTo>
                  <a:pt x="2899" y="688"/>
                </a:lnTo>
                <a:lnTo>
                  <a:pt x="2897" y="629"/>
                </a:lnTo>
                <a:lnTo>
                  <a:pt x="2893" y="512"/>
                </a:lnTo>
                <a:lnTo>
                  <a:pt x="2884" y="395"/>
                </a:lnTo>
                <a:lnTo>
                  <a:pt x="2877" y="279"/>
                </a:lnTo>
                <a:lnTo>
                  <a:pt x="2877" y="279"/>
                </a:lnTo>
                <a:lnTo>
                  <a:pt x="2877" y="260"/>
                </a:lnTo>
                <a:lnTo>
                  <a:pt x="2877" y="244"/>
                </a:lnTo>
                <a:lnTo>
                  <a:pt x="2876" y="227"/>
                </a:lnTo>
                <a:lnTo>
                  <a:pt x="2873" y="211"/>
                </a:lnTo>
                <a:lnTo>
                  <a:pt x="2869" y="196"/>
                </a:lnTo>
                <a:lnTo>
                  <a:pt x="2865" y="182"/>
                </a:lnTo>
                <a:lnTo>
                  <a:pt x="2861" y="169"/>
                </a:lnTo>
                <a:lnTo>
                  <a:pt x="2854" y="155"/>
                </a:lnTo>
                <a:lnTo>
                  <a:pt x="2848" y="144"/>
                </a:lnTo>
                <a:lnTo>
                  <a:pt x="2840" y="133"/>
                </a:lnTo>
                <a:lnTo>
                  <a:pt x="2824" y="111"/>
                </a:lnTo>
                <a:lnTo>
                  <a:pt x="2806" y="92"/>
                </a:lnTo>
                <a:lnTo>
                  <a:pt x="2786" y="75"/>
                </a:lnTo>
                <a:lnTo>
                  <a:pt x="2786" y="75"/>
                </a:lnTo>
                <a:lnTo>
                  <a:pt x="2734" y="68"/>
                </a:lnTo>
                <a:lnTo>
                  <a:pt x="2682" y="62"/>
                </a:lnTo>
                <a:lnTo>
                  <a:pt x="2629" y="60"/>
                </a:lnTo>
                <a:lnTo>
                  <a:pt x="2574" y="55"/>
                </a:lnTo>
                <a:lnTo>
                  <a:pt x="2466" y="50"/>
                </a:lnTo>
                <a:lnTo>
                  <a:pt x="2412" y="45"/>
                </a:lnTo>
                <a:lnTo>
                  <a:pt x="2360" y="41"/>
                </a:lnTo>
                <a:lnTo>
                  <a:pt x="2360" y="41"/>
                </a:lnTo>
                <a:lnTo>
                  <a:pt x="2314" y="37"/>
                </a:lnTo>
                <a:lnTo>
                  <a:pt x="2268" y="34"/>
                </a:lnTo>
                <a:lnTo>
                  <a:pt x="2172" y="30"/>
                </a:lnTo>
                <a:lnTo>
                  <a:pt x="2076" y="27"/>
                </a:lnTo>
                <a:lnTo>
                  <a:pt x="1980" y="27"/>
                </a:lnTo>
                <a:lnTo>
                  <a:pt x="1786" y="27"/>
                </a:lnTo>
                <a:lnTo>
                  <a:pt x="1689" y="26"/>
                </a:lnTo>
                <a:lnTo>
                  <a:pt x="1593" y="22"/>
                </a:lnTo>
                <a:lnTo>
                  <a:pt x="1593" y="22"/>
                </a:lnTo>
                <a:lnTo>
                  <a:pt x="1550" y="20"/>
                </a:lnTo>
                <a:lnTo>
                  <a:pt x="1505" y="19"/>
                </a:lnTo>
                <a:lnTo>
                  <a:pt x="1416" y="19"/>
                </a:lnTo>
                <a:lnTo>
                  <a:pt x="1329" y="22"/>
                </a:lnTo>
                <a:lnTo>
                  <a:pt x="1243" y="24"/>
                </a:lnTo>
                <a:lnTo>
                  <a:pt x="1157" y="27"/>
                </a:lnTo>
                <a:lnTo>
                  <a:pt x="1070" y="30"/>
                </a:lnTo>
                <a:lnTo>
                  <a:pt x="986" y="30"/>
                </a:lnTo>
                <a:lnTo>
                  <a:pt x="942" y="29"/>
                </a:lnTo>
                <a:lnTo>
                  <a:pt x="900" y="27"/>
                </a:lnTo>
                <a:lnTo>
                  <a:pt x="900" y="27"/>
                </a:lnTo>
                <a:lnTo>
                  <a:pt x="848" y="26"/>
                </a:lnTo>
                <a:lnTo>
                  <a:pt x="796" y="24"/>
                </a:lnTo>
                <a:lnTo>
                  <a:pt x="694" y="26"/>
                </a:lnTo>
                <a:lnTo>
                  <a:pt x="642" y="27"/>
                </a:lnTo>
                <a:lnTo>
                  <a:pt x="590" y="27"/>
                </a:lnTo>
                <a:lnTo>
                  <a:pt x="536" y="26"/>
                </a:lnTo>
                <a:lnTo>
                  <a:pt x="483" y="22"/>
                </a:lnTo>
                <a:lnTo>
                  <a:pt x="483" y="22"/>
                </a:lnTo>
                <a:lnTo>
                  <a:pt x="487" y="24"/>
                </a:lnTo>
                <a:lnTo>
                  <a:pt x="493" y="27"/>
                </a:lnTo>
                <a:lnTo>
                  <a:pt x="493" y="27"/>
                </a:lnTo>
                <a:lnTo>
                  <a:pt x="489" y="29"/>
                </a:lnTo>
                <a:lnTo>
                  <a:pt x="484" y="27"/>
                </a:lnTo>
                <a:lnTo>
                  <a:pt x="477" y="26"/>
                </a:lnTo>
                <a:lnTo>
                  <a:pt x="477" y="26"/>
                </a:lnTo>
                <a:lnTo>
                  <a:pt x="448" y="24"/>
                </a:lnTo>
                <a:lnTo>
                  <a:pt x="418" y="26"/>
                </a:lnTo>
                <a:lnTo>
                  <a:pt x="359" y="29"/>
                </a:lnTo>
                <a:lnTo>
                  <a:pt x="302" y="33"/>
                </a:lnTo>
                <a:lnTo>
                  <a:pt x="248" y="38"/>
                </a:lnTo>
                <a:lnTo>
                  <a:pt x="248" y="38"/>
                </a:lnTo>
                <a:lnTo>
                  <a:pt x="240" y="44"/>
                </a:lnTo>
                <a:lnTo>
                  <a:pt x="231" y="50"/>
                </a:lnTo>
                <a:lnTo>
                  <a:pt x="217" y="64"/>
                </a:lnTo>
                <a:lnTo>
                  <a:pt x="193" y="90"/>
                </a:lnTo>
                <a:lnTo>
                  <a:pt x="193" y="90"/>
                </a:lnTo>
                <a:lnTo>
                  <a:pt x="188" y="106"/>
                </a:lnTo>
                <a:lnTo>
                  <a:pt x="185" y="123"/>
                </a:lnTo>
                <a:lnTo>
                  <a:pt x="181" y="138"/>
                </a:lnTo>
                <a:lnTo>
                  <a:pt x="175" y="155"/>
                </a:lnTo>
                <a:lnTo>
                  <a:pt x="175" y="155"/>
                </a:lnTo>
                <a:lnTo>
                  <a:pt x="171" y="275"/>
                </a:lnTo>
                <a:lnTo>
                  <a:pt x="170" y="336"/>
                </a:lnTo>
                <a:lnTo>
                  <a:pt x="170" y="400"/>
                </a:lnTo>
                <a:lnTo>
                  <a:pt x="171" y="463"/>
                </a:lnTo>
                <a:lnTo>
                  <a:pt x="172" y="526"/>
                </a:lnTo>
                <a:lnTo>
                  <a:pt x="177" y="588"/>
                </a:lnTo>
                <a:lnTo>
                  <a:pt x="182" y="648"/>
                </a:lnTo>
                <a:lnTo>
                  <a:pt x="182" y="648"/>
                </a:lnTo>
                <a:lnTo>
                  <a:pt x="189" y="676"/>
                </a:lnTo>
                <a:lnTo>
                  <a:pt x="198" y="705"/>
                </a:lnTo>
                <a:lnTo>
                  <a:pt x="208" y="731"/>
                </a:lnTo>
                <a:lnTo>
                  <a:pt x="219" y="755"/>
                </a:lnTo>
                <a:lnTo>
                  <a:pt x="231" y="779"/>
                </a:lnTo>
                <a:lnTo>
                  <a:pt x="245" y="799"/>
                </a:lnTo>
                <a:lnTo>
                  <a:pt x="254" y="808"/>
                </a:lnTo>
                <a:lnTo>
                  <a:pt x="262" y="817"/>
                </a:lnTo>
                <a:lnTo>
                  <a:pt x="271" y="824"/>
                </a:lnTo>
                <a:lnTo>
                  <a:pt x="281" y="831"/>
                </a:lnTo>
                <a:lnTo>
                  <a:pt x="281" y="831"/>
                </a:lnTo>
                <a:lnTo>
                  <a:pt x="302" y="837"/>
                </a:lnTo>
                <a:lnTo>
                  <a:pt x="321" y="841"/>
                </a:lnTo>
                <a:lnTo>
                  <a:pt x="363" y="846"/>
                </a:lnTo>
                <a:lnTo>
                  <a:pt x="408" y="849"/>
                </a:lnTo>
                <a:lnTo>
                  <a:pt x="453" y="851"/>
                </a:lnTo>
                <a:lnTo>
                  <a:pt x="498" y="851"/>
                </a:lnTo>
                <a:lnTo>
                  <a:pt x="543" y="849"/>
                </a:lnTo>
                <a:lnTo>
                  <a:pt x="632" y="848"/>
                </a:lnTo>
                <a:lnTo>
                  <a:pt x="632" y="848"/>
                </a:lnTo>
                <a:lnTo>
                  <a:pt x="791" y="849"/>
                </a:lnTo>
                <a:lnTo>
                  <a:pt x="948" y="852"/>
                </a:lnTo>
                <a:lnTo>
                  <a:pt x="1104" y="855"/>
                </a:lnTo>
                <a:lnTo>
                  <a:pt x="1259" y="859"/>
                </a:lnTo>
                <a:lnTo>
                  <a:pt x="1569" y="870"/>
                </a:lnTo>
                <a:lnTo>
                  <a:pt x="1883" y="883"/>
                </a:lnTo>
                <a:lnTo>
                  <a:pt x="1883" y="883"/>
                </a:lnTo>
                <a:lnTo>
                  <a:pt x="2019" y="889"/>
                </a:lnTo>
                <a:lnTo>
                  <a:pt x="2157" y="893"/>
                </a:lnTo>
                <a:lnTo>
                  <a:pt x="2296" y="896"/>
                </a:lnTo>
                <a:lnTo>
                  <a:pt x="2366" y="896"/>
                </a:lnTo>
                <a:lnTo>
                  <a:pt x="2436" y="894"/>
                </a:lnTo>
                <a:lnTo>
                  <a:pt x="2436" y="894"/>
                </a:lnTo>
                <a:lnTo>
                  <a:pt x="2516" y="893"/>
                </a:lnTo>
                <a:lnTo>
                  <a:pt x="2596" y="891"/>
                </a:lnTo>
                <a:lnTo>
                  <a:pt x="2637" y="890"/>
                </a:lnTo>
                <a:lnTo>
                  <a:pt x="2679" y="887"/>
                </a:lnTo>
                <a:lnTo>
                  <a:pt x="2720" y="883"/>
                </a:lnTo>
                <a:lnTo>
                  <a:pt x="2761" y="877"/>
                </a:lnTo>
                <a:lnTo>
                  <a:pt x="2761" y="877"/>
                </a:lnTo>
                <a:lnTo>
                  <a:pt x="2762" y="872"/>
                </a:lnTo>
                <a:lnTo>
                  <a:pt x="2765" y="868"/>
                </a:lnTo>
                <a:lnTo>
                  <a:pt x="2768" y="866"/>
                </a:lnTo>
                <a:lnTo>
                  <a:pt x="2771" y="863"/>
                </a:lnTo>
                <a:lnTo>
                  <a:pt x="2778" y="862"/>
                </a:lnTo>
                <a:lnTo>
                  <a:pt x="2785" y="862"/>
                </a:lnTo>
                <a:lnTo>
                  <a:pt x="2785" y="862"/>
                </a:lnTo>
                <a:close/>
                <a:moveTo>
                  <a:pt x="1718" y="1039"/>
                </a:moveTo>
                <a:lnTo>
                  <a:pt x="1718" y="1039"/>
                </a:lnTo>
                <a:lnTo>
                  <a:pt x="1727" y="1025"/>
                </a:lnTo>
                <a:lnTo>
                  <a:pt x="1734" y="1012"/>
                </a:lnTo>
                <a:lnTo>
                  <a:pt x="1748" y="983"/>
                </a:lnTo>
                <a:lnTo>
                  <a:pt x="1763" y="955"/>
                </a:lnTo>
                <a:lnTo>
                  <a:pt x="1772" y="942"/>
                </a:lnTo>
                <a:lnTo>
                  <a:pt x="1781" y="929"/>
                </a:lnTo>
                <a:lnTo>
                  <a:pt x="1749" y="998"/>
                </a:lnTo>
                <a:lnTo>
                  <a:pt x="1749" y="998"/>
                </a:lnTo>
                <a:lnTo>
                  <a:pt x="1798" y="945"/>
                </a:lnTo>
                <a:lnTo>
                  <a:pt x="1824" y="921"/>
                </a:lnTo>
                <a:lnTo>
                  <a:pt x="1850" y="897"/>
                </a:lnTo>
                <a:lnTo>
                  <a:pt x="1850" y="897"/>
                </a:lnTo>
                <a:lnTo>
                  <a:pt x="1842" y="896"/>
                </a:lnTo>
                <a:lnTo>
                  <a:pt x="1831" y="896"/>
                </a:lnTo>
                <a:lnTo>
                  <a:pt x="1809" y="896"/>
                </a:lnTo>
                <a:lnTo>
                  <a:pt x="1809" y="896"/>
                </a:lnTo>
                <a:lnTo>
                  <a:pt x="1807" y="896"/>
                </a:lnTo>
                <a:lnTo>
                  <a:pt x="1804" y="897"/>
                </a:lnTo>
                <a:lnTo>
                  <a:pt x="1801" y="901"/>
                </a:lnTo>
                <a:lnTo>
                  <a:pt x="1800" y="907"/>
                </a:lnTo>
                <a:lnTo>
                  <a:pt x="1798" y="910"/>
                </a:lnTo>
                <a:lnTo>
                  <a:pt x="1795" y="912"/>
                </a:lnTo>
                <a:lnTo>
                  <a:pt x="1795" y="912"/>
                </a:lnTo>
                <a:lnTo>
                  <a:pt x="1794" y="910"/>
                </a:lnTo>
                <a:lnTo>
                  <a:pt x="1794" y="907"/>
                </a:lnTo>
                <a:lnTo>
                  <a:pt x="1795" y="901"/>
                </a:lnTo>
                <a:lnTo>
                  <a:pt x="1798" y="897"/>
                </a:lnTo>
                <a:lnTo>
                  <a:pt x="1798" y="896"/>
                </a:lnTo>
                <a:lnTo>
                  <a:pt x="1797" y="894"/>
                </a:lnTo>
                <a:lnTo>
                  <a:pt x="1797" y="894"/>
                </a:lnTo>
                <a:lnTo>
                  <a:pt x="1791" y="893"/>
                </a:lnTo>
                <a:lnTo>
                  <a:pt x="1783" y="893"/>
                </a:lnTo>
                <a:lnTo>
                  <a:pt x="1770" y="894"/>
                </a:lnTo>
                <a:lnTo>
                  <a:pt x="1770" y="894"/>
                </a:lnTo>
                <a:lnTo>
                  <a:pt x="1773" y="898"/>
                </a:lnTo>
                <a:lnTo>
                  <a:pt x="1772" y="903"/>
                </a:lnTo>
                <a:lnTo>
                  <a:pt x="1770" y="907"/>
                </a:lnTo>
                <a:lnTo>
                  <a:pt x="1769" y="911"/>
                </a:lnTo>
                <a:lnTo>
                  <a:pt x="1769" y="911"/>
                </a:lnTo>
                <a:lnTo>
                  <a:pt x="1739" y="952"/>
                </a:lnTo>
                <a:lnTo>
                  <a:pt x="1710" y="991"/>
                </a:lnTo>
                <a:lnTo>
                  <a:pt x="1682" y="1032"/>
                </a:lnTo>
                <a:lnTo>
                  <a:pt x="1668" y="1053"/>
                </a:lnTo>
                <a:lnTo>
                  <a:pt x="1655" y="1074"/>
                </a:lnTo>
                <a:lnTo>
                  <a:pt x="1655" y="1074"/>
                </a:lnTo>
                <a:lnTo>
                  <a:pt x="1673" y="1077"/>
                </a:lnTo>
                <a:lnTo>
                  <a:pt x="1691" y="1078"/>
                </a:lnTo>
                <a:lnTo>
                  <a:pt x="1710" y="1078"/>
                </a:lnTo>
                <a:lnTo>
                  <a:pt x="1728" y="1078"/>
                </a:lnTo>
                <a:lnTo>
                  <a:pt x="1745" y="1077"/>
                </a:lnTo>
                <a:lnTo>
                  <a:pt x="1760" y="1074"/>
                </a:lnTo>
                <a:lnTo>
                  <a:pt x="1774" y="1068"/>
                </a:lnTo>
                <a:lnTo>
                  <a:pt x="1784" y="1063"/>
                </a:lnTo>
                <a:lnTo>
                  <a:pt x="1784" y="1063"/>
                </a:lnTo>
                <a:lnTo>
                  <a:pt x="1783" y="1060"/>
                </a:lnTo>
                <a:lnTo>
                  <a:pt x="1784" y="1057"/>
                </a:lnTo>
                <a:lnTo>
                  <a:pt x="1786" y="1056"/>
                </a:lnTo>
                <a:lnTo>
                  <a:pt x="1788" y="1054"/>
                </a:lnTo>
                <a:lnTo>
                  <a:pt x="1790" y="1053"/>
                </a:lnTo>
                <a:lnTo>
                  <a:pt x="1793" y="1053"/>
                </a:lnTo>
                <a:lnTo>
                  <a:pt x="1794" y="1054"/>
                </a:lnTo>
                <a:lnTo>
                  <a:pt x="1793" y="1057"/>
                </a:lnTo>
                <a:lnTo>
                  <a:pt x="1793" y="1057"/>
                </a:lnTo>
                <a:lnTo>
                  <a:pt x="1788" y="1064"/>
                </a:lnTo>
                <a:lnTo>
                  <a:pt x="1783" y="1070"/>
                </a:lnTo>
                <a:lnTo>
                  <a:pt x="1772" y="1080"/>
                </a:lnTo>
                <a:lnTo>
                  <a:pt x="1822" y="1080"/>
                </a:lnTo>
                <a:lnTo>
                  <a:pt x="1822" y="1080"/>
                </a:lnTo>
                <a:lnTo>
                  <a:pt x="1832" y="1061"/>
                </a:lnTo>
                <a:lnTo>
                  <a:pt x="1843" y="1045"/>
                </a:lnTo>
                <a:lnTo>
                  <a:pt x="1866" y="1011"/>
                </a:lnTo>
                <a:lnTo>
                  <a:pt x="1866" y="1011"/>
                </a:lnTo>
                <a:lnTo>
                  <a:pt x="1866" y="1011"/>
                </a:lnTo>
                <a:lnTo>
                  <a:pt x="1870" y="1008"/>
                </a:lnTo>
                <a:lnTo>
                  <a:pt x="1873" y="1004"/>
                </a:lnTo>
                <a:lnTo>
                  <a:pt x="1878" y="993"/>
                </a:lnTo>
                <a:lnTo>
                  <a:pt x="1874" y="993"/>
                </a:lnTo>
                <a:lnTo>
                  <a:pt x="1874" y="993"/>
                </a:lnTo>
                <a:lnTo>
                  <a:pt x="1888" y="976"/>
                </a:lnTo>
                <a:lnTo>
                  <a:pt x="1901" y="957"/>
                </a:lnTo>
                <a:lnTo>
                  <a:pt x="1912" y="939"/>
                </a:lnTo>
                <a:lnTo>
                  <a:pt x="1923" y="921"/>
                </a:lnTo>
                <a:lnTo>
                  <a:pt x="1791" y="1049"/>
                </a:lnTo>
                <a:lnTo>
                  <a:pt x="1791" y="1049"/>
                </a:lnTo>
                <a:lnTo>
                  <a:pt x="1824" y="1009"/>
                </a:lnTo>
                <a:lnTo>
                  <a:pt x="1857" y="972"/>
                </a:lnTo>
                <a:lnTo>
                  <a:pt x="1892" y="936"/>
                </a:lnTo>
                <a:lnTo>
                  <a:pt x="1929" y="901"/>
                </a:lnTo>
                <a:lnTo>
                  <a:pt x="1929" y="901"/>
                </a:lnTo>
                <a:lnTo>
                  <a:pt x="1918" y="898"/>
                </a:lnTo>
                <a:lnTo>
                  <a:pt x="1905" y="898"/>
                </a:lnTo>
                <a:lnTo>
                  <a:pt x="1878" y="898"/>
                </a:lnTo>
                <a:lnTo>
                  <a:pt x="1878" y="898"/>
                </a:lnTo>
                <a:lnTo>
                  <a:pt x="1866" y="921"/>
                </a:lnTo>
                <a:lnTo>
                  <a:pt x="1853" y="943"/>
                </a:lnTo>
                <a:lnTo>
                  <a:pt x="1825" y="987"/>
                </a:lnTo>
                <a:lnTo>
                  <a:pt x="1825" y="987"/>
                </a:lnTo>
                <a:lnTo>
                  <a:pt x="1821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18" y="984"/>
                </a:lnTo>
                <a:lnTo>
                  <a:pt x="1800" y="1011"/>
                </a:lnTo>
                <a:lnTo>
                  <a:pt x="1788" y="1023"/>
                </a:lnTo>
                <a:lnTo>
                  <a:pt x="1781" y="1032"/>
                </a:lnTo>
                <a:lnTo>
                  <a:pt x="1781" y="1032"/>
                </a:lnTo>
                <a:lnTo>
                  <a:pt x="1793" y="1014"/>
                </a:lnTo>
                <a:lnTo>
                  <a:pt x="1804" y="997"/>
                </a:lnTo>
                <a:lnTo>
                  <a:pt x="1817" y="980"/>
                </a:lnTo>
                <a:lnTo>
                  <a:pt x="1831" y="966"/>
                </a:lnTo>
                <a:lnTo>
                  <a:pt x="1829" y="962"/>
                </a:lnTo>
                <a:lnTo>
                  <a:pt x="1829" y="962"/>
                </a:lnTo>
                <a:lnTo>
                  <a:pt x="1838" y="949"/>
                </a:lnTo>
                <a:lnTo>
                  <a:pt x="1846" y="936"/>
                </a:lnTo>
                <a:lnTo>
                  <a:pt x="1854" y="922"/>
                </a:lnTo>
                <a:lnTo>
                  <a:pt x="1863" y="908"/>
                </a:lnTo>
                <a:lnTo>
                  <a:pt x="1863" y="908"/>
                </a:lnTo>
                <a:lnTo>
                  <a:pt x="1864" y="904"/>
                </a:lnTo>
                <a:lnTo>
                  <a:pt x="1863" y="903"/>
                </a:lnTo>
                <a:lnTo>
                  <a:pt x="1860" y="903"/>
                </a:lnTo>
                <a:lnTo>
                  <a:pt x="1856" y="905"/>
                </a:lnTo>
                <a:lnTo>
                  <a:pt x="1856" y="905"/>
                </a:lnTo>
                <a:lnTo>
                  <a:pt x="1818" y="941"/>
                </a:lnTo>
                <a:lnTo>
                  <a:pt x="1780" y="977"/>
                </a:lnTo>
                <a:lnTo>
                  <a:pt x="1745" y="1014"/>
                </a:lnTo>
                <a:lnTo>
                  <a:pt x="1711" y="1053"/>
                </a:lnTo>
                <a:lnTo>
                  <a:pt x="1711" y="1053"/>
                </a:lnTo>
                <a:lnTo>
                  <a:pt x="1711" y="1049"/>
                </a:lnTo>
                <a:lnTo>
                  <a:pt x="1711" y="1042"/>
                </a:lnTo>
                <a:lnTo>
                  <a:pt x="1711" y="1040"/>
                </a:lnTo>
                <a:lnTo>
                  <a:pt x="1713" y="1038"/>
                </a:lnTo>
                <a:lnTo>
                  <a:pt x="1714" y="1038"/>
                </a:lnTo>
                <a:lnTo>
                  <a:pt x="1718" y="1039"/>
                </a:lnTo>
                <a:lnTo>
                  <a:pt x="1718" y="1039"/>
                </a:lnTo>
                <a:close/>
                <a:moveTo>
                  <a:pt x="231" y="993"/>
                </a:moveTo>
                <a:lnTo>
                  <a:pt x="231" y="993"/>
                </a:lnTo>
                <a:lnTo>
                  <a:pt x="236" y="990"/>
                </a:lnTo>
                <a:lnTo>
                  <a:pt x="240" y="986"/>
                </a:lnTo>
                <a:lnTo>
                  <a:pt x="248" y="974"/>
                </a:lnTo>
                <a:lnTo>
                  <a:pt x="257" y="964"/>
                </a:lnTo>
                <a:lnTo>
                  <a:pt x="261" y="959"/>
                </a:lnTo>
                <a:lnTo>
                  <a:pt x="267" y="955"/>
                </a:lnTo>
                <a:lnTo>
                  <a:pt x="267" y="955"/>
                </a:lnTo>
                <a:lnTo>
                  <a:pt x="260" y="967"/>
                </a:lnTo>
                <a:lnTo>
                  <a:pt x="254" y="977"/>
                </a:lnTo>
                <a:lnTo>
                  <a:pt x="248" y="988"/>
                </a:lnTo>
                <a:lnTo>
                  <a:pt x="244" y="994"/>
                </a:lnTo>
                <a:lnTo>
                  <a:pt x="237" y="1000"/>
                </a:lnTo>
                <a:lnTo>
                  <a:pt x="237" y="1000"/>
                </a:lnTo>
                <a:lnTo>
                  <a:pt x="245" y="1001"/>
                </a:lnTo>
                <a:lnTo>
                  <a:pt x="255" y="1002"/>
                </a:lnTo>
                <a:lnTo>
                  <a:pt x="275" y="1005"/>
                </a:lnTo>
                <a:lnTo>
                  <a:pt x="275" y="1005"/>
                </a:lnTo>
                <a:lnTo>
                  <a:pt x="286" y="984"/>
                </a:lnTo>
                <a:lnTo>
                  <a:pt x="300" y="966"/>
                </a:lnTo>
                <a:lnTo>
                  <a:pt x="316" y="950"/>
                </a:lnTo>
                <a:lnTo>
                  <a:pt x="333" y="936"/>
                </a:lnTo>
                <a:lnTo>
                  <a:pt x="320" y="941"/>
                </a:lnTo>
                <a:lnTo>
                  <a:pt x="317" y="942"/>
                </a:lnTo>
                <a:lnTo>
                  <a:pt x="316" y="946"/>
                </a:lnTo>
                <a:lnTo>
                  <a:pt x="317" y="942"/>
                </a:lnTo>
                <a:lnTo>
                  <a:pt x="320" y="941"/>
                </a:lnTo>
                <a:lnTo>
                  <a:pt x="320" y="941"/>
                </a:lnTo>
                <a:lnTo>
                  <a:pt x="323" y="934"/>
                </a:lnTo>
                <a:lnTo>
                  <a:pt x="327" y="927"/>
                </a:lnTo>
                <a:lnTo>
                  <a:pt x="335" y="915"/>
                </a:lnTo>
                <a:lnTo>
                  <a:pt x="344" y="903"/>
                </a:lnTo>
                <a:lnTo>
                  <a:pt x="348" y="896"/>
                </a:lnTo>
                <a:lnTo>
                  <a:pt x="351" y="889"/>
                </a:lnTo>
                <a:lnTo>
                  <a:pt x="271" y="962"/>
                </a:lnTo>
                <a:lnTo>
                  <a:pt x="271" y="962"/>
                </a:lnTo>
                <a:lnTo>
                  <a:pt x="279" y="948"/>
                </a:lnTo>
                <a:lnTo>
                  <a:pt x="289" y="935"/>
                </a:lnTo>
                <a:lnTo>
                  <a:pt x="300" y="922"/>
                </a:lnTo>
                <a:lnTo>
                  <a:pt x="312" y="910"/>
                </a:lnTo>
                <a:lnTo>
                  <a:pt x="323" y="900"/>
                </a:lnTo>
                <a:lnTo>
                  <a:pt x="335" y="889"/>
                </a:lnTo>
                <a:lnTo>
                  <a:pt x="362" y="870"/>
                </a:lnTo>
                <a:lnTo>
                  <a:pt x="362" y="870"/>
                </a:lnTo>
                <a:lnTo>
                  <a:pt x="365" y="869"/>
                </a:lnTo>
                <a:lnTo>
                  <a:pt x="369" y="870"/>
                </a:lnTo>
                <a:lnTo>
                  <a:pt x="371" y="872"/>
                </a:lnTo>
                <a:lnTo>
                  <a:pt x="371" y="877"/>
                </a:lnTo>
                <a:lnTo>
                  <a:pt x="371" y="877"/>
                </a:lnTo>
                <a:lnTo>
                  <a:pt x="363" y="893"/>
                </a:lnTo>
                <a:lnTo>
                  <a:pt x="354" y="907"/>
                </a:lnTo>
                <a:lnTo>
                  <a:pt x="344" y="920"/>
                </a:lnTo>
                <a:lnTo>
                  <a:pt x="333" y="929"/>
                </a:lnTo>
                <a:lnTo>
                  <a:pt x="337" y="929"/>
                </a:lnTo>
                <a:lnTo>
                  <a:pt x="292" y="1001"/>
                </a:lnTo>
                <a:lnTo>
                  <a:pt x="292" y="1001"/>
                </a:lnTo>
                <a:lnTo>
                  <a:pt x="290" y="1005"/>
                </a:lnTo>
                <a:lnTo>
                  <a:pt x="290" y="1009"/>
                </a:lnTo>
                <a:lnTo>
                  <a:pt x="292" y="1009"/>
                </a:lnTo>
                <a:lnTo>
                  <a:pt x="293" y="1009"/>
                </a:lnTo>
                <a:lnTo>
                  <a:pt x="296" y="1005"/>
                </a:lnTo>
                <a:lnTo>
                  <a:pt x="296" y="1005"/>
                </a:lnTo>
                <a:lnTo>
                  <a:pt x="297" y="1002"/>
                </a:lnTo>
                <a:lnTo>
                  <a:pt x="299" y="1001"/>
                </a:lnTo>
                <a:lnTo>
                  <a:pt x="300" y="1001"/>
                </a:lnTo>
                <a:lnTo>
                  <a:pt x="302" y="1002"/>
                </a:lnTo>
                <a:lnTo>
                  <a:pt x="303" y="1005"/>
                </a:lnTo>
                <a:lnTo>
                  <a:pt x="303" y="1009"/>
                </a:lnTo>
                <a:lnTo>
                  <a:pt x="303" y="1009"/>
                </a:lnTo>
                <a:lnTo>
                  <a:pt x="309" y="1012"/>
                </a:lnTo>
                <a:lnTo>
                  <a:pt x="314" y="1014"/>
                </a:lnTo>
                <a:lnTo>
                  <a:pt x="320" y="1015"/>
                </a:lnTo>
                <a:lnTo>
                  <a:pt x="327" y="1015"/>
                </a:lnTo>
                <a:lnTo>
                  <a:pt x="392" y="925"/>
                </a:lnTo>
                <a:lnTo>
                  <a:pt x="392" y="925"/>
                </a:lnTo>
                <a:lnTo>
                  <a:pt x="375" y="939"/>
                </a:lnTo>
                <a:lnTo>
                  <a:pt x="358" y="956"/>
                </a:lnTo>
                <a:lnTo>
                  <a:pt x="342" y="972"/>
                </a:lnTo>
                <a:lnTo>
                  <a:pt x="326" y="988"/>
                </a:lnTo>
                <a:lnTo>
                  <a:pt x="324" y="983"/>
                </a:lnTo>
                <a:lnTo>
                  <a:pt x="307" y="998"/>
                </a:lnTo>
                <a:lnTo>
                  <a:pt x="307" y="998"/>
                </a:lnTo>
                <a:lnTo>
                  <a:pt x="307" y="994"/>
                </a:lnTo>
                <a:lnTo>
                  <a:pt x="309" y="991"/>
                </a:lnTo>
                <a:lnTo>
                  <a:pt x="312" y="988"/>
                </a:lnTo>
                <a:lnTo>
                  <a:pt x="313" y="983"/>
                </a:lnTo>
                <a:lnTo>
                  <a:pt x="313" y="983"/>
                </a:lnTo>
                <a:lnTo>
                  <a:pt x="314" y="983"/>
                </a:lnTo>
                <a:lnTo>
                  <a:pt x="317" y="980"/>
                </a:lnTo>
                <a:lnTo>
                  <a:pt x="324" y="974"/>
                </a:lnTo>
                <a:lnTo>
                  <a:pt x="327" y="972"/>
                </a:lnTo>
                <a:lnTo>
                  <a:pt x="328" y="972"/>
                </a:lnTo>
                <a:lnTo>
                  <a:pt x="327" y="976"/>
                </a:lnTo>
                <a:lnTo>
                  <a:pt x="324" y="983"/>
                </a:lnTo>
                <a:lnTo>
                  <a:pt x="324" y="983"/>
                </a:lnTo>
                <a:lnTo>
                  <a:pt x="328" y="980"/>
                </a:lnTo>
                <a:lnTo>
                  <a:pt x="333" y="976"/>
                </a:lnTo>
                <a:lnTo>
                  <a:pt x="338" y="967"/>
                </a:lnTo>
                <a:lnTo>
                  <a:pt x="338" y="964"/>
                </a:lnTo>
                <a:lnTo>
                  <a:pt x="338" y="964"/>
                </a:lnTo>
                <a:lnTo>
                  <a:pt x="340" y="960"/>
                </a:lnTo>
                <a:lnTo>
                  <a:pt x="340" y="960"/>
                </a:lnTo>
                <a:lnTo>
                  <a:pt x="362" y="936"/>
                </a:lnTo>
                <a:lnTo>
                  <a:pt x="386" y="914"/>
                </a:lnTo>
                <a:lnTo>
                  <a:pt x="411" y="893"/>
                </a:lnTo>
                <a:lnTo>
                  <a:pt x="439" y="875"/>
                </a:lnTo>
                <a:lnTo>
                  <a:pt x="439" y="875"/>
                </a:lnTo>
                <a:lnTo>
                  <a:pt x="437" y="882"/>
                </a:lnTo>
                <a:lnTo>
                  <a:pt x="432" y="890"/>
                </a:lnTo>
                <a:lnTo>
                  <a:pt x="421" y="907"/>
                </a:lnTo>
                <a:lnTo>
                  <a:pt x="407" y="922"/>
                </a:lnTo>
                <a:lnTo>
                  <a:pt x="394" y="935"/>
                </a:lnTo>
                <a:lnTo>
                  <a:pt x="394" y="935"/>
                </a:lnTo>
                <a:lnTo>
                  <a:pt x="396" y="939"/>
                </a:lnTo>
                <a:lnTo>
                  <a:pt x="396" y="942"/>
                </a:lnTo>
                <a:lnTo>
                  <a:pt x="392" y="949"/>
                </a:lnTo>
                <a:lnTo>
                  <a:pt x="392" y="949"/>
                </a:lnTo>
                <a:lnTo>
                  <a:pt x="379" y="964"/>
                </a:lnTo>
                <a:lnTo>
                  <a:pt x="366" y="981"/>
                </a:lnTo>
                <a:lnTo>
                  <a:pt x="354" y="1000"/>
                </a:lnTo>
                <a:lnTo>
                  <a:pt x="342" y="1019"/>
                </a:lnTo>
                <a:lnTo>
                  <a:pt x="342" y="1019"/>
                </a:lnTo>
                <a:lnTo>
                  <a:pt x="349" y="1015"/>
                </a:lnTo>
                <a:lnTo>
                  <a:pt x="355" y="1011"/>
                </a:lnTo>
                <a:lnTo>
                  <a:pt x="359" y="1005"/>
                </a:lnTo>
                <a:lnTo>
                  <a:pt x="363" y="1000"/>
                </a:lnTo>
                <a:lnTo>
                  <a:pt x="372" y="988"/>
                </a:lnTo>
                <a:lnTo>
                  <a:pt x="376" y="984"/>
                </a:lnTo>
                <a:lnTo>
                  <a:pt x="383" y="979"/>
                </a:lnTo>
                <a:lnTo>
                  <a:pt x="383" y="979"/>
                </a:lnTo>
                <a:lnTo>
                  <a:pt x="383" y="981"/>
                </a:lnTo>
                <a:lnTo>
                  <a:pt x="382" y="986"/>
                </a:lnTo>
                <a:lnTo>
                  <a:pt x="378" y="991"/>
                </a:lnTo>
                <a:lnTo>
                  <a:pt x="373" y="997"/>
                </a:lnTo>
                <a:lnTo>
                  <a:pt x="372" y="1001"/>
                </a:lnTo>
                <a:lnTo>
                  <a:pt x="372" y="1005"/>
                </a:lnTo>
                <a:lnTo>
                  <a:pt x="372" y="1005"/>
                </a:lnTo>
                <a:lnTo>
                  <a:pt x="371" y="1007"/>
                </a:lnTo>
                <a:lnTo>
                  <a:pt x="368" y="1008"/>
                </a:lnTo>
                <a:lnTo>
                  <a:pt x="362" y="1014"/>
                </a:lnTo>
                <a:lnTo>
                  <a:pt x="361" y="1015"/>
                </a:lnTo>
                <a:lnTo>
                  <a:pt x="361" y="1018"/>
                </a:lnTo>
                <a:lnTo>
                  <a:pt x="362" y="1019"/>
                </a:lnTo>
                <a:lnTo>
                  <a:pt x="366" y="1022"/>
                </a:lnTo>
                <a:lnTo>
                  <a:pt x="366" y="1022"/>
                </a:lnTo>
                <a:lnTo>
                  <a:pt x="380" y="1025"/>
                </a:lnTo>
                <a:lnTo>
                  <a:pt x="394" y="1026"/>
                </a:lnTo>
                <a:lnTo>
                  <a:pt x="421" y="1029"/>
                </a:lnTo>
                <a:lnTo>
                  <a:pt x="421" y="1029"/>
                </a:lnTo>
                <a:lnTo>
                  <a:pt x="424" y="1018"/>
                </a:lnTo>
                <a:lnTo>
                  <a:pt x="430" y="1007"/>
                </a:lnTo>
                <a:lnTo>
                  <a:pt x="437" y="997"/>
                </a:lnTo>
                <a:lnTo>
                  <a:pt x="444" y="987"/>
                </a:lnTo>
                <a:lnTo>
                  <a:pt x="459" y="970"/>
                </a:lnTo>
                <a:lnTo>
                  <a:pt x="465" y="963"/>
                </a:lnTo>
                <a:lnTo>
                  <a:pt x="466" y="957"/>
                </a:lnTo>
                <a:lnTo>
                  <a:pt x="466" y="957"/>
                </a:lnTo>
                <a:lnTo>
                  <a:pt x="479" y="939"/>
                </a:lnTo>
                <a:lnTo>
                  <a:pt x="493" y="921"/>
                </a:lnTo>
                <a:lnTo>
                  <a:pt x="507" y="903"/>
                </a:lnTo>
                <a:lnTo>
                  <a:pt x="514" y="893"/>
                </a:lnTo>
                <a:lnTo>
                  <a:pt x="519" y="880"/>
                </a:lnTo>
                <a:lnTo>
                  <a:pt x="519" y="880"/>
                </a:lnTo>
                <a:lnTo>
                  <a:pt x="500" y="893"/>
                </a:lnTo>
                <a:lnTo>
                  <a:pt x="482" y="905"/>
                </a:lnTo>
                <a:lnTo>
                  <a:pt x="463" y="918"/>
                </a:lnTo>
                <a:lnTo>
                  <a:pt x="446" y="932"/>
                </a:lnTo>
                <a:lnTo>
                  <a:pt x="414" y="960"/>
                </a:lnTo>
                <a:lnTo>
                  <a:pt x="385" y="988"/>
                </a:lnTo>
                <a:lnTo>
                  <a:pt x="385" y="988"/>
                </a:lnTo>
                <a:lnTo>
                  <a:pt x="396" y="972"/>
                </a:lnTo>
                <a:lnTo>
                  <a:pt x="407" y="956"/>
                </a:lnTo>
                <a:lnTo>
                  <a:pt x="420" y="942"/>
                </a:lnTo>
                <a:lnTo>
                  <a:pt x="435" y="928"/>
                </a:lnTo>
                <a:lnTo>
                  <a:pt x="451" y="915"/>
                </a:lnTo>
                <a:lnTo>
                  <a:pt x="467" y="903"/>
                </a:lnTo>
                <a:lnTo>
                  <a:pt x="503" y="880"/>
                </a:lnTo>
                <a:lnTo>
                  <a:pt x="503" y="880"/>
                </a:lnTo>
                <a:lnTo>
                  <a:pt x="480" y="875"/>
                </a:lnTo>
                <a:lnTo>
                  <a:pt x="458" y="870"/>
                </a:lnTo>
                <a:lnTo>
                  <a:pt x="434" y="868"/>
                </a:lnTo>
                <a:lnTo>
                  <a:pt x="408" y="868"/>
                </a:lnTo>
                <a:lnTo>
                  <a:pt x="359" y="865"/>
                </a:lnTo>
                <a:lnTo>
                  <a:pt x="335" y="862"/>
                </a:lnTo>
                <a:lnTo>
                  <a:pt x="313" y="859"/>
                </a:lnTo>
                <a:lnTo>
                  <a:pt x="313" y="859"/>
                </a:lnTo>
                <a:lnTo>
                  <a:pt x="307" y="872"/>
                </a:lnTo>
                <a:lnTo>
                  <a:pt x="297" y="887"/>
                </a:lnTo>
                <a:lnTo>
                  <a:pt x="278" y="914"/>
                </a:lnTo>
                <a:lnTo>
                  <a:pt x="278" y="914"/>
                </a:lnTo>
                <a:lnTo>
                  <a:pt x="252" y="952"/>
                </a:lnTo>
                <a:lnTo>
                  <a:pt x="240" y="973"/>
                </a:lnTo>
                <a:lnTo>
                  <a:pt x="234" y="983"/>
                </a:lnTo>
                <a:lnTo>
                  <a:pt x="231" y="993"/>
                </a:lnTo>
                <a:lnTo>
                  <a:pt x="231" y="993"/>
                </a:lnTo>
                <a:close/>
                <a:moveTo>
                  <a:pt x="992" y="986"/>
                </a:moveTo>
                <a:lnTo>
                  <a:pt x="992" y="986"/>
                </a:lnTo>
                <a:lnTo>
                  <a:pt x="1021" y="956"/>
                </a:lnTo>
                <a:lnTo>
                  <a:pt x="1037" y="942"/>
                </a:lnTo>
                <a:lnTo>
                  <a:pt x="1053" y="928"/>
                </a:lnTo>
                <a:lnTo>
                  <a:pt x="1070" y="914"/>
                </a:lnTo>
                <a:lnTo>
                  <a:pt x="1089" y="901"/>
                </a:lnTo>
                <a:lnTo>
                  <a:pt x="1110" y="890"/>
                </a:lnTo>
                <a:lnTo>
                  <a:pt x="1131" y="879"/>
                </a:lnTo>
                <a:lnTo>
                  <a:pt x="1131" y="879"/>
                </a:lnTo>
                <a:lnTo>
                  <a:pt x="1129" y="890"/>
                </a:lnTo>
                <a:lnTo>
                  <a:pt x="1127" y="901"/>
                </a:lnTo>
                <a:lnTo>
                  <a:pt x="1122" y="911"/>
                </a:lnTo>
                <a:lnTo>
                  <a:pt x="1115" y="921"/>
                </a:lnTo>
                <a:lnTo>
                  <a:pt x="1108" y="931"/>
                </a:lnTo>
                <a:lnTo>
                  <a:pt x="1101" y="938"/>
                </a:lnTo>
                <a:lnTo>
                  <a:pt x="1090" y="950"/>
                </a:lnTo>
                <a:lnTo>
                  <a:pt x="1093" y="949"/>
                </a:lnTo>
                <a:lnTo>
                  <a:pt x="1090" y="950"/>
                </a:lnTo>
                <a:lnTo>
                  <a:pt x="1090" y="950"/>
                </a:lnTo>
                <a:lnTo>
                  <a:pt x="1075" y="973"/>
                </a:lnTo>
                <a:lnTo>
                  <a:pt x="1056" y="998"/>
                </a:lnTo>
                <a:lnTo>
                  <a:pt x="1039" y="1022"/>
                </a:lnTo>
                <a:lnTo>
                  <a:pt x="1024" y="1046"/>
                </a:lnTo>
                <a:lnTo>
                  <a:pt x="1024" y="1046"/>
                </a:lnTo>
                <a:lnTo>
                  <a:pt x="1032" y="1045"/>
                </a:lnTo>
                <a:lnTo>
                  <a:pt x="1037" y="1043"/>
                </a:lnTo>
                <a:lnTo>
                  <a:pt x="1037" y="1042"/>
                </a:lnTo>
                <a:lnTo>
                  <a:pt x="1035" y="1042"/>
                </a:lnTo>
                <a:lnTo>
                  <a:pt x="1030" y="1043"/>
                </a:lnTo>
                <a:lnTo>
                  <a:pt x="1030" y="1043"/>
                </a:lnTo>
                <a:lnTo>
                  <a:pt x="1042" y="1032"/>
                </a:lnTo>
                <a:lnTo>
                  <a:pt x="1053" y="1019"/>
                </a:lnTo>
                <a:lnTo>
                  <a:pt x="1065" y="1007"/>
                </a:lnTo>
                <a:lnTo>
                  <a:pt x="1070" y="1002"/>
                </a:lnTo>
                <a:lnTo>
                  <a:pt x="1077" y="998"/>
                </a:lnTo>
                <a:lnTo>
                  <a:pt x="1082" y="994"/>
                </a:lnTo>
                <a:lnTo>
                  <a:pt x="1083" y="991"/>
                </a:lnTo>
                <a:lnTo>
                  <a:pt x="1083" y="991"/>
                </a:lnTo>
                <a:lnTo>
                  <a:pt x="1084" y="988"/>
                </a:lnTo>
                <a:lnTo>
                  <a:pt x="1084" y="986"/>
                </a:lnTo>
                <a:lnTo>
                  <a:pt x="1084" y="986"/>
                </a:lnTo>
                <a:lnTo>
                  <a:pt x="1094" y="974"/>
                </a:lnTo>
                <a:lnTo>
                  <a:pt x="1104" y="964"/>
                </a:lnTo>
                <a:lnTo>
                  <a:pt x="1125" y="943"/>
                </a:lnTo>
                <a:lnTo>
                  <a:pt x="1125" y="943"/>
                </a:lnTo>
                <a:lnTo>
                  <a:pt x="1143" y="927"/>
                </a:lnTo>
                <a:lnTo>
                  <a:pt x="1164" y="908"/>
                </a:lnTo>
                <a:lnTo>
                  <a:pt x="1176" y="900"/>
                </a:lnTo>
                <a:lnTo>
                  <a:pt x="1187" y="891"/>
                </a:lnTo>
                <a:lnTo>
                  <a:pt x="1200" y="886"/>
                </a:lnTo>
                <a:lnTo>
                  <a:pt x="1212" y="879"/>
                </a:lnTo>
                <a:lnTo>
                  <a:pt x="1212" y="879"/>
                </a:lnTo>
                <a:lnTo>
                  <a:pt x="1209" y="887"/>
                </a:lnTo>
                <a:lnTo>
                  <a:pt x="1205" y="896"/>
                </a:lnTo>
                <a:lnTo>
                  <a:pt x="1193" y="911"/>
                </a:lnTo>
                <a:lnTo>
                  <a:pt x="1181" y="924"/>
                </a:lnTo>
                <a:lnTo>
                  <a:pt x="1177" y="927"/>
                </a:lnTo>
                <a:lnTo>
                  <a:pt x="1174" y="927"/>
                </a:lnTo>
                <a:lnTo>
                  <a:pt x="1174" y="927"/>
                </a:lnTo>
                <a:lnTo>
                  <a:pt x="1173" y="927"/>
                </a:lnTo>
                <a:lnTo>
                  <a:pt x="1170" y="927"/>
                </a:lnTo>
                <a:lnTo>
                  <a:pt x="1167" y="929"/>
                </a:lnTo>
                <a:lnTo>
                  <a:pt x="1166" y="934"/>
                </a:lnTo>
                <a:lnTo>
                  <a:pt x="1166" y="938"/>
                </a:lnTo>
                <a:lnTo>
                  <a:pt x="1172" y="939"/>
                </a:lnTo>
                <a:lnTo>
                  <a:pt x="1172" y="939"/>
                </a:lnTo>
                <a:lnTo>
                  <a:pt x="1143" y="972"/>
                </a:lnTo>
                <a:lnTo>
                  <a:pt x="1131" y="988"/>
                </a:lnTo>
                <a:lnTo>
                  <a:pt x="1120" y="1007"/>
                </a:lnTo>
                <a:lnTo>
                  <a:pt x="1186" y="942"/>
                </a:lnTo>
                <a:lnTo>
                  <a:pt x="1186" y="942"/>
                </a:lnTo>
                <a:lnTo>
                  <a:pt x="1204" y="925"/>
                </a:lnTo>
                <a:lnTo>
                  <a:pt x="1225" y="907"/>
                </a:lnTo>
                <a:lnTo>
                  <a:pt x="1247" y="891"/>
                </a:lnTo>
                <a:lnTo>
                  <a:pt x="1259" y="886"/>
                </a:lnTo>
                <a:lnTo>
                  <a:pt x="1270" y="880"/>
                </a:lnTo>
                <a:lnTo>
                  <a:pt x="1270" y="880"/>
                </a:lnTo>
                <a:lnTo>
                  <a:pt x="1274" y="882"/>
                </a:lnTo>
                <a:lnTo>
                  <a:pt x="1278" y="883"/>
                </a:lnTo>
                <a:lnTo>
                  <a:pt x="1281" y="886"/>
                </a:lnTo>
                <a:lnTo>
                  <a:pt x="1281" y="887"/>
                </a:lnTo>
                <a:lnTo>
                  <a:pt x="1281" y="889"/>
                </a:lnTo>
                <a:lnTo>
                  <a:pt x="1198" y="1004"/>
                </a:lnTo>
                <a:lnTo>
                  <a:pt x="1198" y="1004"/>
                </a:lnTo>
                <a:lnTo>
                  <a:pt x="1214" y="986"/>
                </a:lnTo>
                <a:lnTo>
                  <a:pt x="1231" y="969"/>
                </a:lnTo>
                <a:lnTo>
                  <a:pt x="1247" y="953"/>
                </a:lnTo>
                <a:lnTo>
                  <a:pt x="1264" y="938"/>
                </a:lnTo>
                <a:lnTo>
                  <a:pt x="1283" y="922"/>
                </a:lnTo>
                <a:lnTo>
                  <a:pt x="1301" y="908"/>
                </a:lnTo>
                <a:lnTo>
                  <a:pt x="1319" y="896"/>
                </a:lnTo>
                <a:lnTo>
                  <a:pt x="1339" y="883"/>
                </a:lnTo>
                <a:lnTo>
                  <a:pt x="1339" y="883"/>
                </a:lnTo>
                <a:lnTo>
                  <a:pt x="1342" y="883"/>
                </a:lnTo>
                <a:lnTo>
                  <a:pt x="1343" y="883"/>
                </a:lnTo>
                <a:lnTo>
                  <a:pt x="1344" y="884"/>
                </a:lnTo>
                <a:lnTo>
                  <a:pt x="1346" y="887"/>
                </a:lnTo>
                <a:lnTo>
                  <a:pt x="1347" y="893"/>
                </a:lnTo>
                <a:lnTo>
                  <a:pt x="1347" y="896"/>
                </a:lnTo>
                <a:lnTo>
                  <a:pt x="1285" y="991"/>
                </a:lnTo>
                <a:lnTo>
                  <a:pt x="1285" y="991"/>
                </a:lnTo>
                <a:lnTo>
                  <a:pt x="1315" y="963"/>
                </a:lnTo>
                <a:lnTo>
                  <a:pt x="1344" y="935"/>
                </a:lnTo>
                <a:lnTo>
                  <a:pt x="1377" y="907"/>
                </a:lnTo>
                <a:lnTo>
                  <a:pt x="1394" y="894"/>
                </a:lnTo>
                <a:lnTo>
                  <a:pt x="1410" y="882"/>
                </a:lnTo>
                <a:lnTo>
                  <a:pt x="1410" y="882"/>
                </a:lnTo>
                <a:lnTo>
                  <a:pt x="1367" y="879"/>
                </a:lnTo>
                <a:lnTo>
                  <a:pt x="1323" y="877"/>
                </a:lnTo>
                <a:lnTo>
                  <a:pt x="1235" y="877"/>
                </a:lnTo>
                <a:lnTo>
                  <a:pt x="1149" y="877"/>
                </a:lnTo>
                <a:lnTo>
                  <a:pt x="1107" y="877"/>
                </a:lnTo>
                <a:lnTo>
                  <a:pt x="1065" y="877"/>
                </a:lnTo>
                <a:lnTo>
                  <a:pt x="1065" y="877"/>
                </a:lnTo>
                <a:lnTo>
                  <a:pt x="1059" y="889"/>
                </a:lnTo>
                <a:lnTo>
                  <a:pt x="1052" y="900"/>
                </a:lnTo>
                <a:lnTo>
                  <a:pt x="1035" y="922"/>
                </a:lnTo>
                <a:lnTo>
                  <a:pt x="1032" y="925"/>
                </a:lnTo>
                <a:lnTo>
                  <a:pt x="1032" y="925"/>
                </a:lnTo>
                <a:lnTo>
                  <a:pt x="1024" y="941"/>
                </a:lnTo>
                <a:lnTo>
                  <a:pt x="1013" y="956"/>
                </a:lnTo>
                <a:lnTo>
                  <a:pt x="992" y="986"/>
                </a:lnTo>
                <a:lnTo>
                  <a:pt x="992" y="986"/>
                </a:lnTo>
                <a:close/>
                <a:moveTo>
                  <a:pt x="1617" y="898"/>
                </a:moveTo>
                <a:lnTo>
                  <a:pt x="1617" y="898"/>
                </a:lnTo>
                <a:lnTo>
                  <a:pt x="1593" y="917"/>
                </a:lnTo>
                <a:lnTo>
                  <a:pt x="1571" y="935"/>
                </a:lnTo>
                <a:lnTo>
                  <a:pt x="1548" y="953"/>
                </a:lnTo>
                <a:lnTo>
                  <a:pt x="1527" y="974"/>
                </a:lnTo>
                <a:lnTo>
                  <a:pt x="1507" y="994"/>
                </a:lnTo>
                <a:lnTo>
                  <a:pt x="1488" y="1016"/>
                </a:lnTo>
                <a:lnTo>
                  <a:pt x="1469" y="1039"/>
                </a:lnTo>
                <a:lnTo>
                  <a:pt x="1451" y="1063"/>
                </a:lnTo>
                <a:lnTo>
                  <a:pt x="1451" y="1063"/>
                </a:lnTo>
                <a:lnTo>
                  <a:pt x="1509" y="1066"/>
                </a:lnTo>
                <a:lnTo>
                  <a:pt x="1535" y="1067"/>
                </a:lnTo>
                <a:lnTo>
                  <a:pt x="1562" y="1066"/>
                </a:lnTo>
                <a:lnTo>
                  <a:pt x="1562" y="1066"/>
                </a:lnTo>
                <a:lnTo>
                  <a:pt x="1594" y="1026"/>
                </a:lnTo>
                <a:lnTo>
                  <a:pt x="1628" y="987"/>
                </a:lnTo>
                <a:lnTo>
                  <a:pt x="1645" y="967"/>
                </a:lnTo>
                <a:lnTo>
                  <a:pt x="1661" y="946"/>
                </a:lnTo>
                <a:lnTo>
                  <a:pt x="1675" y="925"/>
                </a:lnTo>
                <a:lnTo>
                  <a:pt x="1687" y="904"/>
                </a:lnTo>
                <a:lnTo>
                  <a:pt x="1687" y="904"/>
                </a:lnTo>
                <a:lnTo>
                  <a:pt x="1663" y="920"/>
                </a:lnTo>
                <a:lnTo>
                  <a:pt x="1639" y="936"/>
                </a:lnTo>
                <a:lnTo>
                  <a:pt x="1616" y="953"/>
                </a:lnTo>
                <a:lnTo>
                  <a:pt x="1594" y="973"/>
                </a:lnTo>
                <a:lnTo>
                  <a:pt x="1572" y="993"/>
                </a:lnTo>
                <a:lnTo>
                  <a:pt x="1552" y="1012"/>
                </a:lnTo>
                <a:lnTo>
                  <a:pt x="1533" y="1033"/>
                </a:lnTo>
                <a:lnTo>
                  <a:pt x="1513" y="1054"/>
                </a:lnTo>
                <a:lnTo>
                  <a:pt x="1513" y="1054"/>
                </a:lnTo>
                <a:lnTo>
                  <a:pt x="1541" y="1015"/>
                </a:lnTo>
                <a:lnTo>
                  <a:pt x="1571" y="974"/>
                </a:lnTo>
                <a:lnTo>
                  <a:pt x="1602" y="934"/>
                </a:lnTo>
                <a:lnTo>
                  <a:pt x="1632" y="891"/>
                </a:lnTo>
                <a:lnTo>
                  <a:pt x="1632" y="891"/>
                </a:lnTo>
                <a:lnTo>
                  <a:pt x="1617" y="898"/>
                </a:lnTo>
                <a:lnTo>
                  <a:pt x="1617" y="898"/>
                </a:lnTo>
                <a:close/>
                <a:moveTo>
                  <a:pt x="2529" y="905"/>
                </a:moveTo>
                <a:lnTo>
                  <a:pt x="2529" y="905"/>
                </a:lnTo>
                <a:lnTo>
                  <a:pt x="2512" y="918"/>
                </a:lnTo>
                <a:lnTo>
                  <a:pt x="2495" y="931"/>
                </a:lnTo>
                <a:lnTo>
                  <a:pt x="2480" y="945"/>
                </a:lnTo>
                <a:lnTo>
                  <a:pt x="2464" y="959"/>
                </a:lnTo>
                <a:lnTo>
                  <a:pt x="2436" y="988"/>
                </a:lnTo>
                <a:lnTo>
                  <a:pt x="2422" y="1001"/>
                </a:lnTo>
                <a:lnTo>
                  <a:pt x="2407" y="1014"/>
                </a:lnTo>
                <a:lnTo>
                  <a:pt x="2407" y="1014"/>
                </a:lnTo>
                <a:lnTo>
                  <a:pt x="2393" y="1028"/>
                </a:lnTo>
                <a:lnTo>
                  <a:pt x="2380" y="1045"/>
                </a:lnTo>
                <a:lnTo>
                  <a:pt x="2369" y="1061"/>
                </a:lnTo>
                <a:lnTo>
                  <a:pt x="2356" y="1077"/>
                </a:lnTo>
                <a:lnTo>
                  <a:pt x="2356" y="1077"/>
                </a:lnTo>
                <a:lnTo>
                  <a:pt x="2388" y="1077"/>
                </a:lnTo>
                <a:lnTo>
                  <a:pt x="2419" y="1077"/>
                </a:lnTo>
                <a:lnTo>
                  <a:pt x="2480" y="1074"/>
                </a:lnTo>
                <a:lnTo>
                  <a:pt x="2480" y="1074"/>
                </a:lnTo>
                <a:lnTo>
                  <a:pt x="2498" y="1046"/>
                </a:lnTo>
                <a:lnTo>
                  <a:pt x="2518" y="1019"/>
                </a:lnTo>
                <a:lnTo>
                  <a:pt x="2557" y="966"/>
                </a:lnTo>
                <a:lnTo>
                  <a:pt x="2560" y="964"/>
                </a:lnTo>
                <a:lnTo>
                  <a:pt x="2563" y="962"/>
                </a:lnTo>
                <a:lnTo>
                  <a:pt x="2564" y="960"/>
                </a:lnTo>
                <a:lnTo>
                  <a:pt x="2567" y="957"/>
                </a:lnTo>
                <a:lnTo>
                  <a:pt x="2567" y="957"/>
                </a:lnTo>
                <a:lnTo>
                  <a:pt x="2568" y="953"/>
                </a:lnTo>
                <a:lnTo>
                  <a:pt x="2570" y="952"/>
                </a:lnTo>
                <a:lnTo>
                  <a:pt x="2571" y="952"/>
                </a:lnTo>
                <a:lnTo>
                  <a:pt x="2571" y="952"/>
                </a:lnTo>
                <a:lnTo>
                  <a:pt x="2573" y="948"/>
                </a:lnTo>
                <a:lnTo>
                  <a:pt x="2573" y="948"/>
                </a:lnTo>
                <a:lnTo>
                  <a:pt x="2575" y="942"/>
                </a:lnTo>
                <a:lnTo>
                  <a:pt x="2581" y="938"/>
                </a:lnTo>
                <a:lnTo>
                  <a:pt x="2585" y="935"/>
                </a:lnTo>
                <a:lnTo>
                  <a:pt x="2591" y="932"/>
                </a:lnTo>
                <a:lnTo>
                  <a:pt x="2591" y="932"/>
                </a:lnTo>
                <a:lnTo>
                  <a:pt x="2591" y="931"/>
                </a:lnTo>
                <a:lnTo>
                  <a:pt x="2591" y="928"/>
                </a:lnTo>
                <a:lnTo>
                  <a:pt x="2592" y="924"/>
                </a:lnTo>
                <a:lnTo>
                  <a:pt x="2592" y="920"/>
                </a:lnTo>
                <a:lnTo>
                  <a:pt x="2591" y="920"/>
                </a:lnTo>
                <a:lnTo>
                  <a:pt x="2589" y="921"/>
                </a:lnTo>
                <a:lnTo>
                  <a:pt x="2589" y="921"/>
                </a:lnTo>
                <a:lnTo>
                  <a:pt x="2554" y="949"/>
                </a:lnTo>
                <a:lnTo>
                  <a:pt x="2519" y="979"/>
                </a:lnTo>
                <a:lnTo>
                  <a:pt x="2487" y="1011"/>
                </a:lnTo>
                <a:lnTo>
                  <a:pt x="2456" y="1043"/>
                </a:lnTo>
                <a:lnTo>
                  <a:pt x="2456" y="1043"/>
                </a:lnTo>
                <a:lnTo>
                  <a:pt x="2450" y="1052"/>
                </a:lnTo>
                <a:lnTo>
                  <a:pt x="2445" y="1060"/>
                </a:lnTo>
                <a:lnTo>
                  <a:pt x="2440" y="1064"/>
                </a:lnTo>
                <a:lnTo>
                  <a:pt x="2436" y="1067"/>
                </a:lnTo>
                <a:lnTo>
                  <a:pt x="2431" y="1068"/>
                </a:lnTo>
                <a:lnTo>
                  <a:pt x="2424" y="1068"/>
                </a:lnTo>
                <a:lnTo>
                  <a:pt x="2424" y="1068"/>
                </a:lnTo>
                <a:lnTo>
                  <a:pt x="2443" y="1035"/>
                </a:lnTo>
                <a:lnTo>
                  <a:pt x="2464" y="1002"/>
                </a:lnTo>
                <a:lnTo>
                  <a:pt x="2487" y="972"/>
                </a:lnTo>
                <a:lnTo>
                  <a:pt x="2508" y="942"/>
                </a:lnTo>
                <a:lnTo>
                  <a:pt x="2508" y="942"/>
                </a:lnTo>
                <a:lnTo>
                  <a:pt x="2509" y="938"/>
                </a:lnTo>
                <a:lnTo>
                  <a:pt x="2512" y="934"/>
                </a:lnTo>
                <a:lnTo>
                  <a:pt x="2519" y="927"/>
                </a:lnTo>
                <a:lnTo>
                  <a:pt x="2522" y="924"/>
                </a:lnTo>
                <a:lnTo>
                  <a:pt x="2526" y="920"/>
                </a:lnTo>
                <a:lnTo>
                  <a:pt x="2528" y="912"/>
                </a:lnTo>
                <a:lnTo>
                  <a:pt x="2529" y="905"/>
                </a:lnTo>
                <a:lnTo>
                  <a:pt x="2529" y="905"/>
                </a:lnTo>
                <a:close/>
                <a:moveTo>
                  <a:pt x="2329" y="969"/>
                </a:moveTo>
                <a:lnTo>
                  <a:pt x="2332" y="964"/>
                </a:lnTo>
                <a:lnTo>
                  <a:pt x="2334" y="962"/>
                </a:lnTo>
                <a:lnTo>
                  <a:pt x="2336" y="957"/>
                </a:lnTo>
                <a:lnTo>
                  <a:pt x="2336" y="957"/>
                </a:lnTo>
                <a:lnTo>
                  <a:pt x="2338" y="953"/>
                </a:lnTo>
                <a:lnTo>
                  <a:pt x="2339" y="952"/>
                </a:lnTo>
                <a:lnTo>
                  <a:pt x="2341" y="950"/>
                </a:lnTo>
                <a:lnTo>
                  <a:pt x="2341" y="950"/>
                </a:lnTo>
                <a:lnTo>
                  <a:pt x="2345" y="945"/>
                </a:lnTo>
                <a:lnTo>
                  <a:pt x="2350" y="939"/>
                </a:lnTo>
                <a:lnTo>
                  <a:pt x="2352" y="936"/>
                </a:lnTo>
                <a:lnTo>
                  <a:pt x="2353" y="932"/>
                </a:lnTo>
                <a:lnTo>
                  <a:pt x="2355" y="929"/>
                </a:lnTo>
                <a:lnTo>
                  <a:pt x="2353" y="927"/>
                </a:lnTo>
                <a:lnTo>
                  <a:pt x="2353" y="927"/>
                </a:lnTo>
                <a:lnTo>
                  <a:pt x="2314" y="962"/>
                </a:lnTo>
                <a:lnTo>
                  <a:pt x="2277" y="1000"/>
                </a:lnTo>
                <a:lnTo>
                  <a:pt x="2242" y="1039"/>
                </a:lnTo>
                <a:lnTo>
                  <a:pt x="2209" y="1081"/>
                </a:lnTo>
                <a:lnTo>
                  <a:pt x="2343" y="1077"/>
                </a:lnTo>
                <a:lnTo>
                  <a:pt x="2343" y="1077"/>
                </a:lnTo>
                <a:lnTo>
                  <a:pt x="2358" y="1050"/>
                </a:lnTo>
                <a:lnTo>
                  <a:pt x="2372" y="1026"/>
                </a:lnTo>
                <a:lnTo>
                  <a:pt x="2387" y="1004"/>
                </a:lnTo>
                <a:lnTo>
                  <a:pt x="2402" y="984"/>
                </a:lnTo>
                <a:lnTo>
                  <a:pt x="2405" y="984"/>
                </a:lnTo>
                <a:lnTo>
                  <a:pt x="2418" y="969"/>
                </a:lnTo>
                <a:lnTo>
                  <a:pt x="2418" y="969"/>
                </a:lnTo>
                <a:lnTo>
                  <a:pt x="2418" y="964"/>
                </a:lnTo>
                <a:lnTo>
                  <a:pt x="2418" y="964"/>
                </a:lnTo>
                <a:lnTo>
                  <a:pt x="2425" y="956"/>
                </a:lnTo>
                <a:lnTo>
                  <a:pt x="2429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33" y="950"/>
                </a:lnTo>
                <a:lnTo>
                  <a:pt x="2432" y="952"/>
                </a:lnTo>
                <a:lnTo>
                  <a:pt x="2431" y="955"/>
                </a:lnTo>
                <a:lnTo>
                  <a:pt x="2429" y="957"/>
                </a:lnTo>
                <a:lnTo>
                  <a:pt x="2429" y="957"/>
                </a:lnTo>
                <a:lnTo>
                  <a:pt x="2432" y="957"/>
                </a:lnTo>
                <a:lnTo>
                  <a:pt x="2435" y="956"/>
                </a:lnTo>
                <a:lnTo>
                  <a:pt x="2436" y="953"/>
                </a:lnTo>
                <a:lnTo>
                  <a:pt x="2438" y="950"/>
                </a:lnTo>
                <a:lnTo>
                  <a:pt x="2438" y="950"/>
                </a:lnTo>
                <a:lnTo>
                  <a:pt x="2439" y="943"/>
                </a:lnTo>
                <a:lnTo>
                  <a:pt x="2442" y="936"/>
                </a:lnTo>
                <a:lnTo>
                  <a:pt x="2446" y="929"/>
                </a:lnTo>
                <a:lnTo>
                  <a:pt x="2449" y="921"/>
                </a:lnTo>
                <a:lnTo>
                  <a:pt x="2449" y="921"/>
                </a:lnTo>
                <a:lnTo>
                  <a:pt x="2402" y="956"/>
                </a:lnTo>
                <a:lnTo>
                  <a:pt x="2356" y="993"/>
                </a:lnTo>
                <a:lnTo>
                  <a:pt x="2334" y="1011"/>
                </a:lnTo>
                <a:lnTo>
                  <a:pt x="2311" y="1031"/>
                </a:lnTo>
                <a:lnTo>
                  <a:pt x="2291" y="1052"/>
                </a:lnTo>
                <a:lnTo>
                  <a:pt x="2272" y="1073"/>
                </a:lnTo>
                <a:lnTo>
                  <a:pt x="2272" y="1073"/>
                </a:lnTo>
                <a:lnTo>
                  <a:pt x="2270" y="1074"/>
                </a:lnTo>
                <a:lnTo>
                  <a:pt x="2270" y="1073"/>
                </a:lnTo>
                <a:lnTo>
                  <a:pt x="2269" y="1068"/>
                </a:lnTo>
                <a:lnTo>
                  <a:pt x="2268" y="1064"/>
                </a:lnTo>
                <a:lnTo>
                  <a:pt x="2269" y="1060"/>
                </a:lnTo>
                <a:lnTo>
                  <a:pt x="2269" y="1060"/>
                </a:lnTo>
                <a:lnTo>
                  <a:pt x="2282" y="1036"/>
                </a:lnTo>
                <a:lnTo>
                  <a:pt x="2296" y="1014"/>
                </a:lnTo>
                <a:lnTo>
                  <a:pt x="2327" y="970"/>
                </a:lnTo>
                <a:lnTo>
                  <a:pt x="2329" y="969"/>
                </a:lnTo>
                <a:close/>
                <a:moveTo>
                  <a:pt x="1899" y="1078"/>
                </a:moveTo>
                <a:lnTo>
                  <a:pt x="1899" y="1078"/>
                </a:lnTo>
                <a:lnTo>
                  <a:pt x="1904" y="1078"/>
                </a:lnTo>
                <a:lnTo>
                  <a:pt x="1908" y="1075"/>
                </a:lnTo>
                <a:lnTo>
                  <a:pt x="1911" y="1074"/>
                </a:lnTo>
                <a:lnTo>
                  <a:pt x="1912" y="1071"/>
                </a:lnTo>
                <a:lnTo>
                  <a:pt x="1916" y="1066"/>
                </a:lnTo>
                <a:lnTo>
                  <a:pt x="1918" y="1064"/>
                </a:lnTo>
                <a:lnTo>
                  <a:pt x="1919" y="1064"/>
                </a:lnTo>
                <a:lnTo>
                  <a:pt x="1919" y="1064"/>
                </a:lnTo>
                <a:lnTo>
                  <a:pt x="1922" y="1066"/>
                </a:lnTo>
                <a:lnTo>
                  <a:pt x="1923" y="1067"/>
                </a:lnTo>
                <a:lnTo>
                  <a:pt x="1923" y="1068"/>
                </a:lnTo>
                <a:lnTo>
                  <a:pt x="1922" y="1071"/>
                </a:lnTo>
                <a:lnTo>
                  <a:pt x="1912" y="1080"/>
                </a:lnTo>
                <a:lnTo>
                  <a:pt x="1912" y="1080"/>
                </a:lnTo>
                <a:lnTo>
                  <a:pt x="1919" y="1078"/>
                </a:lnTo>
                <a:lnTo>
                  <a:pt x="1926" y="1080"/>
                </a:lnTo>
                <a:lnTo>
                  <a:pt x="1942" y="1081"/>
                </a:lnTo>
                <a:lnTo>
                  <a:pt x="1954" y="1081"/>
                </a:lnTo>
                <a:lnTo>
                  <a:pt x="1960" y="1080"/>
                </a:lnTo>
                <a:lnTo>
                  <a:pt x="1963" y="1078"/>
                </a:lnTo>
                <a:lnTo>
                  <a:pt x="1963" y="1078"/>
                </a:lnTo>
                <a:lnTo>
                  <a:pt x="2032" y="994"/>
                </a:lnTo>
                <a:lnTo>
                  <a:pt x="2067" y="953"/>
                </a:lnTo>
                <a:lnTo>
                  <a:pt x="2099" y="910"/>
                </a:lnTo>
                <a:lnTo>
                  <a:pt x="2099" y="910"/>
                </a:lnTo>
                <a:lnTo>
                  <a:pt x="2084" y="915"/>
                </a:lnTo>
                <a:lnTo>
                  <a:pt x="2076" y="918"/>
                </a:lnTo>
                <a:lnTo>
                  <a:pt x="2071" y="922"/>
                </a:lnTo>
                <a:lnTo>
                  <a:pt x="1923" y="1057"/>
                </a:lnTo>
                <a:lnTo>
                  <a:pt x="1923" y="1057"/>
                </a:lnTo>
                <a:lnTo>
                  <a:pt x="1958" y="1018"/>
                </a:lnTo>
                <a:lnTo>
                  <a:pt x="1995" y="979"/>
                </a:lnTo>
                <a:lnTo>
                  <a:pt x="2034" y="942"/>
                </a:lnTo>
                <a:lnTo>
                  <a:pt x="2055" y="925"/>
                </a:lnTo>
                <a:lnTo>
                  <a:pt x="2075" y="908"/>
                </a:lnTo>
                <a:lnTo>
                  <a:pt x="2075" y="908"/>
                </a:lnTo>
                <a:lnTo>
                  <a:pt x="2064" y="905"/>
                </a:lnTo>
                <a:lnTo>
                  <a:pt x="2053" y="904"/>
                </a:lnTo>
                <a:lnTo>
                  <a:pt x="2029" y="905"/>
                </a:lnTo>
                <a:lnTo>
                  <a:pt x="2029" y="905"/>
                </a:lnTo>
                <a:lnTo>
                  <a:pt x="2023" y="915"/>
                </a:lnTo>
                <a:lnTo>
                  <a:pt x="2016" y="924"/>
                </a:lnTo>
                <a:lnTo>
                  <a:pt x="2010" y="932"/>
                </a:lnTo>
                <a:lnTo>
                  <a:pt x="2005" y="941"/>
                </a:lnTo>
                <a:lnTo>
                  <a:pt x="2003" y="943"/>
                </a:lnTo>
                <a:lnTo>
                  <a:pt x="2003" y="943"/>
                </a:lnTo>
                <a:lnTo>
                  <a:pt x="1978" y="977"/>
                </a:lnTo>
                <a:lnTo>
                  <a:pt x="1951" y="1009"/>
                </a:lnTo>
                <a:lnTo>
                  <a:pt x="1925" y="1043"/>
                </a:lnTo>
                <a:lnTo>
                  <a:pt x="1899" y="1078"/>
                </a:lnTo>
                <a:lnTo>
                  <a:pt x="1899" y="1078"/>
                </a:lnTo>
                <a:close/>
                <a:moveTo>
                  <a:pt x="248" y="839"/>
                </a:moveTo>
                <a:lnTo>
                  <a:pt x="248" y="839"/>
                </a:lnTo>
                <a:lnTo>
                  <a:pt x="243" y="858"/>
                </a:lnTo>
                <a:lnTo>
                  <a:pt x="234" y="877"/>
                </a:lnTo>
                <a:lnTo>
                  <a:pt x="224" y="894"/>
                </a:lnTo>
                <a:lnTo>
                  <a:pt x="213" y="912"/>
                </a:lnTo>
                <a:lnTo>
                  <a:pt x="191" y="945"/>
                </a:lnTo>
                <a:lnTo>
                  <a:pt x="168" y="977"/>
                </a:lnTo>
                <a:lnTo>
                  <a:pt x="168" y="977"/>
                </a:lnTo>
                <a:lnTo>
                  <a:pt x="177" y="970"/>
                </a:lnTo>
                <a:lnTo>
                  <a:pt x="184" y="963"/>
                </a:lnTo>
                <a:lnTo>
                  <a:pt x="189" y="956"/>
                </a:lnTo>
                <a:lnTo>
                  <a:pt x="198" y="949"/>
                </a:lnTo>
                <a:lnTo>
                  <a:pt x="203" y="943"/>
                </a:lnTo>
                <a:lnTo>
                  <a:pt x="203" y="943"/>
                </a:lnTo>
                <a:lnTo>
                  <a:pt x="203" y="945"/>
                </a:lnTo>
                <a:lnTo>
                  <a:pt x="203" y="948"/>
                </a:lnTo>
                <a:lnTo>
                  <a:pt x="200" y="949"/>
                </a:lnTo>
                <a:lnTo>
                  <a:pt x="198" y="949"/>
                </a:lnTo>
                <a:lnTo>
                  <a:pt x="198" y="949"/>
                </a:lnTo>
                <a:lnTo>
                  <a:pt x="196" y="955"/>
                </a:lnTo>
                <a:lnTo>
                  <a:pt x="193" y="960"/>
                </a:lnTo>
                <a:lnTo>
                  <a:pt x="188" y="970"/>
                </a:lnTo>
                <a:lnTo>
                  <a:pt x="170" y="987"/>
                </a:lnTo>
                <a:lnTo>
                  <a:pt x="170" y="987"/>
                </a:lnTo>
                <a:lnTo>
                  <a:pt x="181" y="991"/>
                </a:lnTo>
                <a:lnTo>
                  <a:pt x="193" y="995"/>
                </a:lnTo>
                <a:lnTo>
                  <a:pt x="202" y="995"/>
                </a:lnTo>
                <a:lnTo>
                  <a:pt x="206" y="995"/>
                </a:lnTo>
                <a:lnTo>
                  <a:pt x="208" y="994"/>
                </a:lnTo>
                <a:lnTo>
                  <a:pt x="208" y="994"/>
                </a:lnTo>
                <a:lnTo>
                  <a:pt x="229" y="963"/>
                </a:lnTo>
                <a:lnTo>
                  <a:pt x="250" y="932"/>
                </a:lnTo>
                <a:lnTo>
                  <a:pt x="293" y="875"/>
                </a:lnTo>
                <a:lnTo>
                  <a:pt x="293" y="875"/>
                </a:lnTo>
                <a:lnTo>
                  <a:pt x="271" y="891"/>
                </a:lnTo>
                <a:lnTo>
                  <a:pt x="250" y="910"/>
                </a:lnTo>
                <a:lnTo>
                  <a:pt x="229" y="929"/>
                </a:lnTo>
                <a:lnTo>
                  <a:pt x="209" y="948"/>
                </a:lnTo>
                <a:lnTo>
                  <a:pt x="209" y="948"/>
                </a:lnTo>
                <a:lnTo>
                  <a:pt x="219" y="935"/>
                </a:lnTo>
                <a:lnTo>
                  <a:pt x="229" y="921"/>
                </a:lnTo>
                <a:lnTo>
                  <a:pt x="238" y="908"/>
                </a:lnTo>
                <a:lnTo>
                  <a:pt x="251" y="896"/>
                </a:lnTo>
                <a:lnTo>
                  <a:pt x="262" y="884"/>
                </a:lnTo>
                <a:lnTo>
                  <a:pt x="276" y="873"/>
                </a:lnTo>
                <a:lnTo>
                  <a:pt x="290" y="863"/>
                </a:lnTo>
                <a:lnTo>
                  <a:pt x="304" y="853"/>
                </a:lnTo>
                <a:lnTo>
                  <a:pt x="304" y="853"/>
                </a:lnTo>
                <a:lnTo>
                  <a:pt x="267" y="842"/>
                </a:lnTo>
                <a:lnTo>
                  <a:pt x="248" y="837"/>
                </a:lnTo>
                <a:lnTo>
                  <a:pt x="240" y="832"/>
                </a:lnTo>
                <a:lnTo>
                  <a:pt x="233" y="827"/>
                </a:lnTo>
                <a:lnTo>
                  <a:pt x="233" y="827"/>
                </a:lnTo>
                <a:lnTo>
                  <a:pt x="230" y="832"/>
                </a:lnTo>
                <a:lnTo>
                  <a:pt x="226" y="838"/>
                </a:lnTo>
                <a:lnTo>
                  <a:pt x="216" y="848"/>
                </a:lnTo>
                <a:lnTo>
                  <a:pt x="205" y="858"/>
                </a:lnTo>
                <a:lnTo>
                  <a:pt x="200" y="862"/>
                </a:lnTo>
                <a:lnTo>
                  <a:pt x="196" y="868"/>
                </a:lnTo>
                <a:lnTo>
                  <a:pt x="200" y="869"/>
                </a:lnTo>
                <a:lnTo>
                  <a:pt x="200" y="869"/>
                </a:lnTo>
                <a:lnTo>
                  <a:pt x="200" y="872"/>
                </a:lnTo>
                <a:lnTo>
                  <a:pt x="199" y="875"/>
                </a:lnTo>
                <a:lnTo>
                  <a:pt x="140" y="960"/>
                </a:lnTo>
                <a:lnTo>
                  <a:pt x="140" y="960"/>
                </a:lnTo>
                <a:lnTo>
                  <a:pt x="146" y="959"/>
                </a:lnTo>
                <a:lnTo>
                  <a:pt x="150" y="956"/>
                </a:lnTo>
                <a:lnTo>
                  <a:pt x="160" y="949"/>
                </a:lnTo>
                <a:lnTo>
                  <a:pt x="164" y="946"/>
                </a:lnTo>
                <a:lnTo>
                  <a:pt x="168" y="945"/>
                </a:lnTo>
                <a:lnTo>
                  <a:pt x="172" y="945"/>
                </a:lnTo>
                <a:lnTo>
                  <a:pt x="175" y="946"/>
                </a:lnTo>
                <a:lnTo>
                  <a:pt x="175" y="946"/>
                </a:lnTo>
                <a:lnTo>
                  <a:pt x="195" y="922"/>
                </a:lnTo>
                <a:lnTo>
                  <a:pt x="215" y="896"/>
                </a:lnTo>
                <a:lnTo>
                  <a:pt x="231" y="868"/>
                </a:lnTo>
                <a:lnTo>
                  <a:pt x="248" y="839"/>
                </a:lnTo>
                <a:lnTo>
                  <a:pt x="248" y="839"/>
                </a:lnTo>
                <a:close/>
                <a:moveTo>
                  <a:pt x="2275" y="962"/>
                </a:moveTo>
                <a:lnTo>
                  <a:pt x="2276" y="960"/>
                </a:lnTo>
                <a:lnTo>
                  <a:pt x="2276" y="960"/>
                </a:lnTo>
                <a:lnTo>
                  <a:pt x="2283" y="950"/>
                </a:lnTo>
                <a:lnTo>
                  <a:pt x="2289" y="939"/>
                </a:lnTo>
                <a:lnTo>
                  <a:pt x="2293" y="929"/>
                </a:lnTo>
                <a:lnTo>
                  <a:pt x="2297" y="917"/>
                </a:lnTo>
                <a:lnTo>
                  <a:pt x="2297" y="917"/>
                </a:lnTo>
                <a:lnTo>
                  <a:pt x="2289" y="921"/>
                </a:lnTo>
                <a:lnTo>
                  <a:pt x="2282" y="925"/>
                </a:lnTo>
                <a:lnTo>
                  <a:pt x="2282" y="925"/>
                </a:lnTo>
                <a:lnTo>
                  <a:pt x="2241" y="960"/>
                </a:lnTo>
                <a:lnTo>
                  <a:pt x="2200" y="998"/>
                </a:lnTo>
                <a:lnTo>
                  <a:pt x="2162" y="1038"/>
                </a:lnTo>
                <a:lnTo>
                  <a:pt x="2124" y="1080"/>
                </a:lnTo>
                <a:lnTo>
                  <a:pt x="2124" y="1080"/>
                </a:lnTo>
                <a:lnTo>
                  <a:pt x="2144" y="1081"/>
                </a:lnTo>
                <a:lnTo>
                  <a:pt x="2161" y="1081"/>
                </a:lnTo>
                <a:lnTo>
                  <a:pt x="2178" y="1080"/>
                </a:lnTo>
                <a:lnTo>
                  <a:pt x="2193" y="1080"/>
                </a:lnTo>
                <a:lnTo>
                  <a:pt x="2193" y="1080"/>
                </a:lnTo>
                <a:lnTo>
                  <a:pt x="2210" y="1054"/>
                </a:lnTo>
                <a:lnTo>
                  <a:pt x="2227" y="1029"/>
                </a:lnTo>
                <a:lnTo>
                  <a:pt x="2244" y="1005"/>
                </a:lnTo>
                <a:lnTo>
                  <a:pt x="2263" y="981"/>
                </a:lnTo>
                <a:lnTo>
                  <a:pt x="2263" y="977"/>
                </a:lnTo>
                <a:lnTo>
                  <a:pt x="2275" y="962"/>
                </a:lnTo>
                <a:close/>
                <a:moveTo>
                  <a:pt x="444" y="1031"/>
                </a:moveTo>
                <a:lnTo>
                  <a:pt x="489" y="1033"/>
                </a:lnTo>
                <a:lnTo>
                  <a:pt x="489" y="1033"/>
                </a:lnTo>
                <a:lnTo>
                  <a:pt x="501" y="1011"/>
                </a:lnTo>
                <a:lnTo>
                  <a:pt x="515" y="990"/>
                </a:lnTo>
                <a:lnTo>
                  <a:pt x="546" y="950"/>
                </a:lnTo>
                <a:lnTo>
                  <a:pt x="546" y="950"/>
                </a:lnTo>
                <a:lnTo>
                  <a:pt x="546" y="949"/>
                </a:lnTo>
                <a:lnTo>
                  <a:pt x="590" y="893"/>
                </a:lnTo>
                <a:lnTo>
                  <a:pt x="590" y="893"/>
                </a:lnTo>
                <a:lnTo>
                  <a:pt x="573" y="903"/>
                </a:lnTo>
                <a:lnTo>
                  <a:pt x="556" y="915"/>
                </a:lnTo>
                <a:lnTo>
                  <a:pt x="539" y="931"/>
                </a:lnTo>
                <a:lnTo>
                  <a:pt x="522" y="946"/>
                </a:lnTo>
                <a:lnTo>
                  <a:pt x="522" y="946"/>
                </a:lnTo>
                <a:lnTo>
                  <a:pt x="501" y="966"/>
                </a:lnTo>
                <a:lnTo>
                  <a:pt x="491" y="974"/>
                </a:lnTo>
                <a:lnTo>
                  <a:pt x="490" y="974"/>
                </a:lnTo>
                <a:lnTo>
                  <a:pt x="490" y="974"/>
                </a:lnTo>
                <a:lnTo>
                  <a:pt x="494" y="970"/>
                </a:lnTo>
                <a:lnTo>
                  <a:pt x="487" y="966"/>
                </a:lnTo>
                <a:lnTo>
                  <a:pt x="487" y="966"/>
                </a:lnTo>
                <a:lnTo>
                  <a:pt x="505" y="946"/>
                </a:lnTo>
                <a:lnTo>
                  <a:pt x="525" y="928"/>
                </a:lnTo>
                <a:lnTo>
                  <a:pt x="566" y="891"/>
                </a:lnTo>
                <a:lnTo>
                  <a:pt x="531" y="886"/>
                </a:lnTo>
                <a:lnTo>
                  <a:pt x="531" y="886"/>
                </a:lnTo>
                <a:lnTo>
                  <a:pt x="511" y="918"/>
                </a:lnTo>
                <a:lnTo>
                  <a:pt x="489" y="948"/>
                </a:lnTo>
                <a:lnTo>
                  <a:pt x="466" y="977"/>
                </a:lnTo>
                <a:lnTo>
                  <a:pt x="444" y="1008"/>
                </a:lnTo>
                <a:lnTo>
                  <a:pt x="444" y="1008"/>
                </a:lnTo>
                <a:lnTo>
                  <a:pt x="442" y="1011"/>
                </a:lnTo>
                <a:lnTo>
                  <a:pt x="444" y="1011"/>
                </a:lnTo>
                <a:lnTo>
                  <a:pt x="448" y="1009"/>
                </a:lnTo>
                <a:lnTo>
                  <a:pt x="452" y="1008"/>
                </a:lnTo>
                <a:lnTo>
                  <a:pt x="458" y="1007"/>
                </a:lnTo>
                <a:lnTo>
                  <a:pt x="458" y="1007"/>
                </a:lnTo>
                <a:lnTo>
                  <a:pt x="452" y="1012"/>
                </a:lnTo>
                <a:lnTo>
                  <a:pt x="446" y="1018"/>
                </a:lnTo>
                <a:lnTo>
                  <a:pt x="445" y="1021"/>
                </a:lnTo>
                <a:lnTo>
                  <a:pt x="444" y="1023"/>
                </a:lnTo>
                <a:lnTo>
                  <a:pt x="442" y="1026"/>
                </a:lnTo>
                <a:lnTo>
                  <a:pt x="444" y="1031"/>
                </a:lnTo>
                <a:lnTo>
                  <a:pt x="444" y="1031"/>
                </a:lnTo>
                <a:close/>
                <a:moveTo>
                  <a:pt x="1486" y="903"/>
                </a:moveTo>
                <a:lnTo>
                  <a:pt x="1486" y="903"/>
                </a:lnTo>
                <a:lnTo>
                  <a:pt x="1438" y="936"/>
                </a:lnTo>
                <a:lnTo>
                  <a:pt x="1416" y="953"/>
                </a:lnTo>
                <a:lnTo>
                  <a:pt x="1395" y="972"/>
                </a:lnTo>
                <a:lnTo>
                  <a:pt x="1374" y="991"/>
                </a:lnTo>
                <a:lnTo>
                  <a:pt x="1354" y="1012"/>
                </a:lnTo>
                <a:lnTo>
                  <a:pt x="1335" y="1035"/>
                </a:lnTo>
                <a:lnTo>
                  <a:pt x="1318" y="1059"/>
                </a:lnTo>
                <a:lnTo>
                  <a:pt x="1318" y="1059"/>
                </a:lnTo>
                <a:lnTo>
                  <a:pt x="1335" y="1061"/>
                </a:lnTo>
                <a:lnTo>
                  <a:pt x="1350" y="1063"/>
                </a:lnTo>
                <a:lnTo>
                  <a:pt x="1364" y="1063"/>
                </a:lnTo>
                <a:lnTo>
                  <a:pt x="1368" y="1061"/>
                </a:lnTo>
                <a:lnTo>
                  <a:pt x="1372" y="1059"/>
                </a:lnTo>
                <a:lnTo>
                  <a:pt x="1372" y="1059"/>
                </a:lnTo>
                <a:lnTo>
                  <a:pt x="1387" y="1039"/>
                </a:lnTo>
                <a:lnTo>
                  <a:pt x="1401" y="1019"/>
                </a:lnTo>
                <a:lnTo>
                  <a:pt x="1433" y="980"/>
                </a:lnTo>
                <a:lnTo>
                  <a:pt x="1464" y="942"/>
                </a:lnTo>
                <a:lnTo>
                  <a:pt x="1478" y="922"/>
                </a:lnTo>
                <a:lnTo>
                  <a:pt x="1490" y="903"/>
                </a:lnTo>
                <a:lnTo>
                  <a:pt x="1490" y="903"/>
                </a:lnTo>
                <a:lnTo>
                  <a:pt x="1488" y="903"/>
                </a:lnTo>
                <a:lnTo>
                  <a:pt x="1486" y="903"/>
                </a:lnTo>
                <a:lnTo>
                  <a:pt x="1486" y="903"/>
                </a:lnTo>
                <a:close/>
                <a:moveTo>
                  <a:pt x="505" y="866"/>
                </a:moveTo>
                <a:lnTo>
                  <a:pt x="505" y="866"/>
                </a:lnTo>
                <a:lnTo>
                  <a:pt x="529" y="872"/>
                </a:lnTo>
                <a:lnTo>
                  <a:pt x="556" y="876"/>
                </a:lnTo>
                <a:lnTo>
                  <a:pt x="609" y="882"/>
                </a:lnTo>
                <a:lnTo>
                  <a:pt x="664" y="884"/>
                </a:lnTo>
                <a:lnTo>
                  <a:pt x="722" y="884"/>
                </a:lnTo>
                <a:lnTo>
                  <a:pt x="779" y="883"/>
                </a:lnTo>
                <a:lnTo>
                  <a:pt x="837" y="879"/>
                </a:lnTo>
                <a:lnTo>
                  <a:pt x="893" y="875"/>
                </a:lnTo>
                <a:lnTo>
                  <a:pt x="948" y="869"/>
                </a:lnTo>
                <a:lnTo>
                  <a:pt x="948" y="869"/>
                </a:lnTo>
                <a:lnTo>
                  <a:pt x="869" y="866"/>
                </a:lnTo>
                <a:lnTo>
                  <a:pt x="792" y="863"/>
                </a:lnTo>
                <a:lnTo>
                  <a:pt x="713" y="860"/>
                </a:lnTo>
                <a:lnTo>
                  <a:pt x="674" y="860"/>
                </a:lnTo>
                <a:lnTo>
                  <a:pt x="633" y="862"/>
                </a:lnTo>
                <a:lnTo>
                  <a:pt x="633" y="862"/>
                </a:lnTo>
                <a:lnTo>
                  <a:pt x="570" y="863"/>
                </a:lnTo>
                <a:lnTo>
                  <a:pt x="538" y="865"/>
                </a:lnTo>
                <a:lnTo>
                  <a:pt x="505" y="866"/>
                </a:lnTo>
                <a:lnTo>
                  <a:pt x="505" y="866"/>
                </a:lnTo>
                <a:close/>
                <a:moveTo>
                  <a:pt x="2050" y="1008"/>
                </a:moveTo>
                <a:lnTo>
                  <a:pt x="2050" y="1008"/>
                </a:lnTo>
                <a:lnTo>
                  <a:pt x="2016" y="1042"/>
                </a:lnTo>
                <a:lnTo>
                  <a:pt x="1999" y="1059"/>
                </a:lnTo>
                <a:lnTo>
                  <a:pt x="1984" y="1077"/>
                </a:lnTo>
                <a:lnTo>
                  <a:pt x="1984" y="1077"/>
                </a:lnTo>
                <a:lnTo>
                  <a:pt x="1991" y="1080"/>
                </a:lnTo>
                <a:lnTo>
                  <a:pt x="1998" y="1081"/>
                </a:lnTo>
                <a:lnTo>
                  <a:pt x="2005" y="1081"/>
                </a:lnTo>
                <a:lnTo>
                  <a:pt x="2012" y="1081"/>
                </a:lnTo>
                <a:lnTo>
                  <a:pt x="2027" y="1080"/>
                </a:lnTo>
                <a:lnTo>
                  <a:pt x="2034" y="1080"/>
                </a:lnTo>
                <a:lnTo>
                  <a:pt x="2041" y="1081"/>
                </a:lnTo>
                <a:lnTo>
                  <a:pt x="2041" y="1081"/>
                </a:lnTo>
                <a:lnTo>
                  <a:pt x="2071" y="1040"/>
                </a:lnTo>
                <a:lnTo>
                  <a:pt x="2102" y="1001"/>
                </a:lnTo>
                <a:lnTo>
                  <a:pt x="2166" y="918"/>
                </a:lnTo>
                <a:lnTo>
                  <a:pt x="2166" y="918"/>
                </a:lnTo>
                <a:lnTo>
                  <a:pt x="2166" y="917"/>
                </a:lnTo>
                <a:lnTo>
                  <a:pt x="2165" y="912"/>
                </a:lnTo>
                <a:lnTo>
                  <a:pt x="2162" y="910"/>
                </a:lnTo>
                <a:lnTo>
                  <a:pt x="2161" y="910"/>
                </a:lnTo>
                <a:lnTo>
                  <a:pt x="2159" y="910"/>
                </a:lnTo>
                <a:lnTo>
                  <a:pt x="2159" y="910"/>
                </a:lnTo>
                <a:lnTo>
                  <a:pt x="2130" y="935"/>
                </a:lnTo>
                <a:lnTo>
                  <a:pt x="2102" y="959"/>
                </a:lnTo>
                <a:lnTo>
                  <a:pt x="2075" y="984"/>
                </a:lnTo>
                <a:lnTo>
                  <a:pt x="2050" y="1008"/>
                </a:lnTo>
                <a:lnTo>
                  <a:pt x="2050" y="1008"/>
                </a:lnTo>
                <a:close/>
                <a:moveTo>
                  <a:pt x="1558" y="893"/>
                </a:moveTo>
                <a:lnTo>
                  <a:pt x="1558" y="893"/>
                </a:lnTo>
                <a:lnTo>
                  <a:pt x="1533" y="911"/>
                </a:lnTo>
                <a:lnTo>
                  <a:pt x="1507" y="929"/>
                </a:lnTo>
                <a:lnTo>
                  <a:pt x="1485" y="949"/>
                </a:lnTo>
                <a:lnTo>
                  <a:pt x="1462" y="970"/>
                </a:lnTo>
                <a:lnTo>
                  <a:pt x="1443" y="991"/>
                </a:lnTo>
                <a:lnTo>
                  <a:pt x="1423" y="1014"/>
                </a:lnTo>
                <a:lnTo>
                  <a:pt x="1405" y="1038"/>
                </a:lnTo>
                <a:lnTo>
                  <a:pt x="1388" y="1061"/>
                </a:lnTo>
                <a:lnTo>
                  <a:pt x="1388" y="1061"/>
                </a:lnTo>
                <a:lnTo>
                  <a:pt x="1416" y="1063"/>
                </a:lnTo>
                <a:lnTo>
                  <a:pt x="1430" y="1064"/>
                </a:lnTo>
                <a:lnTo>
                  <a:pt x="1436" y="1063"/>
                </a:lnTo>
                <a:lnTo>
                  <a:pt x="1438" y="1061"/>
                </a:lnTo>
                <a:lnTo>
                  <a:pt x="1513" y="962"/>
                </a:lnTo>
                <a:lnTo>
                  <a:pt x="1513" y="962"/>
                </a:lnTo>
                <a:lnTo>
                  <a:pt x="1535" y="931"/>
                </a:lnTo>
                <a:lnTo>
                  <a:pt x="1548" y="914"/>
                </a:lnTo>
                <a:lnTo>
                  <a:pt x="1552" y="904"/>
                </a:lnTo>
                <a:lnTo>
                  <a:pt x="1558" y="893"/>
                </a:lnTo>
                <a:lnTo>
                  <a:pt x="1558" y="893"/>
                </a:lnTo>
                <a:close/>
                <a:moveTo>
                  <a:pt x="2788" y="931"/>
                </a:moveTo>
                <a:lnTo>
                  <a:pt x="2788" y="931"/>
                </a:lnTo>
                <a:lnTo>
                  <a:pt x="2786" y="929"/>
                </a:lnTo>
                <a:lnTo>
                  <a:pt x="2786" y="927"/>
                </a:lnTo>
                <a:lnTo>
                  <a:pt x="2788" y="924"/>
                </a:lnTo>
                <a:lnTo>
                  <a:pt x="2790" y="922"/>
                </a:lnTo>
                <a:lnTo>
                  <a:pt x="2796" y="921"/>
                </a:lnTo>
                <a:lnTo>
                  <a:pt x="2796" y="921"/>
                </a:lnTo>
                <a:lnTo>
                  <a:pt x="2796" y="915"/>
                </a:lnTo>
                <a:lnTo>
                  <a:pt x="2799" y="911"/>
                </a:lnTo>
                <a:lnTo>
                  <a:pt x="2806" y="903"/>
                </a:lnTo>
                <a:lnTo>
                  <a:pt x="2814" y="893"/>
                </a:lnTo>
                <a:lnTo>
                  <a:pt x="2818" y="886"/>
                </a:lnTo>
                <a:lnTo>
                  <a:pt x="2821" y="879"/>
                </a:lnTo>
                <a:lnTo>
                  <a:pt x="2821" y="879"/>
                </a:lnTo>
                <a:lnTo>
                  <a:pt x="2793" y="898"/>
                </a:lnTo>
                <a:lnTo>
                  <a:pt x="2765" y="918"/>
                </a:lnTo>
                <a:lnTo>
                  <a:pt x="2740" y="939"/>
                </a:lnTo>
                <a:lnTo>
                  <a:pt x="2714" y="962"/>
                </a:lnTo>
                <a:lnTo>
                  <a:pt x="2692" y="984"/>
                </a:lnTo>
                <a:lnTo>
                  <a:pt x="2669" y="1009"/>
                </a:lnTo>
                <a:lnTo>
                  <a:pt x="2648" y="1035"/>
                </a:lnTo>
                <a:lnTo>
                  <a:pt x="2629" y="1060"/>
                </a:lnTo>
                <a:lnTo>
                  <a:pt x="2629" y="1060"/>
                </a:lnTo>
                <a:lnTo>
                  <a:pt x="2647" y="1057"/>
                </a:lnTo>
                <a:lnTo>
                  <a:pt x="2662" y="1053"/>
                </a:lnTo>
                <a:lnTo>
                  <a:pt x="2677" y="1047"/>
                </a:lnTo>
                <a:lnTo>
                  <a:pt x="2689" y="1043"/>
                </a:lnTo>
                <a:lnTo>
                  <a:pt x="2776" y="941"/>
                </a:lnTo>
                <a:lnTo>
                  <a:pt x="2776" y="941"/>
                </a:lnTo>
                <a:lnTo>
                  <a:pt x="2780" y="939"/>
                </a:lnTo>
                <a:lnTo>
                  <a:pt x="2785" y="938"/>
                </a:lnTo>
                <a:lnTo>
                  <a:pt x="2788" y="935"/>
                </a:lnTo>
                <a:lnTo>
                  <a:pt x="2788" y="931"/>
                </a:lnTo>
                <a:lnTo>
                  <a:pt x="2788" y="931"/>
                </a:lnTo>
                <a:close/>
                <a:moveTo>
                  <a:pt x="1167" y="1049"/>
                </a:moveTo>
                <a:lnTo>
                  <a:pt x="1167" y="1049"/>
                </a:lnTo>
                <a:lnTo>
                  <a:pt x="1181" y="1053"/>
                </a:lnTo>
                <a:lnTo>
                  <a:pt x="1197" y="1056"/>
                </a:lnTo>
                <a:lnTo>
                  <a:pt x="1211" y="1057"/>
                </a:lnTo>
                <a:lnTo>
                  <a:pt x="1223" y="1057"/>
                </a:lnTo>
                <a:lnTo>
                  <a:pt x="1223" y="1057"/>
                </a:lnTo>
                <a:lnTo>
                  <a:pt x="1249" y="1021"/>
                </a:lnTo>
                <a:lnTo>
                  <a:pt x="1274" y="986"/>
                </a:lnTo>
                <a:lnTo>
                  <a:pt x="1323" y="915"/>
                </a:lnTo>
                <a:lnTo>
                  <a:pt x="1323" y="915"/>
                </a:lnTo>
                <a:lnTo>
                  <a:pt x="1329" y="907"/>
                </a:lnTo>
                <a:lnTo>
                  <a:pt x="1330" y="903"/>
                </a:lnTo>
                <a:lnTo>
                  <a:pt x="1332" y="897"/>
                </a:lnTo>
                <a:lnTo>
                  <a:pt x="1332" y="897"/>
                </a:lnTo>
                <a:lnTo>
                  <a:pt x="1315" y="908"/>
                </a:lnTo>
                <a:lnTo>
                  <a:pt x="1298" y="921"/>
                </a:lnTo>
                <a:lnTo>
                  <a:pt x="1283" y="934"/>
                </a:lnTo>
                <a:lnTo>
                  <a:pt x="1267" y="948"/>
                </a:lnTo>
                <a:lnTo>
                  <a:pt x="1239" y="976"/>
                </a:lnTo>
                <a:lnTo>
                  <a:pt x="1211" y="1007"/>
                </a:lnTo>
                <a:lnTo>
                  <a:pt x="1208" y="1000"/>
                </a:lnTo>
                <a:lnTo>
                  <a:pt x="1208" y="1000"/>
                </a:lnTo>
                <a:lnTo>
                  <a:pt x="1198" y="1011"/>
                </a:lnTo>
                <a:lnTo>
                  <a:pt x="1188" y="1023"/>
                </a:lnTo>
                <a:lnTo>
                  <a:pt x="1179" y="1036"/>
                </a:lnTo>
                <a:lnTo>
                  <a:pt x="1167" y="1049"/>
                </a:lnTo>
                <a:lnTo>
                  <a:pt x="1167" y="1049"/>
                </a:lnTo>
                <a:close/>
                <a:moveTo>
                  <a:pt x="1263" y="1026"/>
                </a:moveTo>
                <a:lnTo>
                  <a:pt x="1263" y="1026"/>
                </a:lnTo>
                <a:lnTo>
                  <a:pt x="1259" y="1032"/>
                </a:lnTo>
                <a:lnTo>
                  <a:pt x="1253" y="1040"/>
                </a:lnTo>
                <a:lnTo>
                  <a:pt x="1250" y="1050"/>
                </a:lnTo>
                <a:lnTo>
                  <a:pt x="1250" y="1054"/>
                </a:lnTo>
                <a:lnTo>
                  <a:pt x="1250" y="1060"/>
                </a:lnTo>
                <a:lnTo>
                  <a:pt x="1250" y="1060"/>
                </a:lnTo>
                <a:lnTo>
                  <a:pt x="1266" y="1059"/>
                </a:lnTo>
                <a:lnTo>
                  <a:pt x="1281" y="1060"/>
                </a:lnTo>
                <a:lnTo>
                  <a:pt x="1304" y="1061"/>
                </a:lnTo>
                <a:lnTo>
                  <a:pt x="1304" y="1061"/>
                </a:lnTo>
                <a:lnTo>
                  <a:pt x="1313" y="1040"/>
                </a:lnTo>
                <a:lnTo>
                  <a:pt x="1326" y="1021"/>
                </a:lnTo>
                <a:lnTo>
                  <a:pt x="1351" y="980"/>
                </a:lnTo>
                <a:lnTo>
                  <a:pt x="1377" y="943"/>
                </a:lnTo>
                <a:lnTo>
                  <a:pt x="1403" y="910"/>
                </a:lnTo>
                <a:lnTo>
                  <a:pt x="1403" y="910"/>
                </a:lnTo>
                <a:lnTo>
                  <a:pt x="1405" y="907"/>
                </a:lnTo>
                <a:lnTo>
                  <a:pt x="1405" y="904"/>
                </a:lnTo>
                <a:lnTo>
                  <a:pt x="1403" y="898"/>
                </a:lnTo>
                <a:lnTo>
                  <a:pt x="1403" y="898"/>
                </a:lnTo>
                <a:lnTo>
                  <a:pt x="1367" y="929"/>
                </a:lnTo>
                <a:lnTo>
                  <a:pt x="1330" y="962"/>
                </a:lnTo>
                <a:lnTo>
                  <a:pt x="1294" y="994"/>
                </a:lnTo>
                <a:lnTo>
                  <a:pt x="1263" y="1026"/>
                </a:lnTo>
                <a:lnTo>
                  <a:pt x="1263" y="1026"/>
                </a:lnTo>
                <a:close/>
                <a:moveTo>
                  <a:pt x="1104" y="904"/>
                </a:moveTo>
                <a:lnTo>
                  <a:pt x="1104" y="904"/>
                </a:lnTo>
                <a:lnTo>
                  <a:pt x="1082" y="920"/>
                </a:lnTo>
                <a:lnTo>
                  <a:pt x="1062" y="936"/>
                </a:lnTo>
                <a:lnTo>
                  <a:pt x="1041" y="953"/>
                </a:lnTo>
                <a:lnTo>
                  <a:pt x="1021" y="970"/>
                </a:lnTo>
                <a:lnTo>
                  <a:pt x="1003" y="988"/>
                </a:lnTo>
                <a:lnTo>
                  <a:pt x="985" y="1007"/>
                </a:lnTo>
                <a:lnTo>
                  <a:pt x="966" y="1026"/>
                </a:lnTo>
                <a:lnTo>
                  <a:pt x="949" y="1046"/>
                </a:lnTo>
                <a:lnTo>
                  <a:pt x="949" y="1046"/>
                </a:lnTo>
                <a:lnTo>
                  <a:pt x="964" y="1047"/>
                </a:lnTo>
                <a:lnTo>
                  <a:pt x="978" y="1047"/>
                </a:lnTo>
                <a:lnTo>
                  <a:pt x="1010" y="1047"/>
                </a:lnTo>
                <a:lnTo>
                  <a:pt x="1010" y="1047"/>
                </a:lnTo>
                <a:lnTo>
                  <a:pt x="1011" y="1046"/>
                </a:lnTo>
                <a:lnTo>
                  <a:pt x="1014" y="1045"/>
                </a:lnTo>
                <a:lnTo>
                  <a:pt x="1017" y="1039"/>
                </a:lnTo>
                <a:lnTo>
                  <a:pt x="1020" y="1032"/>
                </a:lnTo>
                <a:lnTo>
                  <a:pt x="1024" y="1026"/>
                </a:lnTo>
                <a:lnTo>
                  <a:pt x="1024" y="1026"/>
                </a:lnTo>
                <a:lnTo>
                  <a:pt x="1069" y="964"/>
                </a:lnTo>
                <a:lnTo>
                  <a:pt x="1091" y="934"/>
                </a:lnTo>
                <a:lnTo>
                  <a:pt x="1110" y="903"/>
                </a:lnTo>
                <a:lnTo>
                  <a:pt x="1110" y="903"/>
                </a:lnTo>
                <a:lnTo>
                  <a:pt x="1105" y="903"/>
                </a:lnTo>
                <a:lnTo>
                  <a:pt x="1104" y="904"/>
                </a:lnTo>
                <a:lnTo>
                  <a:pt x="1104" y="904"/>
                </a:lnTo>
                <a:close/>
                <a:moveTo>
                  <a:pt x="1107" y="1032"/>
                </a:moveTo>
                <a:lnTo>
                  <a:pt x="1107" y="1032"/>
                </a:lnTo>
                <a:lnTo>
                  <a:pt x="1103" y="1033"/>
                </a:lnTo>
                <a:lnTo>
                  <a:pt x="1101" y="1035"/>
                </a:lnTo>
                <a:lnTo>
                  <a:pt x="1100" y="1038"/>
                </a:lnTo>
                <a:lnTo>
                  <a:pt x="1098" y="1042"/>
                </a:lnTo>
                <a:lnTo>
                  <a:pt x="1098" y="1042"/>
                </a:lnTo>
                <a:lnTo>
                  <a:pt x="1098" y="1046"/>
                </a:lnTo>
                <a:lnTo>
                  <a:pt x="1098" y="1049"/>
                </a:lnTo>
                <a:lnTo>
                  <a:pt x="1101" y="1052"/>
                </a:lnTo>
                <a:lnTo>
                  <a:pt x="1104" y="1053"/>
                </a:lnTo>
                <a:lnTo>
                  <a:pt x="1111" y="1056"/>
                </a:lnTo>
                <a:lnTo>
                  <a:pt x="1121" y="1057"/>
                </a:lnTo>
                <a:lnTo>
                  <a:pt x="1129" y="1057"/>
                </a:lnTo>
                <a:lnTo>
                  <a:pt x="1138" y="1056"/>
                </a:lnTo>
                <a:lnTo>
                  <a:pt x="1145" y="1053"/>
                </a:lnTo>
                <a:lnTo>
                  <a:pt x="1149" y="1052"/>
                </a:lnTo>
                <a:lnTo>
                  <a:pt x="1261" y="898"/>
                </a:lnTo>
                <a:lnTo>
                  <a:pt x="1261" y="898"/>
                </a:lnTo>
                <a:lnTo>
                  <a:pt x="1257" y="898"/>
                </a:lnTo>
                <a:lnTo>
                  <a:pt x="1256" y="897"/>
                </a:lnTo>
                <a:lnTo>
                  <a:pt x="1254" y="896"/>
                </a:lnTo>
                <a:lnTo>
                  <a:pt x="1256" y="894"/>
                </a:lnTo>
                <a:lnTo>
                  <a:pt x="1233" y="908"/>
                </a:lnTo>
                <a:lnTo>
                  <a:pt x="1238" y="908"/>
                </a:lnTo>
                <a:lnTo>
                  <a:pt x="1240" y="905"/>
                </a:lnTo>
                <a:lnTo>
                  <a:pt x="1238" y="908"/>
                </a:lnTo>
                <a:lnTo>
                  <a:pt x="1238" y="908"/>
                </a:lnTo>
                <a:lnTo>
                  <a:pt x="1222" y="921"/>
                </a:lnTo>
                <a:lnTo>
                  <a:pt x="1208" y="934"/>
                </a:lnTo>
                <a:lnTo>
                  <a:pt x="1180" y="962"/>
                </a:lnTo>
                <a:lnTo>
                  <a:pt x="1152" y="990"/>
                </a:lnTo>
                <a:lnTo>
                  <a:pt x="1136" y="1002"/>
                </a:lnTo>
                <a:lnTo>
                  <a:pt x="1122" y="1014"/>
                </a:lnTo>
                <a:lnTo>
                  <a:pt x="1122" y="1014"/>
                </a:lnTo>
                <a:lnTo>
                  <a:pt x="1118" y="1015"/>
                </a:lnTo>
                <a:lnTo>
                  <a:pt x="1114" y="1015"/>
                </a:lnTo>
                <a:lnTo>
                  <a:pt x="1114" y="1015"/>
                </a:lnTo>
                <a:lnTo>
                  <a:pt x="1115" y="1021"/>
                </a:lnTo>
                <a:lnTo>
                  <a:pt x="1115" y="1026"/>
                </a:lnTo>
                <a:lnTo>
                  <a:pt x="1112" y="1031"/>
                </a:lnTo>
                <a:lnTo>
                  <a:pt x="1107" y="1032"/>
                </a:lnTo>
                <a:lnTo>
                  <a:pt x="1107" y="1032"/>
                </a:lnTo>
                <a:close/>
                <a:moveTo>
                  <a:pt x="663" y="1039"/>
                </a:moveTo>
                <a:lnTo>
                  <a:pt x="663" y="1039"/>
                </a:lnTo>
                <a:lnTo>
                  <a:pt x="695" y="1042"/>
                </a:lnTo>
                <a:lnTo>
                  <a:pt x="711" y="1042"/>
                </a:lnTo>
                <a:lnTo>
                  <a:pt x="725" y="1042"/>
                </a:lnTo>
                <a:lnTo>
                  <a:pt x="725" y="1042"/>
                </a:lnTo>
                <a:lnTo>
                  <a:pt x="747" y="1005"/>
                </a:lnTo>
                <a:lnTo>
                  <a:pt x="770" y="970"/>
                </a:lnTo>
                <a:lnTo>
                  <a:pt x="792" y="938"/>
                </a:lnTo>
                <a:lnTo>
                  <a:pt x="816" y="910"/>
                </a:lnTo>
                <a:lnTo>
                  <a:pt x="816" y="910"/>
                </a:lnTo>
                <a:lnTo>
                  <a:pt x="817" y="907"/>
                </a:lnTo>
                <a:lnTo>
                  <a:pt x="817" y="904"/>
                </a:lnTo>
                <a:lnTo>
                  <a:pt x="817" y="898"/>
                </a:lnTo>
                <a:lnTo>
                  <a:pt x="817" y="898"/>
                </a:lnTo>
                <a:lnTo>
                  <a:pt x="799" y="910"/>
                </a:lnTo>
                <a:lnTo>
                  <a:pt x="782" y="922"/>
                </a:lnTo>
                <a:lnTo>
                  <a:pt x="765" y="935"/>
                </a:lnTo>
                <a:lnTo>
                  <a:pt x="750" y="949"/>
                </a:lnTo>
                <a:lnTo>
                  <a:pt x="720" y="979"/>
                </a:lnTo>
                <a:lnTo>
                  <a:pt x="691" y="1008"/>
                </a:lnTo>
                <a:lnTo>
                  <a:pt x="688" y="1007"/>
                </a:lnTo>
                <a:lnTo>
                  <a:pt x="688" y="1007"/>
                </a:lnTo>
                <a:lnTo>
                  <a:pt x="682" y="1009"/>
                </a:lnTo>
                <a:lnTo>
                  <a:pt x="678" y="1012"/>
                </a:lnTo>
                <a:lnTo>
                  <a:pt x="674" y="1016"/>
                </a:lnTo>
                <a:lnTo>
                  <a:pt x="671" y="1021"/>
                </a:lnTo>
                <a:lnTo>
                  <a:pt x="667" y="1031"/>
                </a:lnTo>
                <a:lnTo>
                  <a:pt x="663" y="1039"/>
                </a:lnTo>
                <a:lnTo>
                  <a:pt x="663" y="1039"/>
                </a:lnTo>
                <a:close/>
                <a:moveTo>
                  <a:pt x="2196" y="964"/>
                </a:moveTo>
                <a:lnTo>
                  <a:pt x="2196" y="964"/>
                </a:lnTo>
                <a:lnTo>
                  <a:pt x="2200" y="957"/>
                </a:lnTo>
                <a:lnTo>
                  <a:pt x="2203" y="953"/>
                </a:lnTo>
                <a:lnTo>
                  <a:pt x="2210" y="945"/>
                </a:lnTo>
                <a:lnTo>
                  <a:pt x="2217" y="936"/>
                </a:lnTo>
                <a:lnTo>
                  <a:pt x="2220" y="931"/>
                </a:lnTo>
                <a:lnTo>
                  <a:pt x="2221" y="922"/>
                </a:lnTo>
                <a:lnTo>
                  <a:pt x="2221" y="922"/>
                </a:lnTo>
                <a:lnTo>
                  <a:pt x="2200" y="939"/>
                </a:lnTo>
                <a:lnTo>
                  <a:pt x="2179" y="956"/>
                </a:lnTo>
                <a:lnTo>
                  <a:pt x="2159" y="973"/>
                </a:lnTo>
                <a:lnTo>
                  <a:pt x="2140" y="991"/>
                </a:lnTo>
                <a:lnTo>
                  <a:pt x="2102" y="1028"/>
                </a:lnTo>
                <a:lnTo>
                  <a:pt x="2068" y="1067"/>
                </a:lnTo>
                <a:lnTo>
                  <a:pt x="2068" y="1067"/>
                </a:lnTo>
                <a:lnTo>
                  <a:pt x="2065" y="1073"/>
                </a:lnTo>
                <a:lnTo>
                  <a:pt x="2064" y="1077"/>
                </a:lnTo>
                <a:lnTo>
                  <a:pt x="2064" y="1078"/>
                </a:lnTo>
                <a:lnTo>
                  <a:pt x="2065" y="1080"/>
                </a:lnTo>
                <a:lnTo>
                  <a:pt x="2068" y="1081"/>
                </a:lnTo>
                <a:lnTo>
                  <a:pt x="2071" y="1081"/>
                </a:lnTo>
                <a:lnTo>
                  <a:pt x="2071" y="1081"/>
                </a:lnTo>
                <a:lnTo>
                  <a:pt x="2093" y="1080"/>
                </a:lnTo>
                <a:lnTo>
                  <a:pt x="2103" y="1080"/>
                </a:lnTo>
                <a:lnTo>
                  <a:pt x="2113" y="1080"/>
                </a:lnTo>
                <a:lnTo>
                  <a:pt x="2193" y="969"/>
                </a:lnTo>
                <a:lnTo>
                  <a:pt x="2196" y="964"/>
                </a:lnTo>
                <a:close/>
                <a:moveTo>
                  <a:pt x="1741" y="910"/>
                </a:moveTo>
                <a:lnTo>
                  <a:pt x="1741" y="910"/>
                </a:lnTo>
                <a:lnTo>
                  <a:pt x="1720" y="927"/>
                </a:lnTo>
                <a:lnTo>
                  <a:pt x="1698" y="945"/>
                </a:lnTo>
                <a:lnTo>
                  <a:pt x="1679" y="964"/>
                </a:lnTo>
                <a:lnTo>
                  <a:pt x="1661" y="984"/>
                </a:lnTo>
                <a:lnTo>
                  <a:pt x="1624" y="1026"/>
                </a:lnTo>
                <a:lnTo>
                  <a:pt x="1589" y="1068"/>
                </a:lnTo>
                <a:lnTo>
                  <a:pt x="1589" y="1068"/>
                </a:lnTo>
                <a:lnTo>
                  <a:pt x="1596" y="1073"/>
                </a:lnTo>
                <a:lnTo>
                  <a:pt x="1604" y="1074"/>
                </a:lnTo>
                <a:lnTo>
                  <a:pt x="1611" y="1074"/>
                </a:lnTo>
                <a:lnTo>
                  <a:pt x="1616" y="1071"/>
                </a:lnTo>
                <a:lnTo>
                  <a:pt x="1616" y="1071"/>
                </a:lnTo>
                <a:lnTo>
                  <a:pt x="1655" y="1032"/>
                </a:lnTo>
                <a:lnTo>
                  <a:pt x="1693" y="991"/>
                </a:lnTo>
                <a:lnTo>
                  <a:pt x="1711" y="970"/>
                </a:lnTo>
                <a:lnTo>
                  <a:pt x="1728" y="949"/>
                </a:lnTo>
                <a:lnTo>
                  <a:pt x="1743" y="927"/>
                </a:lnTo>
                <a:lnTo>
                  <a:pt x="1759" y="904"/>
                </a:lnTo>
                <a:lnTo>
                  <a:pt x="1759" y="904"/>
                </a:lnTo>
                <a:lnTo>
                  <a:pt x="1749" y="905"/>
                </a:lnTo>
                <a:lnTo>
                  <a:pt x="1741" y="910"/>
                </a:lnTo>
                <a:lnTo>
                  <a:pt x="1741" y="910"/>
                </a:lnTo>
                <a:close/>
                <a:moveTo>
                  <a:pt x="1836" y="1078"/>
                </a:moveTo>
                <a:lnTo>
                  <a:pt x="1836" y="1078"/>
                </a:lnTo>
                <a:lnTo>
                  <a:pt x="1852" y="1081"/>
                </a:lnTo>
                <a:lnTo>
                  <a:pt x="1870" y="1084"/>
                </a:lnTo>
                <a:lnTo>
                  <a:pt x="1878" y="1083"/>
                </a:lnTo>
                <a:lnTo>
                  <a:pt x="1887" y="1081"/>
                </a:lnTo>
                <a:lnTo>
                  <a:pt x="1892" y="1078"/>
                </a:lnTo>
                <a:lnTo>
                  <a:pt x="1898" y="1074"/>
                </a:lnTo>
                <a:lnTo>
                  <a:pt x="1898" y="1074"/>
                </a:lnTo>
                <a:lnTo>
                  <a:pt x="1908" y="1059"/>
                </a:lnTo>
                <a:lnTo>
                  <a:pt x="1912" y="1052"/>
                </a:lnTo>
                <a:lnTo>
                  <a:pt x="1915" y="1043"/>
                </a:lnTo>
                <a:lnTo>
                  <a:pt x="1915" y="1043"/>
                </a:lnTo>
                <a:lnTo>
                  <a:pt x="1915" y="1042"/>
                </a:lnTo>
                <a:lnTo>
                  <a:pt x="1916" y="1038"/>
                </a:lnTo>
                <a:lnTo>
                  <a:pt x="1923" y="1028"/>
                </a:lnTo>
                <a:lnTo>
                  <a:pt x="1942" y="1007"/>
                </a:lnTo>
                <a:lnTo>
                  <a:pt x="1942" y="1007"/>
                </a:lnTo>
                <a:lnTo>
                  <a:pt x="1943" y="1007"/>
                </a:lnTo>
                <a:lnTo>
                  <a:pt x="2015" y="908"/>
                </a:lnTo>
                <a:lnTo>
                  <a:pt x="2015" y="908"/>
                </a:lnTo>
                <a:lnTo>
                  <a:pt x="1980" y="938"/>
                </a:lnTo>
                <a:lnTo>
                  <a:pt x="1946" y="967"/>
                </a:lnTo>
                <a:lnTo>
                  <a:pt x="1913" y="1000"/>
                </a:lnTo>
                <a:lnTo>
                  <a:pt x="1881" y="1032"/>
                </a:lnTo>
                <a:lnTo>
                  <a:pt x="1880" y="1026"/>
                </a:lnTo>
                <a:lnTo>
                  <a:pt x="1880" y="1026"/>
                </a:lnTo>
                <a:lnTo>
                  <a:pt x="1874" y="1032"/>
                </a:lnTo>
                <a:lnTo>
                  <a:pt x="1869" y="1038"/>
                </a:lnTo>
                <a:lnTo>
                  <a:pt x="1860" y="1052"/>
                </a:lnTo>
                <a:lnTo>
                  <a:pt x="1849" y="1066"/>
                </a:lnTo>
                <a:lnTo>
                  <a:pt x="1843" y="1073"/>
                </a:lnTo>
                <a:lnTo>
                  <a:pt x="1836" y="1078"/>
                </a:lnTo>
                <a:lnTo>
                  <a:pt x="1836" y="1078"/>
                </a:lnTo>
                <a:close/>
                <a:moveTo>
                  <a:pt x="2650" y="918"/>
                </a:moveTo>
                <a:lnTo>
                  <a:pt x="2650" y="918"/>
                </a:lnTo>
                <a:lnTo>
                  <a:pt x="2608" y="952"/>
                </a:lnTo>
                <a:lnTo>
                  <a:pt x="2588" y="970"/>
                </a:lnTo>
                <a:lnTo>
                  <a:pt x="2568" y="988"/>
                </a:lnTo>
                <a:lnTo>
                  <a:pt x="2549" y="1008"/>
                </a:lnTo>
                <a:lnTo>
                  <a:pt x="2530" y="1028"/>
                </a:lnTo>
                <a:lnTo>
                  <a:pt x="2512" y="1049"/>
                </a:lnTo>
                <a:lnTo>
                  <a:pt x="2495" y="1071"/>
                </a:lnTo>
                <a:lnTo>
                  <a:pt x="2495" y="1071"/>
                </a:lnTo>
                <a:lnTo>
                  <a:pt x="2509" y="1071"/>
                </a:lnTo>
                <a:lnTo>
                  <a:pt x="2525" y="1073"/>
                </a:lnTo>
                <a:lnTo>
                  <a:pt x="2533" y="1073"/>
                </a:lnTo>
                <a:lnTo>
                  <a:pt x="2540" y="1071"/>
                </a:lnTo>
                <a:lnTo>
                  <a:pt x="2544" y="1070"/>
                </a:lnTo>
                <a:lnTo>
                  <a:pt x="2549" y="1067"/>
                </a:lnTo>
                <a:lnTo>
                  <a:pt x="2549" y="1067"/>
                </a:lnTo>
                <a:lnTo>
                  <a:pt x="2570" y="1033"/>
                </a:lnTo>
                <a:lnTo>
                  <a:pt x="2592" y="1001"/>
                </a:lnTo>
                <a:lnTo>
                  <a:pt x="2603" y="986"/>
                </a:lnTo>
                <a:lnTo>
                  <a:pt x="2616" y="972"/>
                </a:lnTo>
                <a:lnTo>
                  <a:pt x="2629" y="957"/>
                </a:lnTo>
                <a:lnTo>
                  <a:pt x="2643" y="945"/>
                </a:lnTo>
                <a:lnTo>
                  <a:pt x="2643" y="945"/>
                </a:lnTo>
                <a:lnTo>
                  <a:pt x="2644" y="943"/>
                </a:lnTo>
                <a:lnTo>
                  <a:pt x="2641" y="946"/>
                </a:lnTo>
                <a:lnTo>
                  <a:pt x="2639" y="948"/>
                </a:lnTo>
                <a:lnTo>
                  <a:pt x="2640" y="945"/>
                </a:lnTo>
                <a:lnTo>
                  <a:pt x="2640" y="945"/>
                </a:lnTo>
                <a:lnTo>
                  <a:pt x="2644" y="939"/>
                </a:lnTo>
                <a:lnTo>
                  <a:pt x="2648" y="931"/>
                </a:lnTo>
                <a:lnTo>
                  <a:pt x="2650" y="924"/>
                </a:lnTo>
                <a:lnTo>
                  <a:pt x="2654" y="917"/>
                </a:lnTo>
                <a:lnTo>
                  <a:pt x="2654" y="917"/>
                </a:lnTo>
                <a:lnTo>
                  <a:pt x="2650" y="918"/>
                </a:lnTo>
                <a:lnTo>
                  <a:pt x="2650" y="918"/>
                </a:lnTo>
                <a:close/>
                <a:moveTo>
                  <a:pt x="23" y="461"/>
                </a:moveTo>
                <a:lnTo>
                  <a:pt x="23" y="461"/>
                </a:lnTo>
                <a:lnTo>
                  <a:pt x="35" y="439"/>
                </a:lnTo>
                <a:lnTo>
                  <a:pt x="46" y="415"/>
                </a:lnTo>
                <a:lnTo>
                  <a:pt x="71" y="370"/>
                </a:lnTo>
                <a:lnTo>
                  <a:pt x="71" y="370"/>
                </a:lnTo>
                <a:lnTo>
                  <a:pt x="61" y="380"/>
                </a:lnTo>
                <a:lnTo>
                  <a:pt x="53" y="391"/>
                </a:lnTo>
                <a:lnTo>
                  <a:pt x="45" y="401"/>
                </a:lnTo>
                <a:lnTo>
                  <a:pt x="35" y="409"/>
                </a:lnTo>
                <a:lnTo>
                  <a:pt x="35" y="409"/>
                </a:lnTo>
                <a:lnTo>
                  <a:pt x="39" y="394"/>
                </a:lnTo>
                <a:lnTo>
                  <a:pt x="45" y="378"/>
                </a:lnTo>
                <a:lnTo>
                  <a:pt x="57" y="349"/>
                </a:lnTo>
                <a:lnTo>
                  <a:pt x="73" y="319"/>
                </a:lnTo>
                <a:lnTo>
                  <a:pt x="87" y="293"/>
                </a:lnTo>
                <a:lnTo>
                  <a:pt x="52" y="339"/>
                </a:lnTo>
                <a:lnTo>
                  <a:pt x="52" y="339"/>
                </a:lnTo>
                <a:lnTo>
                  <a:pt x="49" y="342"/>
                </a:lnTo>
                <a:lnTo>
                  <a:pt x="47" y="343"/>
                </a:lnTo>
                <a:lnTo>
                  <a:pt x="46" y="341"/>
                </a:lnTo>
                <a:lnTo>
                  <a:pt x="45" y="339"/>
                </a:lnTo>
                <a:lnTo>
                  <a:pt x="45" y="332"/>
                </a:lnTo>
                <a:lnTo>
                  <a:pt x="46" y="326"/>
                </a:lnTo>
                <a:lnTo>
                  <a:pt x="46" y="326"/>
                </a:lnTo>
                <a:lnTo>
                  <a:pt x="68" y="290"/>
                </a:lnTo>
                <a:lnTo>
                  <a:pt x="89" y="252"/>
                </a:lnTo>
                <a:lnTo>
                  <a:pt x="111" y="214"/>
                </a:lnTo>
                <a:lnTo>
                  <a:pt x="132" y="178"/>
                </a:lnTo>
                <a:lnTo>
                  <a:pt x="122" y="185"/>
                </a:lnTo>
                <a:lnTo>
                  <a:pt x="122" y="185"/>
                </a:lnTo>
                <a:lnTo>
                  <a:pt x="99" y="208"/>
                </a:lnTo>
                <a:lnTo>
                  <a:pt x="78" y="235"/>
                </a:lnTo>
                <a:lnTo>
                  <a:pt x="68" y="251"/>
                </a:lnTo>
                <a:lnTo>
                  <a:pt x="60" y="266"/>
                </a:lnTo>
                <a:lnTo>
                  <a:pt x="52" y="282"/>
                </a:lnTo>
                <a:lnTo>
                  <a:pt x="43" y="298"/>
                </a:lnTo>
                <a:lnTo>
                  <a:pt x="37" y="315"/>
                </a:lnTo>
                <a:lnTo>
                  <a:pt x="32" y="334"/>
                </a:lnTo>
                <a:lnTo>
                  <a:pt x="26" y="353"/>
                </a:lnTo>
                <a:lnTo>
                  <a:pt x="23" y="373"/>
                </a:lnTo>
                <a:lnTo>
                  <a:pt x="21" y="394"/>
                </a:lnTo>
                <a:lnTo>
                  <a:pt x="21" y="415"/>
                </a:lnTo>
                <a:lnTo>
                  <a:pt x="21" y="438"/>
                </a:lnTo>
                <a:lnTo>
                  <a:pt x="23" y="461"/>
                </a:lnTo>
                <a:lnTo>
                  <a:pt x="23" y="461"/>
                </a:lnTo>
                <a:close/>
                <a:moveTo>
                  <a:pt x="926" y="1002"/>
                </a:moveTo>
                <a:lnTo>
                  <a:pt x="926" y="1002"/>
                </a:lnTo>
                <a:lnTo>
                  <a:pt x="919" y="1005"/>
                </a:lnTo>
                <a:lnTo>
                  <a:pt x="913" y="1008"/>
                </a:lnTo>
                <a:lnTo>
                  <a:pt x="906" y="1012"/>
                </a:lnTo>
                <a:lnTo>
                  <a:pt x="900" y="1018"/>
                </a:lnTo>
                <a:lnTo>
                  <a:pt x="895" y="1025"/>
                </a:lnTo>
                <a:lnTo>
                  <a:pt x="890" y="1032"/>
                </a:lnTo>
                <a:lnTo>
                  <a:pt x="888" y="1040"/>
                </a:lnTo>
                <a:lnTo>
                  <a:pt x="886" y="1049"/>
                </a:lnTo>
                <a:lnTo>
                  <a:pt x="886" y="1049"/>
                </a:lnTo>
                <a:lnTo>
                  <a:pt x="909" y="1050"/>
                </a:lnTo>
                <a:lnTo>
                  <a:pt x="923" y="1050"/>
                </a:lnTo>
                <a:lnTo>
                  <a:pt x="928" y="1050"/>
                </a:lnTo>
                <a:lnTo>
                  <a:pt x="931" y="1049"/>
                </a:lnTo>
                <a:lnTo>
                  <a:pt x="931" y="1049"/>
                </a:lnTo>
                <a:lnTo>
                  <a:pt x="935" y="1046"/>
                </a:lnTo>
                <a:lnTo>
                  <a:pt x="940" y="1040"/>
                </a:lnTo>
                <a:lnTo>
                  <a:pt x="949" y="1028"/>
                </a:lnTo>
                <a:lnTo>
                  <a:pt x="965" y="1004"/>
                </a:lnTo>
                <a:lnTo>
                  <a:pt x="965" y="1004"/>
                </a:lnTo>
                <a:lnTo>
                  <a:pt x="985" y="977"/>
                </a:lnTo>
                <a:lnTo>
                  <a:pt x="1006" y="949"/>
                </a:lnTo>
                <a:lnTo>
                  <a:pt x="1024" y="920"/>
                </a:lnTo>
                <a:lnTo>
                  <a:pt x="1041" y="891"/>
                </a:lnTo>
                <a:lnTo>
                  <a:pt x="1041" y="891"/>
                </a:lnTo>
                <a:lnTo>
                  <a:pt x="1010" y="917"/>
                </a:lnTo>
                <a:lnTo>
                  <a:pt x="980" y="942"/>
                </a:lnTo>
                <a:lnTo>
                  <a:pt x="952" y="972"/>
                </a:lnTo>
                <a:lnTo>
                  <a:pt x="926" y="1002"/>
                </a:lnTo>
                <a:lnTo>
                  <a:pt x="926" y="1002"/>
                </a:lnTo>
                <a:close/>
                <a:moveTo>
                  <a:pt x="948" y="901"/>
                </a:moveTo>
                <a:lnTo>
                  <a:pt x="948" y="901"/>
                </a:lnTo>
                <a:lnTo>
                  <a:pt x="930" y="914"/>
                </a:lnTo>
                <a:lnTo>
                  <a:pt x="913" y="929"/>
                </a:lnTo>
                <a:lnTo>
                  <a:pt x="879" y="960"/>
                </a:lnTo>
                <a:lnTo>
                  <a:pt x="845" y="991"/>
                </a:lnTo>
                <a:lnTo>
                  <a:pt x="829" y="1005"/>
                </a:lnTo>
                <a:lnTo>
                  <a:pt x="810" y="1021"/>
                </a:lnTo>
                <a:lnTo>
                  <a:pt x="810" y="1021"/>
                </a:lnTo>
                <a:lnTo>
                  <a:pt x="810" y="1023"/>
                </a:lnTo>
                <a:lnTo>
                  <a:pt x="810" y="1026"/>
                </a:lnTo>
                <a:lnTo>
                  <a:pt x="808" y="1031"/>
                </a:lnTo>
                <a:lnTo>
                  <a:pt x="803" y="1033"/>
                </a:lnTo>
                <a:lnTo>
                  <a:pt x="798" y="1035"/>
                </a:lnTo>
                <a:lnTo>
                  <a:pt x="798" y="1035"/>
                </a:lnTo>
                <a:lnTo>
                  <a:pt x="795" y="1036"/>
                </a:lnTo>
                <a:lnTo>
                  <a:pt x="793" y="1038"/>
                </a:lnTo>
                <a:lnTo>
                  <a:pt x="793" y="1040"/>
                </a:lnTo>
                <a:lnTo>
                  <a:pt x="793" y="1040"/>
                </a:lnTo>
                <a:lnTo>
                  <a:pt x="795" y="1042"/>
                </a:lnTo>
                <a:lnTo>
                  <a:pt x="796" y="1040"/>
                </a:lnTo>
                <a:lnTo>
                  <a:pt x="798" y="1039"/>
                </a:lnTo>
                <a:lnTo>
                  <a:pt x="798" y="1039"/>
                </a:lnTo>
                <a:lnTo>
                  <a:pt x="802" y="1042"/>
                </a:lnTo>
                <a:lnTo>
                  <a:pt x="809" y="1043"/>
                </a:lnTo>
                <a:lnTo>
                  <a:pt x="816" y="1045"/>
                </a:lnTo>
                <a:lnTo>
                  <a:pt x="824" y="1045"/>
                </a:lnTo>
                <a:lnTo>
                  <a:pt x="840" y="1043"/>
                </a:lnTo>
                <a:lnTo>
                  <a:pt x="855" y="1043"/>
                </a:lnTo>
                <a:lnTo>
                  <a:pt x="855" y="1043"/>
                </a:lnTo>
                <a:lnTo>
                  <a:pt x="867" y="1023"/>
                </a:lnTo>
                <a:lnTo>
                  <a:pt x="879" y="1005"/>
                </a:lnTo>
                <a:lnTo>
                  <a:pt x="906" y="967"/>
                </a:lnTo>
                <a:lnTo>
                  <a:pt x="933" y="931"/>
                </a:lnTo>
                <a:lnTo>
                  <a:pt x="959" y="898"/>
                </a:lnTo>
                <a:lnTo>
                  <a:pt x="959" y="898"/>
                </a:lnTo>
                <a:lnTo>
                  <a:pt x="954" y="898"/>
                </a:lnTo>
                <a:lnTo>
                  <a:pt x="948" y="901"/>
                </a:lnTo>
                <a:lnTo>
                  <a:pt x="948" y="901"/>
                </a:lnTo>
                <a:close/>
                <a:moveTo>
                  <a:pt x="2724" y="912"/>
                </a:moveTo>
                <a:lnTo>
                  <a:pt x="2724" y="912"/>
                </a:lnTo>
                <a:lnTo>
                  <a:pt x="2702" y="929"/>
                </a:lnTo>
                <a:lnTo>
                  <a:pt x="2679" y="946"/>
                </a:lnTo>
                <a:lnTo>
                  <a:pt x="2658" y="964"/>
                </a:lnTo>
                <a:lnTo>
                  <a:pt x="2639" y="983"/>
                </a:lnTo>
                <a:lnTo>
                  <a:pt x="2619" y="1002"/>
                </a:lnTo>
                <a:lnTo>
                  <a:pt x="2599" y="1023"/>
                </a:lnTo>
                <a:lnTo>
                  <a:pt x="2581" y="1046"/>
                </a:lnTo>
                <a:lnTo>
                  <a:pt x="2564" y="1068"/>
                </a:lnTo>
                <a:lnTo>
                  <a:pt x="2564" y="1068"/>
                </a:lnTo>
                <a:lnTo>
                  <a:pt x="2578" y="1068"/>
                </a:lnTo>
                <a:lnTo>
                  <a:pt x="2591" y="1070"/>
                </a:lnTo>
                <a:lnTo>
                  <a:pt x="2602" y="1068"/>
                </a:lnTo>
                <a:lnTo>
                  <a:pt x="2606" y="1067"/>
                </a:lnTo>
                <a:lnTo>
                  <a:pt x="2609" y="1064"/>
                </a:lnTo>
                <a:lnTo>
                  <a:pt x="2692" y="962"/>
                </a:lnTo>
                <a:lnTo>
                  <a:pt x="2692" y="962"/>
                </a:lnTo>
                <a:lnTo>
                  <a:pt x="2698" y="959"/>
                </a:lnTo>
                <a:lnTo>
                  <a:pt x="2703" y="953"/>
                </a:lnTo>
                <a:lnTo>
                  <a:pt x="2709" y="948"/>
                </a:lnTo>
                <a:lnTo>
                  <a:pt x="2714" y="941"/>
                </a:lnTo>
                <a:lnTo>
                  <a:pt x="2720" y="932"/>
                </a:lnTo>
                <a:lnTo>
                  <a:pt x="2724" y="924"/>
                </a:lnTo>
                <a:lnTo>
                  <a:pt x="2729" y="915"/>
                </a:lnTo>
                <a:lnTo>
                  <a:pt x="2730" y="907"/>
                </a:lnTo>
                <a:lnTo>
                  <a:pt x="2730" y="907"/>
                </a:lnTo>
                <a:lnTo>
                  <a:pt x="2724" y="912"/>
                </a:lnTo>
                <a:lnTo>
                  <a:pt x="2724" y="912"/>
                </a:lnTo>
                <a:close/>
                <a:moveTo>
                  <a:pt x="81" y="737"/>
                </a:moveTo>
                <a:lnTo>
                  <a:pt x="81" y="737"/>
                </a:lnTo>
                <a:lnTo>
                  <a:pt x="75" y="747"/>
                </a:lnTo>
                <a:lnTo>
                  <a:pt x="71" y="757"/>
                </a:lnTo>
                <a:lnTo>
                  <a:pt x="71" y="757"/>
                </a:lnTo>
                <a:lnTo>
                  <a:pt x="92" y="730"/>
                </a:lnTo>
                <a:lnTo>
                  <a:pt x="113" y="703"/>
                </a:lnTo>
                <a:lnTo>
                  <a:pt x="136" y="679"/>
                </a:lnTo>
                <a:lnTo>
                  <a:pt x="161" y="657"/>
                </a:lnTo>
                <a:lnTo>
                  <a:pt x="161" y="657"/>
                </a:lnTo>
                <a:lnTo>
                  <a:pt x="160" y="601"/>
                </a:lnTo>
                <a:lnTo>
                  <a:pt x="158" y="574"/>
                </a:lnTo>
                <a:lnTo>
                  <a:pt x="156" y="549"/>
                </a:lnTo>
                <a:lnTo>
                  <a:pt x="156" y="549"/>
                </a:lnTo>
                <a:lnTo>
                  <a:pt x="151" y="558"/>
                </a:lnTo>
                <a:lnTo>
                  <a:pt x="144" y="570"/>
                </a:lnTo>
                <a:lnTo>
                  <a:pt x="137" y="577"/>
                </a:lnTo>
                <a:lnTo>
                  <a:pt x="136" y="578"/>
                </a:lnTo>
                <a:lnTo>
                  <a:pt x="134" y="577"/>
                </a:lnTo>
                <a:lnTo>
                  <a:pt x="134" y="577"/>
                </a:lnTo>
                <a:lnTo>
                  <a:pt x="132" y="577"/>
                </a:lnTo>
                <a:lnTo>
                  <a:pt x="130" y="578"/>
                </a:lnTo>
                <a:lnTo>
                  <a:pt x="129" y="581"/>
                </a:lnTo>
                <a:lnTo>
                  <a:pt x="130" y="584"/>
                </a:lnTo>
                <a:lnTo>
                  <a:pt x="130" y="589"/>
                </a:lnTo>
                <a:lnTo>
                  <a:pt x="130" y="589"/>
                </a:lnTo>
                <a:lnTo>
                  <a:pt x="101" y="636"/>
                </a:lnTo>
                <a:lnTo>
                  <a:pt x="87" y="661"/>
                </a:lnTo>
                <a:lnTo>
                  <a:pt x="73" y="686"/>
                </a:lnTo>
                <a:lnTo>
                  <a:pt x="73" y="686"/>
                </a:lnTo>
                <a:lnTo>
                  <a:pt x="87" y="668"/>
                </a:lnTo>
                <a:lnTo>
                  <a:pt x="101" y="653"/>
                </a:lnTo>
                <a:lnTo>
                  <a:pt x="130" y="622"/>
                </a:lnTo>
                <a:lnTo>
                  <a:pt x="130" y="622"/>
                </a:lnTo>
                <a:lnTo>
                  <a:pt x="136" y="616"/>
                </a:lnTo>
                <a:lnTo>
                  <a:pt x="141" y="612"/>
                </a:lnTo>
                <a:lnTo>
                  <a:pt x="146" y="610"/>
                </a:lnTo>
                <a:lnTo>
                  <a:pt x="148" y="610"/>
                </a:lnTo>
                <a:lnTo>
                  <a:pt x="151" y="610"/>
                </a:lnTo>
                <a:lnTo>
                  <a:pt x="156" y="613"/>
                </a:lnTo>
                <a:lnTo>
                  <a:pt x="112" y="683"/>
                </a:lnTo>
                <a:lnTo>
                  <a:pt x="112" y="683"/>
                </a:lnTo>
                <a:lnTo>
                  <a:pt x="111" y="682"/>
                </a:lnTo>
                <a:lnTo>
                  <a:pt x="112" y="679"/>
                </a:lnTo>
                <a:lnTo>
                  <a:pt x="113" y="675"/>
                </a:lnTo>
                <a:lnTo>
                  <a:pt x="113" y="672"/>
                </a:lnTo>
                <a:lnTo>
                  <a:pt x="94" y="706"/>
                </a:lnTo>
                <a:lnTo>
                  <a:pt x="94" y="707"/>
                </a:lnTo>
                <a:lnTo>
                  <a:pt x="92" y="712"/>
                </a:lnTo>
                <a:lnTo>
                  <a:pt x="89" y="713"/>
                </a:lnTo>
                <a:lnTo>
                  <a:pt x="89" y="713"/>
                </a:lnTo>
                <a:lnTo>
                  <a:pt x="84" y="717"/>
                </a:lnTo>
                <a:lnTo>
                  <a:pt x="82" y="720"/>
                </a:lnTo>
                <a:lnTo>
                  <a:pt x="84" y="723"/>
                </a:lnTo>
                <a:lnTo>
                  <a:pt x="85" y="723"/>
                </a:lnTo>
                <a:lnTo>
                  <a:pt x="85" y="723"/>
                </a:lnTo>
                <a:lnTo>
                  <a:pt x="82" y="727"/>
                </a:lnTo>
                <a:lnTo>
                  <a:pt x="81" y="733"/>
                </a:lnTo>
                <a:lnTo>
                  <a:pt x="81" y="733"/>
                </a:lnTo>
                <a:lnTo>
                  <a:pt x="81" y="737"/>
                </a:lnTo>
                <a:lnTo>
                  <a:pt x="81" y="737"/>
                </a:lnTo>
                <a:close/>
                <a:moveTo>
                  <a:pt x="147" y="324"/>
                </a:moveTo>
                <a:lnTo>
                  <a:pt x="60" y="433"/>
                </a:lnTo>
                <a:lnTo>
                  <a:pt x="60" y="433"/>
                </a:lnTo>
                <a:lnTo>
                  <a:pt x="42" y="454"/>
                </a:lnTo>
                <a:lnTo>
                  <a:pt x="35" y="467"/>
                </a:lnTo>
                <a:lnTo>
                  <a:pt x="28" y="478"/>
                </a:lnTo>
                <a:lnTo>
                  <a:pt x="22" y="492"/>
                </a:lnTo>
                <a:lnTo>
                  <a:pt x="19" y="506"/>
                </a:lnTo>
                <a:lnTo>
                  <a:pt x="19" y="515"/>
                </a:lnTo>
                <a:lnTo>
                  <a:pt x="19" y="523"/>
                </a:lnTo>
                <a:lnTo>
                  <a:pt x="21" y="532"/>
                </a:lnTo>
                <a:lnTo>
                  <a:pt x="23" y="540"/>
                </a:lnTo>
                <a:lnTo>
                  <a:pt x="125" y="370"/>
                </a:lnTo>
                <a:lnTo>
                  <a:pt x="125" y="370"/>
                </a:lnTo>
                <a:lnTo>
                  <a:pt x="130" y="360"/>
                </a:lnTo>
                <a:lnTo>
                  <a:pt x="139" y="349"/>
                </a:lnTo>
                <a:lnTo>
                  <a:pt x="143" y="342"/>
                </a:lnTo>
                <a:lnTo>
                  <a:pt x="146" y="336"/>
                </a:lnTo>
                <a:lnTo>
                  <a:pt x="148" y="331"/>
                </a:lnTo>
                <a:lnTo>
                  <a:pt x="147" y="324"/>
                </a:lnTo>
                <a:lnTo>
                  <a:pt x="147" y="324"/>
                </a:lnTo>
                <a:close/>
                <a:moveTo>
                  <a:pt x="883" y="898"/>
                </a:moveTo>
                <a:lnTo>
                  <a:pt x="883" y="898"/>
                </a:lnTo>
                <a:lnTo>
                  <a:pt x="844" y="929"/>
                </a:lnTo>
                <a:lnTo>
                  <a:pt x="824" y="946"/>
                </a:lnTo>
                <a:lnTo>
                  <a:pt x="805" y="963"/>
                </a:lnTo>
                <a:lnTo>
                  <a:pt x="788" y="981"/>
                </a:lnTo>
                <a:lnTo>
                  <a:pt x="771" y="1001"/>
                </a:lnTo>
                <a:lnTo>
                  <a:pt x="756" y="1021"/>
                </a:lnTo>
                <a:lnTo>
                  <a:pt x="742" y="1043"/>
                </a:lnTo>
                <a:lnTo>
                  <a:pt x="775" y="1045"/>
                </a:lnTo>
                <a:lnTo>
                  <a:pt x="775" y="1045"/>
                </a:lnTo>
                <a:lnTo>
                  <a:pt x="782" y="1033"/>
                </a:lnTo>
                <a:lnTo>
                  <a:pt x="789" y="1022"/>
                </a:lnTo>
                <a:lnTo>
                  <a:pt x="799" y="1011"/>
                </a:lnTo>
                <a:lnTo>
                  <a:pt x="809" y="1002"/>
                </a:lnTo>
                <a:lnTo>
                  <a:pt x="809" y="1000"/>
                </a:lnTo>
                <a:lnTo>
                  <a:pt x="809" y="1000"/>
                </a:lnTo>
                <a:lnTo>
                  <a:pt x="829" y="976"/>
                </a:lnTo>
                <a:lnTo>
                  <a:pt x="850" y="952"/>
                </a:lnTo>
                <a:lnTo>
                  <a:pt x="868" y="925"/>
                </a:lnTo>
                <a:lnTo>
                  <a:pt x="883" y="898"/>
                </a:lnTo>
                <a:lnTo>
                  <a:pt x="883" y="898"/>
                </a:lnTo>
                <a:close/>
                <a:moveTo>
                  <a:pt x="25" y="554"/>
                </a:moveTo>
                <a:lnTo>
                  <a:pt x="25" y="554"/>
                </a:lnTo>
                <a:lnTo>
                  <a:pt x="23" y="558"/>
                </a:lnTo>
                <a:lnTo>
                  <a:pt x="22" y="564"/>
                </a:lnTo>
                <a:lnTo>
                  <a:pt x="22" y="577"/>
                </a:lnTo>
                <a:lnTo>
                  <a:pt x="22" y="603"/>
                </a:lnTo>
                <a:lnTo>
                  <a:pt x="22" y="603"/>
                </a:lnTo>
                <a:lnTo>
                  <a:pt x="39" y="579"/>
                </a:lnTo>
                <a:lnTo>
                  <a:pt x="56" y="554"/>
                </a:lnTo>
                <a:lnTo>
                  <a:pt x="88" y="502"/>
                </a:lnTo>
                <a:lnTo>
                  <a:pt x="119" y="449"/>
                </a:lnTo>
                <a:lnTo>
                  <a:pt x="151" y="398"/>
                </a:lnTo>
                <a:lnTo>
                  <a:pt x="151" y="398"/>
                </a:lnTo>
                <a:lnTo>
                  <a:pt x="133" y="415"/>
                </a:lnTo>
                <a:lnTo>
                  <a:pt x="116" y="433"/>
                </a:lnTo>
                <a:lnTo>
                  <a:pt x="99" y="452"/>
                </a:lnTo>
                <a:lnTo>
                  <a:pt x="82" y="471"/>
                </a:lnTo>
                <a:lnTo>
                  <a:pt x="67" y="491"/>
                </a:lnTo>
                <a:lnTo>
                  <a:pt x="53" y="512"/>
                </a:lnTo>
                <a:lnTo>
                  <a:pt x="39" y="533"/>
                </a:lnTo>
                <a:lnTo>
                  <a:pt x="25" y="554"/>
                </a:lnTo>
                <a:lnTo>
                  <a:pt x="25" y="554"/>
                </a:lnTo>
                <a:close/>
                <a:moveTo>
                  <a:pt x="527" y="1033"/>
                </a:moveTo>
                <a:lnTo>
                  <a:pt x="527" y="1033"/>
                </a:lnTo>
                <a:lnTo>
                  <a:pt x="549" y="1038"/>
                </a:lnTo>
                <a:lnTo>
                  <a:pt x="560" y="1038"/>
                </a:lnTo>
                <a:lnTo>
                  <a:pt x="564" y="1038"/>
                </a:lnTo>
                <a:lnTo>
                  <a:pt x="566" y="1035"/>
                </a:lnTo>
                <a:lnTo>
                  <a:pt x="566" y="1035"/>
                </a:lnTo>
                <a:lnTo>
                  <a:pt x="576" y="1022"/>
                </a:lnTo>
                <a:lnTo>
                  <a:pt x="584" y="1009"/>
                </a:lnTo>
                <a:lnTo>
                  <a:pt x="605" y="987"/>
                </a:lnTo>
                <a:lnTo>
                  <a:pt x="626" y="964"/>
                </a:lnTo>
                <a:lnTo>
                  <a:pt x="636" y="952"/>
                </a:lnTo>
                <a:lnTo>
                  <a:pt x="645" y="939"/>
                </a:lnTo>
                <a:lnTo>
                  <a:pt x="645" y="939"/>
                </a:lnTo>
                <a:lnTo>
                  <a:pt x="652" y="929"/>
                </a:lnTo>
                <a:lnTo>
                  <a:pt x="659" y="922"/>
                </a:lnTo>
                <a:lnTo>
                  <a:pt x="666" y="915"/>
                </a:lnTo>
                <a:lnTo>
                  <a:pt x="668" y="911"/>
                </a:lnTo>
                <a:lnTo>
                  <a:pt x="670" y="904"/>
                </a:lnTo>
                <a:lnTo>
                  <a:pt x="670" y="904"/>
                </a:lnTo>
                <a:lnTo>
                  <a:pt x="654" y="914"/>
                </a:lnTo>
                <a:lnTo>
                  <a:pt x="639" y="925"/>
                </a:lnTo>
                <a:lnTo>
                  <a:pt x="609" y="948"/>
                </a:lnTo>
                <a:lnTo>
                  <a:pt x="581" y="973"/>
                </a:lnTo>
                <a:lnTo>
                  <a:pt x="555" y="998"/>
                </a:lnTo>
                <a:lnTo>
                  <a:pt x="555" y="998"/>
                </a:lnTo>
                <a:lnTo>
                  <a:pt x="550" y="998"/>
                </a:lnTo>
                <a:lnTo>
                  <a:pt x="546" y="1001"/>
                </a:lnTo>
                <a:lnTo>
                  <a:pt x="543" y="1005"/>
                </a:lnTo>
                <a:lnTo>
                  <a:pt x="539" y="1011"/>
                </a:lnTo>
                <a:lnTo>
                  <a:pt x="527" y="1033"/>
                </a:lnTo>
                <a:lnTo>
                  <a:pt x="527" y="1033"/>
                </a:lnTo>
                <a:close/>
                <a:moveTo>
                  <a:pt x="1916" y="949"/>
                </a:moveTo>
                <a:lnTo>
                  <a:pt x="1916" y="949"/>
                </a:lnTo>
                <a:lnTo>
                  <a:pt x="1915" y="955"/>
                </a:lnTo>
                <a:lnTo>
                  <a:pt x="1913" y="959"/>
                </a:lnTo>
                <a:lnTo>
                  <a:pt x="1906" y="969"/>
                </a:lnTo>
                <a:lnTo>
                  <a:pt x="1906" y="969"/>
                </a:lnTo>
                <a:lnTo>
                  <a:pt x="1888" y="993"/>
                </a:lnTo>
                <a:lnTo>
                  <a:pt x="1870" y="1016"/>
                </a:lnTo>
                <a:lnTo>
                  <a:pt x="1852" y="1043"/>
                </a:lnTo>
                <a:lnTo>
                  <a:pt x="1835" y="1071"/>
                </a:lnTo>
                <a:lnTo>
                  <a:pt x="1835" y="1071"/>
                </a:lnTo>
                <a:lnTo>
                  <a:pt x="1839" y="1070"/>
                </a:lnTo>
                <a:lnTo>
                  <a:pt x="1842" y="1067"/>
                </a:lnTo>
                <a:lnTo>
                  <a:pt x="1843" y="1063"/>
                </a:lnTo>
                <a:lnTo>
                  <a:pt x="1843" y="1063"/>
                </a:lnTo>
                <a:lnTo>
                  <a:pt x="1861" y="1040"/>
                </a:lnTo>
                <a:lnTo>
                  <a:pt x="1880" y="1019"/>
                </a:lnTo>
                <a:lnTo>
                  <a:pt x="1919" y="979"/>
                </a:lnTo>
                <a:lnTo>
                  <a:pt x="1961" y="941"/>
                </a:lnTo>
                <a:lnTo>
                  <a:pt x="2002" y="903"/>
                </a:lnTo>
                <a:lnTo>
                  <a:pt x="1951" y="903"/>
                </a:lnTo>
                <a:lnTo>
                  <a:pt x="1951" y="903"/>
                </a:lnTo>
                <a:lnTo>
                  <a:pt x="1943" y="915"/>
                </a:lnTo>
                <a:lnTo>
                  <a:pt x="1932" y="927"/>
                </a:lnTo>
                <a:lnTo>
                  <a:pt x="1920" y="938"/>
                </a:lnTo>
                <a:lnTo>
                  <a:pt x="1909" y="949"/>
                </a:lnTo>
                <a:lnTo>
                  <a:pt x="1916" y="949"/>
                </a:lnTo>
                <a:close/>
                <a:moveTo>
                  <a:pt x="144" y="488"/>
                </a:moveTo>
                <a:lnTo>
                  <a:pt x="144" y="488"/>
                </a:lnTo>
                <a:lnTo>
                  <a:pt x="129" y="504"/>
                </a:lnTo>
                <a:lnTo>
                  <a:pt x="113" y="519"/>
                </a:lnTo>
                <a:lnTo>
                  <a:pt x="85" y="550"/>
                </a:lnTo>
                <a:lnTo>
                  <a:pt x="59" y="584"/>
                </a:lnTo>
                <a:lnTo>
                  <a:pt x="33" y="619"/>
                </a:lnTo>
                <a:lnTo>
                  <a:pt x="33" y="619"/>
                </a:lnTo>
                <a:lnTo>
                  <a:pt x="29" y="626"/>
                </a:lnTo>
                <a:lnTo>
                  <a:pt x="26" y="631"/>
                </a:lnTo>
                <a:lnTo>
                  <a:pt x="23" y="645"/>
                </a:lnTo>
                <a:lnTo>
                  <a:pt x="22" y="662"/>
                </a:lnTo>
                <a:lnTo>
                  <a:pt x="18" y="681"/>
                </a:lnTo>
                <a:lnTo>
                  <a:pt x="18" y="681"/>
                </a:lnTo>
                <a:lnTo>
                  <a:pt x="64" y="620"/>
                </a:lnTo>
                <a:lnTo>
                  <a:pt x="85" y="589"/>
                </a:lnTo>
                <a:lnTo>
                  <a:pt x="94" y="574"/>
                </a:lnTo>
                <a:lnTo>
                  <a:pt x="102" y="557"/>
                </a:lnTo>
                <a:lnTo>
                  <a:pt x="102" y="557"/>
                </a:lnTo>
                <a:lnTo>
                  <a:pt x="125" y="523"/>
                </a:lnTo>
                <a:lnTo>
                  <a:pt x="134" y="506"/>
                </a:lnTo>
                <a:lnTo>
                  <a:pt x="144" y="488"/>
                </a:lnTo>
                <a:lnTo>
                  <a:pt x="144" y="488"/>
                </a:lnTo>
                <a:close/>
                <a:moveTo>
                  <a:pt x="871" y="1045"/>
                </a:moveTo>
                <a:lnTo>
                  <a:pt x="871" y="1045"/>
                </a:lnTo>
                <a:lnTo>
                  <a:pt x="909" y="1001"/>
                </a:lnTo>
                <a:lnTo>
                  <a:pt x="948" y="959"/>
                </a:lnTo>
                <a:lnTo>
                  <a:pt x="990" y="918"/>
                </a:lnTo>
                <a:lnTo>
                  <a:pt x="1032" y="880"/>
                </a:lnTo>
                <a:lnTo>
                  <a:pt x="1032" y="880"/>
                </a:lnTo>
                <a:lnTo>
                  <a:pt x="1023" y="877"/>
                </a:lnTo>
                <a:lnTo>
                  <a:pt x="1010" y="876"/>
                </a:lnTo>
                <a:lnTo>
                  <a:pt x="1004" y="876"/>
                </a:lnTo>
                <a:lnTo>
                  <a:pt x="999" y="877"/>
                </a:lnTo>
                <a:lnTo>
                  <a:pt x="994" y="879"/>
                </a:lnTo>
                <a:lnTo>
                  <a:pt x="990" y="882"/>
                </a:lnTo>
                <a:lnTo>
                  <a:pt x="990" y="882"/>
                </a:lnTo>
                <a:lnTo>
                  <a:pt x="958" y="921"/>
                </a:lnTo>
                <a:lnTo>
                  <a:pt x="927" y="960"/>
                </a:lnTo>
                <a:lnTo>
                  <a:pt x="897" y="1002"/>
                </a:lnTo>
                <a:lnTo>
                  <a:pt x="883" y="1023"/>
                </a:lnTo>
                <a:lnTo>
                  <a:pt x="871" y="1045"/>
                </a:lnTo>
                <a:lnTo>
                  <a:pt x="871" y="1045"/>
                </a:lnTo>
                <a:close/>
                <a:moveTo>
                  <a:pt x="638" y="1032"/>
                </a:moveTo>
                <a:lnTo>
                  <a:pt x="638" y="1032"/>
                </a:lnTo>
                <a:lnTo>
                  <a:pt x="643" y="1031"/>
                </a:lnTo>
                <a:lnTo>
                  <a:pt x="647" y="1026"/>
                </a:lnTo>
                <a:lnTo>
                  <a:pt x="654" y="1016"/>
                </a:lnTo>
                <a:lnTo>
                  <a:pt x="661" y="1007"/>
                </a:lnTo>
                <a:lnTo>
                  <a:pt x="670" y="995"/>
                </a:lnTo>
                <a:lnTo>
                  <a:pt x="670" y="993"/>
                </a:lnTo>
                <a:lnTo>
                  <a:pt x="670" y="993"/>
                </a:lnTo>
                <a:lnTo>
                  <a:pt x="675" y="983"/>
                </a:lnTo>
                <a:lnTo>
                  <a:pt x="678" y="979"/>
                </a:lnTo>
                <a:lnTo>
                  <a:pt x="682" y="976"/>
                </a:lnTo>
                <a:lnTo>
                  <a:pt x="685" y="973"/>
                </a:lnTo>
                <a:lnTo>
                  <a:pt x="685" y="973"/>
                </a:lnTo>
                <a:lnTo>
                  <a:pt x="690" y="966"/>
                </a:lnTo>
                <a:lnTo>
                  <a:pt x="695" y="959"/>
                </a:lnTo>
                <a:lnTo>
                  <a:pt x="706" y="946"/>
                </a:lnTo>
                <a:lnTo>
                  <a:pt x="718" y="932"/>
                </a:lnTo>
                <a:lnTo>
                  <a:pt x="722" y="924"/>
                </a:lnTo>
                <a:lnTo>
                  <a:pt x="725" y="915"/>
                </a:lnTo>
                <a:lnTo>
                  <a:pt x="725" y="915"/>
                </a:lnTo>
                <a:lnTo>
                  <a:pt x="698" y="934"/>
                </a:lnTo>
                <a:lnTo>
                  <a:pt x="673" y="953"/>
                </a:lnTo>
                <a:lnTo>
                  <a:pt x="650" y="976"/>
                </a:lnTo>
                <a:lnTo>
                  <a:pt x="629" y="998"/>
                </a:lnTo>
                <a:lnTo>
                  <a:pt x="629" y="998"/>
                </a:lnTo>
                <a:lnTo>
                  <a:pt x="628" y="1000"/>
                </a:lnTo>
                <a:lnTo>
                  <a:pt x="628" y="998"/>
                </a:lnTo>
                <a:lnTo>
                  <a:pt x="629" y="994"/>
                </a:lnTo>
                <a:lnTo>
                  <a:pt x="629" y="993"/>
                </a:lnTo>
                <a:lnTo>
                  <a:pt x="629" y="991"/>
                </a:lnTo>
                <a:lnTo>
                  <a:pt x="626" y="991"/>
                </a:lnTo>
                <a:lnTo>
                  <a:pt x="623" y="995"/>
                </a:lnTo>
                <a:lnTo>
                  <a:pt x="623" y="995"/>
                </a:lnTo>
                <a:lnTo>
                  <a:pt x="616" y="1005"/>
                </a:lnTo>
                <a:lnTo>
                  <a:pt x="611" y="1015"/>
                </a:lnTo>
                <a:lnTo>
                  <a:pt x="604" y="1025"/>
                </a:lnTo>
                <a:lnTo>
                  <a:pt x="597" y="1033"/>
                </a:lnTo>
                <a:lnTo>
                  <a:pt x="597" y="1033"/>
                </a:lnTo>
                <a:lnTo>
                  <a:pt x="602" y="1036"/>
                </a:lnTo>
                <a:lnTo>
                  <a:pt x="607" y="1038"/>
                </a:lnTo>
                <a:lnTo>
                  <a:pt x="616" y="1038"/>
                </a:lnTo>
                <a:lnTo>
                  <a:pt x="628" y="1036"/>
                </a:lnTo>
                <a:lnTo>
                  <a:pt x="638" y="1032"/>
                </a:lnTo>
                <a:lnTo>
                  <a:pt x="638" y="1032"/>
                </a:lnTo>
                <a:close/>
                <a:moveTo>
                  <a:pt x="50" y="891"/>
                </a:moveTo>
                <a:lnTo>
                  <a:pt x="50" y="891"/>
                </a:lnTo>
                <a:lnTo>
                  <a:pt x="53" y="893"/>
                </a:lnTo>
                <a:lnTo>
                  <a:pt x="53" y="894"/>
                </a:lnTo>
                <a:lnTo>
                  <a:pt x="54" y="896"/>
                </a:lnTo>
                <a:lnTo>
                  <a:pt x="53" y="897"/>
                </a:lnTo>
                <a:lnTo>
                  <a:pt x="50" y="898"/>
                </a:lnTo>
                <a:lnTo>
                  <a:pt x="46" y="898"/>
                </a:lnTo>
                <a:lnTo>
                  <a:pt x="54" y="908"/>
                </a:lnTo>
                <a:lnTo>
                  <a:pt x="94" y="849"/>
                </a:lnTo>
                <a:lnTo>
                  <a:pt x="94" y="849"/>
                </a:lnTo>
                <a:lnTo>
                  <a:pt x="123" y="806"/>
                </a:lnTo>
                <a:lnTo>
                  <a:pt x="139" y="782"/>
                </a:lnTo>
                <a:lnTo>
                  <a:pt x="144" y="771"/>
                </a:lnTo>
                <a:lnTo>
                  <a:pt x="150" y="759"/>
                </a:lnTo>
                <a:lnTo>
                  <a:pt x="150" y="759"/>
                </a:lnTo>
                <a:lnTo>
                  <a:pt x="122" y="783"/>
                </a:lnTo>
                <a:lnTo>
                  <a:pt x="95" y="807"/>
                </a:lnTo>
                <a:lnTo>
                  <a:pt x="70" y="834"/>
                </a:lnTo>
                <a:lnTo>
                  <a:pt x="49" y="860"/>
                </a:lnTo>
                <a:lnTo>
                  <a:pt x="49" y="860"/>
                </a:lnTo>
                <a:lnTo>
                  <a:pt x="50" y="860"/>
                </a:lnTo>
                <a:lnTo>
                  <a:pt x="50" y="863"/>
                </a:lnTo>
                <a:lnTo>
                  <a:pt x="47" y="872"/>
                </a:lnTo>
                <a:lnTo>
                  <a:pt x="45" y="880"/>
                </a:lnTo>
                <a:lnTo>
                  <a:pt x="45" y="886"/>
                </a:lnTo>
                <a:lnTo>
                  <a:pt x="46" y="889"/>
                </a:lnTo>
                <a:lnTo>
                  <a:pt x="46" y="889"/>
                </a:lnTo>
                <a:lnTo>
                  <a:pt x="50" y="891"/>
                </a:lnTo>
                <a:lnTo>
                  <a:pt x="50" y="891"/>
                </a:lnTo>
                <a:close/>
                <a:moveTo>
                  <a:pt x="101" y="943"/>
                </a:moveTo>
                <a:lnTo>
                  <a:pt x="101" y="943"/>
                </a:lnTo>
                <a:lnTo>
                  <a:pt x="104" y="952"/>
                </a:lnTo>
                <a:lnTo>
                  <a:pt x="105" y="957"/>
                </a:lnTo>
                <a:lnTo>
                  <a:pt x="109" y="963"/>
                </a:lnTo>
                <a:lnTo>
                  <a:pt x="116" y="969"/>
                </a:lnTo>
                <a:lnTo>
                  <a:pt x="116" y="969"/>
                </a:lnTo>
                <a:lnTo>
                  <a:pt x="119" y="969"/>
                </a:lnTo>
                <a:lnTo>
                  <a:pt x="123" y="969"/>
                </a:lnTo>
                <a:lnTo>
                  <a:pt x="126" y="966"/>
                </a:lnTo>
                <a:lnTo>
                  <a:pt x="129" y="963"/>
                </a:lnTo>
                <a:lnTo>
                  <a:pt x="129" y="963"/>
                </a:lnTo>
                <a:lnTo>
                  <a:pt x="167" y="904"/>
                </a:lnTo>
                <a:lnTo>
                  <a:pt x="185" y="875"/>
                </a:lnTo>
                <a:lnTo>
                  <a:pt x="206" y="846"/>
                </a:lnTo>
                <a:lnTo>
                  <a:pt x="206" y="846"/>
                </a:lnTo>
                <a:lnTo>
                  <a:pt x="209" y="846"/>
                </a:lnTo>
                <a:lnTo>
                  <a:pt x="212" y="846"/>
                </a:lnTo>
                <a:lnTo>
                  <a:pt x="215" y="845"/>
                </a:lnTo>
                <a:lnTo>
                  <a:pt x="216" y="842"/>
                </a:lnTo>
                <a:lnTo>
                  <a:pt x="216" y="842"/>
                </a:lnTo>
                <a:lnTo>
                  <a:pt x="212" y="844"/>
                </a:lnTo>
                <a:lnTo>
                  <a:pt x="209" y="844"/>
                </a:lnTo>
                <a:lnTo>
                  <a:pt x="209" y="842"/>
                </a:lnTo>
                <a:lnTo>
                  <a:pt x="212" y="839"/>
                </a:lnTo>
                <a:lnTo>
                  <a:pt x="212" y="839"/>
                </a:lnTo>
                <a:lnTo>
                  <a:pt x="213" y="838"/>
                </a:lnTo>
                <a:lnTo>
                  <a:pt x="215" y="835"/>
                </a:lnTo>
                <a:lnTo>
                  <a:pt x="215" y="828"/>
                </a:lnTo>
                <a:lnTo>
                  <a:pt x="215" y="828"/>
                </a:lnTo>
                <a:lnTo>
                  <a:pt x="184" y="855"/>
                </a:lnTo>
                <a:lnTo>
                  <a:pt x="154" y="883"/>
                </a:lnTo>
                <a:lnTo>
                  <a:pt x="126" y="912"/>
                </a:lnTo>
                <a:lnTo>
                  <a:pt x="101" y="943"/>
                </a:lnTo>
                <a:lnTo>
                  <a:pt x="101" y="943"/>
                </a:lnTo>
                <a:close/>
                <a:moveTo>
                  <a:pt x="2304" y="1023"/>
                </a:moveTo>
                <a:lnTo>
                  <a:pt x="2446" y="908"/>
                </a:lnTo>
                <a:lnTo>
                  <a:pt x="2446" y="908"/>
                </a:lnTo>
                <a:lnTo>
                  <a:pt x="2410" y="910"/>
                </a:lnTo>
                <a:lnTo>
                  <a:pt x="2393" y="911"/>
                </a:lnTo>
                <a:lnTo>
                  <a:pt x="2377" y="910"/>
                </a:lnTo>
                <a:lnTo>
                  <a:pt x="2377" y="910"/>
                </a:lnTo>
                <a:lnTo>
                  <a:pt x="2360" y="939"/>
                </a:lnTo>
                <a:lnTo>
                  <a:pt x="2342" y="967"/>
                </a:lnTo>
                <a:lnTo>
                  <a:pt x="2304" y="1023"/>
                </a:lnTo>
                <a:lnTo>
                  <a:pt x="2304" y="1023"/>
                </a:lnTo>
                <a:close/>
                <a:moveTo>
                  <a:pt x="583" y="924"/>
                </a:moveTo>
                <a:lnTo>
                  <a:pt x="583" y="924"/>
                </a:lnTo>
                <a:lnTo>
                  <a:pt x="580" y="928"/>
                </a:lnTo>
                <a:lnTo>
                  <a:pt x="576" y="929"/>
                </a:lnTo>
                <a:lnTo>
                  <a:pt x="573" y="928"/>
                </a:lnTo>
                <a:lnTo>
                  <a:pt x="570" y="927"/>
                </a:lnTo>
                <a:lnTo>
                  <a:pt x="570" y="927"/>
                </a:lnTo>
                <a:lnTo>
                  <a:pt x="566" y="934"/>
                </a:lnTo>
                <a:lnTo>
                  <a:pt x="564" y="938"/>
                </a:lnTo>
                <a:lnTo>
                  <a:pt x="566" y="941"/>
                </a:lnTo>
                <a:lnTo>
                  <a:pt x="569" y="939"/>
                </a:lnTo>
                <a:lnTo>
                  <a:pt x="569" y="939"/>
                </a:lnTo>
                <a:lnTo>
                  <a:pt x="536" y="983"/>
                </a:lnTo>
                <a:lnTo>
                  <a:pt x="519" y="1005"/>
                </a:lnTo>
                <a:lnTo>
                  <a:pt x="505" y="1029"/>
                </a:lnTo>
                <a:lnTo>
                  <a:pt x="505" y="1029"/>
                </a:lnTo>
                <a:lnTo>
                  <a:pt x="508" y="1029"/>
                </a:lnTo>
                <a:lnTo>
                  <a:pt x="512" y="1029"/>
                </a:lnTo>
                <a:lnTo>
                  <a:pt x="515" y="1026"/>
                </a:lnTo>
                <a:lnTo>
                  <a:pt x="515" y="1025"/>
                </a:lnTo>
                <a:lnTo>
                  <a:pt x="515" y="1022"/>
                </a:lnTo>
                <a:lnTo>
                  <a:pt x="515" y="1022"/>
                </a:lnTo>
                <a:lnTo>
                  <a:pt x="548" y="990"/>
                </a:lnTo>
                <a:lnTo>
                  <a:pt x="581" y="959"/>
                </a:lnTo>
                <a:lnTo>
                  <a:pt x="616" y="928"/>
                </a:lnTo>
                <a:lnTo>
                  <a:pt x="635" y="914"/>
                </a:lnTo>
                <a:lnTo>
                  <a:pt x="653" y="901"/>
                </a:lnTo>
                <a:lnTo>
                  <a:pt x="600" y="898"/>
                </a:lnTo>
                <a:lnTo>
                  <a:pt x="600" y="898"/>
                </a:lnTo>
                <a:lnTo>
                  <a:pt x="595" y="904"/>
                </a:lnTo>
                <a:lnTo>
                  <a:pt x="591" y="911"/>
                </a:lnTo>
                <a:lnTo>
                  <a:pt x="586" y="917"/>
                </a:lnTo>
                <a:lnTo>
                  <a:pt x="583" y="924"/>
                </a:lnTo>
                <a:lnTo>
                  <a:pt x="583" y="924"/>
                </a:lnTo>
                <a:close/>
                <a:moveTo>
                  <a:pt x="140" y="863"/>
                </a:moveTo>
                <a:lnTo>
                  <a:pt x="144" y="862"/>
                </a:lnTo>
                <a:lnTo>
                  <a:pt x="144" y="862"/>
                </a:lnTo>
                <a:lnTo>
                  <a:pt x="151" y="855"/>
                </a:lnTo>
                <a:lnTo>
                  <a:pt x="153" y="853"/>
                </a:lnTo>
                <a:lnTo>
                  <a:pt x="151" y="853"/>
                </a:lnTo>
                <a:lnTo>
                  <a:pt x="144" y="856"/>
                </a:lnTo>
                <a:lnTo>
                  <a:pt x="144" y="856"/>
                </a:lnTo>
                <a:lnTo>
                  <a:pt x="153" y="841"/>
                </a:lnTo>
                <a:lnTo>
                  <a:pt x="164" y="827"/>
                </a:lnTo>
                <a:lnTo>
                  <a:pt x="175" y="811"/>
                </a:lnTo>
                <a:lnTo>
                  <a:pt x="179" y="804"/>
                </a:lnTo>
                <a:lnTo>
                  <a:pt x="184" y="796"/>
                </a:lnTo>
                <a:lnTo>
                  <a:pt x="184" y="796"/>
                </a:lnTo>
                <a:lnTo>
                  <a:pt x="156" y="824"/>
                </a:lnTo>
                <a:lnTo>
                  <a:pt x="129" y="852"/>
                </a:lnTo>
                <a:lnTo>
                  <a:pt x="80" y="908"/>
                </a:lnTo>
                <a:lnTo>
                  <a:pt x="80" y="908"/>
                </a:lnTo>
                <a:lnTo>
                  <a:pt x="71" y="915"/>
                </a:lnTo>
                <a:lnTo>
                  <a:pt x="70" y="915"/>
                </a:lnTo>
                <a:lnTo>
                  <a:pt x="71" y="914"/>
                </a:lnTo>
                <a:lnTo>
                  <a:pt x="71" y="914"/>
                </a:lnTo>
                <a:lnTo>
                  <a:pt x="66" y="918"/>
                </a:lnTo>
                <a:lnTo>
                  <a:pt x="64" y="922"/>
                </a:lnTo>
                <a:lnTo>
                  <a:pt x="64" y="927"/>
                </a:lnTo>
                <a:lnTo>
                  <a:pt x="66" y="931"/>
                </a:lnTo>
                <a:lnTo>
                  <a:pt x="68" y="935"/>
                </a:lnTo>
                <a:lnTo>
                  <a:pt x="73" y="939"/>
                </a:lnTo>
                <a:lnTo>
                  <a:pt x="84" y="948"/>
                </a:lnTo>
                <a:lnTo>
                  <a:pt x="137" y="865"/>
                </a:lnTo>
                <a:lnTo>
                  <a:pt x="140" y="863"/>
                </a:lnTo>
                <a:close/>
                <a:moveTo>
                  <a:pt x="1419" y="903"/>
                </a:moveTo>
                <a:lnTo>
                  <a:pt x="1354" y="997"/>
                </a:lnTo>
                <a:lnTo>
                  <a:pt x="1354" y="997"/>
                </a:lnTo>
                <a:lnTo>
                  <a:pt x="1387" y="967"/>
                </a:lnTo>
                <a:lnTo>
                  <a:pt x="1420" y="938"/>
                </a:lnTo>
                <a:lnTo>
                  <a:pt x="1438" y="922"/>
                </a:lnTo>
                <a:lnTo>
                  <a:pt x="1455" y="910"/>
                </a:lnTo>
                <a:lnTo>
                  <a:pt x="1475" y="897"/>
                </a:lnTo>
                <a:lnTo>
                  <a:pt x="1495" y="884"/>
                </a:lnTo>
                <a:lnTo>
                  <a:pt x="1495" y="884"/>
                </a:lnTo>
                <a:lnTo>
                  <a:pt x="1479" y="887"/>
                </a:lnTo>
                <a:lnTo>
                  <a:pt x="1461" y="886"/>
                </a:lnTo>
                <a:lnTo>
                  <a:pt x="1444" y="886"/>
                </a:lnTo>
                <a:lnTo>
                  <a:pt x="1429" y="883"/>
                </a:lnTo>
                <a:lnTo>
                  <a:pt x="1429" y="883"/>
                </a:lnTo>
                <a:lnTo>
                  <a:pt x="1424" y="894"/>
                </a:lnTo>
                <a:lnTo>
                  <a:pt x="1419" y="903"/>
                </a:lnTo>
                <a:lnTo>
                  <a:pt x="1419" y="903"/>
                </a:lnTo>
                <a:close/>
                <a:moveTo>
                  <a:pt x="1075" y="1008"/>
                </a:moveTo>
                <a:lnTo>
                  <a:pt x="1075" y="1008"/>
                </a:lnTo>
                <a:lnTo>
                  <a:pt x="1075" y="1007"/>
                </a:lnTo>
                <a:lnTo>
                  <a:pt x="1076" y="1005"/>
                </a:lnTo>
                <a:lnTo>
                  <a:pt x="1079" y="1001"/>
                </a:lnTo>
                <a:lnTo>
                  <a:pt x="1080" y="1000"/>
                </a:lnTo>
                <a:lnTo>
                  <a:pt x="1079" y="998"/>
                </a:lnTo>
                <a:lnTo>
                  <a:pt x="1077" y="998"/>
                </a:lnTo>
                <a:lnTo>
                  <a:pt x="1077" y="998"/>
                </a:lnTo>
                <a:lnTo>
                  <a:pt x="1068" y="1008"/>
                </a:lnTo>
                <a:lnTo>
                  <a:pt x="1058" y="1021"/>
                </a:lnTo>
                <a:lnTo>
                  <a:pt x="1049" y="1033"/>
                </a:lnTo>
                <a:lnTo>
                  <a:pt x="1046" y="1040"/>
                </a:lnTo>
                <a:lnTo>
                  <a:pt x="1044" y="1047"/>
                </a:lnTo>
                <a:lnTo>
                  <a:pt x="1044" y="1047"/>
                </a:lnTo>
                <a:lnTo>
                  <a:pt x="1053" y="1050"/>
                </a:lnTo>
                <a:lnTo>
                  <a:pt x="1063" y="1050"/>
                </a:lnTo>
                <a:lnTo>
                  <a:pt x="1069" y="1050"/>
                </a:lnTo>
                <a:lnTo>
                  <a:pt x="1075" y="1047"/>
                </a:lnTo>
                <a:lnTo>
                  <a:pt x="1079" y="1045"/>
                </a:lnTo>
                <a:lnTo>
                  <a:pt x="1083" y="1039"/>
                </a:lnTo>
                <a:lnTo>
                  <a:pt x="1083" y="1039"/>
                </a:lnTo>
                <a:lnTo>
                  <a:pt x="1103" y="1008"/>
                </a:lnTo>
                <a:lnTo>
                  <a:pt x="1125" y="979"/>
                </a:lnTo>
                <a:lnTo>
                  <a:pt x="1169" y="920"/>
                </a:lnTo>
                <a:lnTo>
                  <a:pt x="1169" y="920"/>
                </a:lnTo>
                <a:lnTo>
                  <a:pt x="1148" y="936"/>
                </a:lnTo>
                <a:lnTo>
                  <a:pt x="1128" y="955"/>
                </a:lnTo>
                <a:lnTo>
                  <a:pt x="1110" y="974"/>
                </a:lnTo>
                <a:lnTo>
                  <a:pt x="1091" y="994"/>
                </a:lnTo>
                <a:lnTo>
                  <a:pt x="1091" y="994"/>
                </a:lnTo>
                <a:lnTo>
                  <a:pt x="1089" y="995"/>
                </a:lnTo>
                <a:lnTo>
                  <a:pt x="1086" y="995"/>
                </a:lnTo>
                <a:lnTo>
                  <a:pt x="1086" y="995"/>
                </a:lnTo>
                <a:lnTo>
                  <a:pt x="1084" y="1000"/>
                </a:lnTo>
                <a:lnTo>
                  <a:pt x="1082" y="1004"/>
                </a:lnTo>
                <a:lnTo>
                  <a:pt x="1075" y="1008"/>
                </a:lnTo>
                <a:lnTo>
                  <a:pt x="1073" y="1011"/>
                </a:lnTo>
                <a:lnTo>
                  <a:pt x="1075" y="1008"/>
                </a:lnTo>
                <a:close/>
                <a:moveTo>
                  <a:pt x="25" y="699"/>
                </a:moveTo>
                <a:lnTo>
                  <a:pt x="25" y="699"/>
                </a:lnTo>
                <a:lnTo>
                  <a:pt x="23" y="705"/>
                </a:lnTo>
                <a:lnTo>
                  <a:pt x="22" y="709"/>
                </a:lnTo>
                <a:lnTo>
                  <a:pt x="23" y="720"/>
                </a:lnTo>
                <a:lnTo>
                  <a:pt x="25" y="731"/>
                </a:lnTo>
                <a:lnTo>
                  <a:pt x="26" y="742"/>
                </a:lnTo>
                <a:lnTo>
                  <a:pt x="26" y="742"/>
                </a:lnTo>
                <a:lnTo>
                  <a:pt x="75" y="655"/>
                </a:lnTo>
                <a:lnTo>
                  <a:pt x="101" y="613"/>
                </a:lnTo>
                <a:lnTo>
                  <a:pt x="129" y="571"/>
                </a:lnTo>
                <a:lnTo>
                  <a:pt x="129" y="571"/>
                </a:lnTo>
                <a:lnTo>
                  <a:pt x="101" y="601"/>
                </a:lnTo>
                <a:lnTo>
                  <a:pt x="74" y="631"/>
                </a:lnTo>
                <a:lnTo>
                  <a:pt x="49" y="664"/>
                </a:lnTo>
                <a:lnTo>
                  <a:pt x="25" y="699"/>
                </a:lnTo>
                <a:lnTo>
                  <a:pt x="25" y="699"/>
                </a:lnTo>
                <a:close/>
                <a:moveTo>
                  <a:pt x="67" y="821"/>
                </a:moveTo>
                <a:lnTo>
                  <a:pt x="119" y="769"/>
                </a:lnTo>
                <a:lnTo>
                  <a:pt x="119" y="769"/>
                </a:lnTo>
                <a:lnTo>
                  <a:pt x="129" y="761"/>
                </a:lnTo>
                <a:lnTo>
                  <a:pt x="141" y="752"/>
                </a:lnTo>
                <a:lnTo>
                  <a:pt x="153" y="745"/>
                </a:lnTo>
                <a:lnTo>
                  <a:pt x="165" y="741"/>
                </a:lnTo>
                <a:lnTo>
                  <a:pt x="161" y="683"/>
                </a:lnTo>
                <a:lnTo>
                  <a:pt x="148" y="697"/>
                </a:lnTo>
                <a:lnTo>
                  <a:pt x="148" y="697"/>
                </a:lnTo>
                <a:lnTo>
                  <a:pt x="146" y="697"/>
                </a:lnTo>
                <a:lnTo>
                  <a:pt x="141" y="699"/>
                </a:lnTo>
                <a:lnTo>
                  <a:pt x="139" y="703"/>
                </a:lnTo>
                <a:lnTo>
                  <a:pt x="136" y="707"/>
                </a:lnTo>
                <a:lnTo>
                  <a:pt x="134" y="710"/>
                </a:lnTo>
                <a:lnTo>
                  <a:pt x="134" y="713"/>
                </a:lnTo>
                <a:lnTo>
                  <a:pt x="136" y="714"/>
                </a:lnTo>
                <a:lnTo>
                  <a:pt x="139" y="713"/>
                </a:lnTo>
                <a:lnTo>
                  <a:pt x="139" y="713"/>
                </a:lnTo>
                <a:lnTo>
                  <a:pt x="120" y="740"/>
                </a:lnTo>
                <a:lnTo>
                  <a:pt x="102" y="768"/>
                </a:lnTo>
                <a:lnTo>
                  <a:pt x="84" y="794"/>
                </a:lnTo>
                <a:lnTo>
                  <a:pt x="67" y="821"/>
                </a:lnTo>
                <a:lnTo>
                  <a:pt x="67" y="821"/>
                </a:lnTo>
                <a:close/>
                <a:moveTo>
                  <a:pt x="801" y="896"/>
                </a:moveTo>
                <a:lnTo>
                  <a:pt x="801" y="896"/>
                </a:lnTo>
                <a:lnTo>
                  <a:pt x="785" y="897"/>
                </a:lnTo>
                <a:lnTo>
                  <a:pt x="772" y="898"/>
                </a:lnTo>
                <a:lnTo>
                  <a:pt x="758" y="898"/>
                </a:lnTo>
                <a:lnTo>
                  <a:pt x="747" y="900"/>
                </a:lnTo>
                <a:lnTo>
                  <a:pt x="747" y="900"/>
                </a:lnTo>
                <a:lnTo>
                  <a:pt x="742" y="911"/>
                </a:lnTo>
                <a:lnTo>
                  <a:pt x="736" y="922"/>
                </a:lnTo>
                <a:lnTo>
                  <a:pt x="729" y="932"/>
                </a:lnTo>
                <a:lnTo>
                  <a:pt x="720" y="942"/>
                </a:lnTo>
                <a:lnTo>
                  <a:pt x="712" y="950"/>
                </a:lnTo>
                <a:lnTo>
                  <a:pt x="704" y="959"/>
                </a:lnTo>
                <a:lnTo>
                  <a:pt x="685" y="973"/>
                </a:lnTo>
                <a:lnTo>
                  <a:pt x="682" y="976"/>
                </a:lnTo>
                <a:lnTo>
                  <a:pt x="677" y="988"/>
                </a:lnTo>
                <a:lnTo>
                  <a:pt x="677" y="988"/>
                </a:lnTo>
                <a:lnTo>
                  <a:pt x="684" y="984"/>
                </a:lnTo>
                <a:lnTo>
                  <a:pt x="687" y="983"/>
                </a:lnTo>
                <a:lnTo>
                  <a:pt x="685" y="986"/>
                </a:lnTo>
                <a:lnTo>
                  <a:pt x="685" y="986"/>
                </a:lnTo>
                <a:lnTo>
                  <a:pt x="674" y="1001"/>
                </a:lnTo>
                <a:lnTo>
                  <a:pt x="668" y="1009"/>
                </a:lnTo>
                <a:lnTo>
                  <a:pt x="664" y="1019"/>
                </a:lnTo>
                <a:lnTo>
                  <a:pt x="664" y="1019"/>
                </a:lnTo>
                <a:lnTo>
                  <a:pt x="697" y="987"/>
                </a:lnTo>
                <a:lnTo>
                  <a:pt x="729" y="955"/>
                </a:lnTo>
                <a:lnTo>
                  <a:pt x="764" y="924"/>
                </a:lnTo>
                <a:lnTo>
                  <a:pt x="801" y="896"/>
                </a:lnTo>
                <a:lnTo>
                  <a:pt x="801" y="896"/>
                </a:lnTo>
                <a:close/>
                <a:moveTo>
                  <a:pt x="40" y="959"/>
                </a:moveTo>
                <a:lnTo>
                  <a:pt x="40" y="959"/>
                </a:lnTo>
                <a:lnTo>
                  <a:pt x="81" y="980"/>
                </a:lnTo>
                <a:lnTo>
                  <a:pt x="101" y="990"/>
                </a:lnTo>
                <a:lnTo>
                  <a:pt x="122" y="1000"/>
                </a:lnTo>
                <a:lnTo>
                  <a:pt x="146" y="1007"/>
                </a:lnTo>
                <a:lnTo>
                  <a:pt x="170" y="1012"/>
                </a:lnTo>
                <a:lnTo>
                  <a:pt x="196" y="1016"/>
                </a:lnTo>
                <a:lnTo>
                  <a:pt x="224" y="1016"/>
                </a:lnTo>
                <a:lnTo>
                  <a:pt x="224" y="1016"/>
                </a:lnTo>
                <a:lnTo>
                  <a:pt x="199" y="1014"/>
                </a:lnTo>
                <a:lnTo>
                  <a:pt x="174" y="1008"/>
                </a:lnTo>
                <a:lnTo>
                  <a:pt x="151" y="1001"/>
                </a:lnTo>
                <a:lnTo>
                  <a:pt x="129" y="993"/>
                </a:lnTo>
                <a:lnTo>
                  <a:pt x="108" y="983"/>
                </a:lnTo>
                <a:lnTo>
                  <a:pt x="88" y="973"/>
                </a:lnTo>
                <a:lnTo>
                  <a:pt x="50" y="949"/>
                </a:lnTo>
                <a:lnTo>
                  <a:pt x="50" y="949"/>
                </a:lnTo>
                <a:lnTo>
                  <a:pt x="37" y="920"/>
                </a:lnTo>
                <a:lnTo>
                  <a:pt x="29" y="903"/>
                </a:lnTo>
                <a:lnTo>
                  <a:pt x="25" y="897"/>
                </a:lnTo>
                <a:lnTo>
                  <a:pt x="21" y="893"/>
                </a:lnTo>
                <a:lnTo>
                  <a:pt x="21" y="893"/>
                </a:lnTo>
                <a:lnTo>
                  <a:pt x="25" y="911"/>
                </a:lnTo>
                <a:lnTo>
                  <a:pt x="29" y="928"/>
                </a:lnTo>
                <a:lnTo>
                  <a:pt x="35" y="945"/>
                </a:lnTo>
                <a:lnTo>
                  <a:pt x="40" y="959"/>
                </a:lnTo>
                <a:lnTo>
                  <a:pt x="40" y="959"/>
                </a:lnTo>
                <a:close/>
                <a:moveTo>
                  <a:pt x="26" y="783"/>
                </a:moveTo>
                <a:lnTo>
                  <a:pt x="26" y="783"/>
                </a:lnTo>
                <a:lnTo>
                  <a:pt x="25" y="789"/>
                </a:lnTo>
                <a:lnTo>
                  <a:pt x="25" y="796"/>
                </a:lnTo>
                <a:lnTo>
                  <a:pt x="26" y="801"/>
                </a:lnTo>
                <a:lnTo>
                  <a:pt x="28" y="804"/>
                </a:lnTo>
                <a:lnTo>
                  <a:pt x="32" y="807"/>
                </a:lnTo>
                <a:lnTo>
                  <a:pt x="32" y="807"/>
                </a:lnTo>
                <a:lnTo>
                  <a:pt x="52" y="766"/>
                </a:lnTo>
                <a:lnTo>
                  <a:pt x="73" y="726"/>
                </a:lnTo>
                <a:lnTo>
                  <a:pt x="95" y="688"/>
                </a:lnTo>
                <a:lnTo>
                  <a:pt x="119" y="651"/>
                </a:lnTo>
                <a:lnTo>
                  <a:pt x="119" y="651"/>
                </a:lnTo>
                <a:lnTo>
                  <a:pt x="92" y="681"/>
                </a:lnTo>
                <a:lnTo>
                  <a:pt x="78" y="695"/>
                </a:lnTo>
                <a:lnTo>
                  <a:pt x="66" y="710"/>
                </a:lnTo>
                <a:lnTo>
                  <a:pt x="54" y="727"/>
                </a:lnTo>
                <a:lnTo>
                  <a:pt x="43" y="744"/>
                </a:lnTo>
                <a:lnTo>
                  <a:pt x="33" y="764"/>
                </a:lnTo>
                <a:lnTo>
                  <a:pt x="26" y="783"/>
                </a:lnTo>
                <a:lnTo>
                  <a:pt x="26" y="783"/>
                </a:lnTo>
                <a:close/>
                <a:moveTo>
                  <a:pt x="59" y="418"/>
                </a:moveTo>
                <a:lnTo>
                  <a:pt x="59" y="418"/>
                </a:lnTo>
                <a:lnTo>
                  <a:pt x="81" y="390"/>
                </a:lnTo>
                <a:lnTo>
                  <a:pt x="94" y="376"/>
                </a:lnTo>
                <a:lnTo>
                  <a:pt x="105" y="362"/>
                </a:lnTo>
                <a:lnTo>
                  <a:pt x="105" y="362"/>
                </a:lnTo>
                <a:lnTo>
                  <a:pt x="112" y="352"/>
                </a:lnTo>
                <a:lnTo>
                  <a:pt x="120" y="342"/>
                </a:lnTo>
                <a:lnTo>
                  <a:pt x="137" y="324"/>
                </a:lnTo>
                <a:lnTo>
                  <a:pt x="144" y="312"/>
                </a:lnTo>
                <a:lnTo>
                  <a:pt x="150" y="300"/>
                </a:lnTo>
                <a:lnTo>
                  <a:pt x="151" y="293"/>
                </a:lnTo>
                <a:lnTo>
                  <a:pt x="153" y="286"/>
                </a:lnTo>
                <a:lnTo>
                  <a:pt x="153" y="276"/>
                </a:lnTo>
                <a:lnTo>
                  <a:pt x="153" y="266"/>
                </a:lnTo>
                <a:lnTo>
                  <a:pt x="153" y="266"/>
                </a:lnTo>
                <a:lnTo>
                  <a:pt x="148" y="275"/>
                </a:lnTo>
                <a:lnTo>
                  <a:pt x="143" y="282"/>
                </a:lnTo>
                <a:lnTo>
                  <a:pt x="132" y="293"/>
                </a:lnTo>
                <a:lnTo>
                  <a:pt x="122" y="305"/>
                </a:lnTo>
                <a:lnTo>
                  <a:pt x="118" y="312"/>
                </a:lnTo>
                <a:lnTo>
                  <a:pt x="113" y="319"/>
                </a:lnTo>
                <a:lnTo>
                  <a:pt x="113" y="319"/>
                </a:lnTo>
                <a:lnTo>
                  <a:pt x="101" y="345"/>
                </a:lnTo>
                <a:lnTo>
                  <a:pt x="85" y="369"/>
                </a:lnTo>
                <a:lnTo>
                  <a:pt x="71" y="393"/>
                </a:lnTo>
                <a:lnTo>
                  <a:pt x="59" y="418"/>
                </a:lnTo>
                <a:lnTo>
                  <a:pt x="59" y="418"/>
                </a:lnTo>
                <a:close/>
                <a:moveTo>
                  <a:pt x="129" y="439"/>
                </a:moveTo>
                <a:lnTo>
                  <a:pt x="137" y="442"/>
                </a:lnTo>
                <a:lnTo>
                  <a:pt x="70" y="553"/>
                </a:lnTo>
                <a:lnTo>
                  <a:pt x="70" y="553"/>
                </a:lnTo>
                <a:lnTo>
                  <a:pt x="82" y="536"/>
                </a:lnTo>
                <a:lnTo>
                  <a:pt x="97" y="520"/>
                </a:lnTo>
                <a:lnTo>
                  <a:pt x="129" y="488"/>
                </a:lnTo>
                <a:lnTo>
                  <a:pt x="129" y="488"/>
                </a:lnTo>
                <a:lnTo>
                  <a:pt x="136" y="484"/>
                </a:lnTo>
                <a:lnTo>
                  <a:pt x="143" y="478"/>
                </a:lnTo>
                <a:lnTo>
                  <a:pt x="150" y="471"/>
                </a:lnTo>
                <a:lnTo>
                  <a:pt x="154" y="461"/>
                </a:lnTo>
                <a:lnTo>
                  <a:pt x="157" y="452"/>
                </a:lnTo>
                <a:lnTo>
                  <a:pt x="158" y="440"/>
                </a:lnTo>
                <a:lnTo>
                  <a:pt x="157" y="429"/>
                </a:lnTo>
                <a:lnTo>
                  <a:pt x="154" y="418"/>
                </a:lnTo>
                <a:lnTo>
                  <a:pt x="154" y="418"/>
                </a:lnTo>
                <a:lnTo>
                  <a:pt x="151" y="422"/>
                </a:lnTo>
                <a:lnTo>
                  <a:pt x="148" y="425"/>
                </a:lnTo>
                <a:lnTo>
                  <a:pt x="146" y="428"/>
                </a:lnTo>
                <a:lnTo>
                  <a:pt x="143" y="429"/>
                </a:lnTo>
                <a:lnTo>
                  <a:pt x="136" y="432"/>
                </a:lnTo>
                <a:lnTo>
                  <a:pt x="132" y="435"/>
                </a:lnTo>
                <a:lnTo>
                  <a:pt x="129" y="439"/>
                </a:lnTo>
                <a:lnTo>
                  <a:pt x="129" y="439"/>
                </a:lnTo>
                <a:close/>
                <a:moveTo>
                  <a:pt x="146" y="215"/>
                </a:moveTo>
                <a:lnTo>
                  <a:pt x="146" y="215"/>
                </a:lnTo>
                <a:lnTo>
                  <a:pt x="134" y="231"/>
                </a:lnTo>
                <a:lnTo>
                  <a:pt x="125" y="248"/>
                </a:lnTo>
                <a:lnTo>
                  <a:pt x="105" y="282"/>
                </a:lnTo>
                <a:lnTo>
                  <a:pt x="88" y="317"/>
                </a:lnTo>
                <a:lnTo>
                  <a:pt x="71" y="352"/>
                </a:lnTo>
                <a:lnTo>
                  <a:pt x="71" y="352"/>
                </a:lnTo>
                <a:lnTo>
                  <a:pt x="89" y="326"/>
                </a:lnTo>
                <a:lnTo>
                  <a:pt x="108" y="301"/>
                </a:lnTo>
                <a:lnTo>
                  <a:pt x="129" y="276"/>
                </a:lnTo>
                <a:lnTo>
                  <a:pt x="140" y="263"/>
                </a:lnTo>
                <a:lnTo>
                  <a:pt x="151" y="252"/>
                </a:lnTo>
                <a:lnTo>
                  <a:pt x="151" y="252"/>
                </a:lnTo>
                <a:lnTo>
                  <a:pt x="153" y="249"/>
                </a:lnTo>
                <a:lnTo>
                  <a:pt x="154" y="246"/>
                </a:lnTo>
                <a:lnTo>
                  <a:pt x="153" y="235"/>
                </a:lnTo>
                <a:lnTo>
                  <a:pt x="151" y="211"/>
                </a:lnTo>
                <a:lnTo>
                  <a:pt x="151" y="211"/>
                </a:lnTo>
                <a:lnTo>
                  <a:pt x="146" y="215"/>
                </a:lnTo>
                <a:lnTo>
                  <a:pt x="146" y="215"/>
                </a:lnTo>
                <a:close/>
                <a:moveTo>
                  <a:pt x="75" y="900"/>
                </a:moveTo>
                <a:lnTo>
                  <a:pt x="75" y="900"/>
                </a:lnTo>
                <a:lnTo>
                  <a:pt x="97" y="872"/>
                </a:lnTo>
                <a:lnTo>
                  <a:pt x="120" y="845"/>
                </a:lnTo>
                <a:lnTo>
                  <a:pt x="146" y="818"/>
                </a:lnTo>
                <a:lnTo>
                  <a:pt x="171" y="794"/>
                </a:lnTo>
                <a:lnTo>
                  <a:pt x="171" y="794"/>
                </a:lnTo>
                <a:lnTo>
                  <a:pt x="175" y="790"/>
                </a:lnTo>
                <a:lnTo>
                  <a:pt x="177" y="785"/>
                </a:lnTo>
                <a:lnTo>
                  <a:pt x="177" y="780"/>
                </a:lnTo>
                <a:lnTo>
                  <a:pt x="175" y="775"/>
                </a:lnTo>
                <a:lnTo>
                  <a:pt x="171" y="766"/>
                </a:lnTo>
                <a:lnTo>
                  <a:pt x="167" y="758"/>
                </a:lnTo>
                <a:lnTo>
                  <a:pt x="167" y="758"/>
                </a:lnTo>
                <a:lnTo>
                  <a:pt x="161" y="769"/>
                </a:lnTo>
                <a:lnTo>
                  <a:pt x="154" y="779"/>
                </a:lnTo>
                <a:lnTo>
                  <a:pt x="139" y="800"/>
                </a:lnTo>
                <a:lnTo>
                  <a:pt x="136" y="803"/>
                </a:lnTo>
                <a:lnTo>
                  <a:pt x="134" y="808"/>
                </a:lnTo>
                <a:lnTo>
                  <a:pt x="134" y="808"/>
                </a:lnTo>
                <a:lnTo>
                  <a:pt x="104" y="853"/>
                </a:lnTo>
                <a:lnTo>
                  <a:pt x="88" y="876"/>
                </a:lnTo>
                <a:lnTo>
                  <a:pt x="75" y="900"/>
                </a:lnTo>
                <a:lnTo>
                  <a:pt x="75" y="900"/>
                </a:lnTo>
                <a:close/>
                <a:moveTo>
                  <a:pt x="40" y="824"/>
                </a:moveTo>
                <a:lnTo>
                  <a:pt x="40" y="824"/>
                </a:lnTo>
                <a:lnTo>
                  <a:pt x="32" y="821"/>
                </a:lnTo>
                <a:lnTo>
                  <a:pt x="29" y="820"/>
                </a:lnTo>
                <a:lnTo>
                  <a:pt x="28" y="821"/>
                </a:lnTo>
                <a:lnTo>
                  <a:pt x="28" y="823"/>
                </a:lnTo>
                <a:lnTo>
                  <a:pt x="28" y="827"/>
                </a:lnTo>
                <a:lnTo>
                  <a:pt x="28" y="827"/>
                </a:lnTo>
                <a:lnTo>
                  <a:pt x="29" y="832"/>
                </a:lnTo>
                <a:lnTo>
                  <a:pt x="30" y="841"/>
                </a:lnTo>
                <a:lnTo>
                  <a:pt x="30" y="855"/>
                </a:lnTo>
                <a:lnTo>
                  <a:pt x="30" y="855"/>
                </a:lnTo>
                <a:lnTo>
                  <a:pt x="57" y="814"/>
                </a:lnTo>
                <a:lnTo>
                  <a:pt x="85" y="773"/>
                </a:lnTo>
                <a:lnTo>
                  <a:pt x="112" y="733"/>
                </a:lnTo>
                <a:lnTo>
                  <a:pt x="139" y="693"/>
                </a:lnTo>
                <a:lnTo>
                  <a:pt x="139" y="693"/>
                </a:lnTo>
                <a:lnTo>
                  <a:pt x="112" y="723"/>
                </a:lnTo>
                <a:lnTo>
                  <a:pt x="85" y="754"/>
                </a:lnTo>
                <a:lnTo>
                  <a:pt x="73" y="771"/>
                </a:lnTo>
                <a:lnTo>
                  <a:pt x="61" y="787"/>
                </a:lnTo>
                <a:lnTo>
                  <a:pt x="50" y="804"/>
                </a:lnTo>
                <a:lnTo>
                  <a:pt x="40" y="824"/>
                </a:lnTo>
                <a:lnTo>
                  <a:pt x="40" y="824"/>
                </a:lnTo>
                <a:close/>
                <a:moveTo>
                  <a:pt x="2481" y="1001"/>
                </a:moveTo>
                <a:lnTo>
                  <a:pt x="2481" y="1001"/>
                </a:lnTo>
                <a:lnTo>
                  <a:pt x="2532" y="955"/>
                </a:lnTo>
                <a:lnTo>
                  <a:pt x="2560" y="931"/>
                </a:lnTo>
                <a:lnTo>
                  <a:pt x="2587" y="908"/>
                </a:lnTo>
                <a:lnTo>
                  <a:pt x="2587" y="908"/>
                </a:lnTo>
                <a:lnTo>
                  <a:pt x="2580" y="910"/>
                </a:lnTo>
                <a:lnTo>
                  <a:pt x="2574" y="910"/>
                </a:lnTo>
                <a:lnTo>
                  <a:pt x="2560" y="908"/>
                </a:lnTo>
                <a:lnTo>
                  <a:pt x="2550" y="908"/>
                </a:lnTo>
                <a:lnTo>
                  <a:pt x="2546" y="910"/>
                </a:lnTo>
                <a:lnTo>
                  <a:pt x="2543" y="911"/>
                </a:lnTo>
                <a:lnTo>
                  <a:pt x="2481" y="1001"/>
                </a:lnTo>
                <a:close/>
                <a:moveTo>
                  <a:pt x="333" y="936"/>
                </a:moveTo>
                <a:lnTo>
                  <a:pt x="333" y="929"/>
                </a:lnTo>
                <a:lnTo>
                  <a:pt x="333" y="929"/>
                </a:lnTo>
                <a:lnTo>
                  <a:pt x="344" y="920"/>
                </a:lnTo>
                <a:lnTo>
                  <a:pt x="354" y="907"/>
                </a:lnTo>
                <a:lnTo>
                  <a:pt x="363" y="893"/>
                </a:lnTo>
                <a:lnTo>
                  <a:pt x="371" y="877"/>
                </a:lnTo>
                <a:lnTo>
                  <a:pt x="371" y="877"/>
                </a:lnTo>
                <a:lnTo>
                  <a:pt x="371" y="872"/>
                </a:lnTo>
                <a:lnTo>
                  <a:pt x="369" y="870"/>
                </a:lnTo>
                <a:lnTo>
                  <a:pt x="365" y="869"/>
                </a:lnTo>
                <a:lnTo>
                  <a:pt x="362" y="870"/>
                </a:lnTo>
                <a:lnTo>
                  <a:pt x="362" y="870"/>
                </a:lnTo>
                <a:lnTo>
                  <a:pt x="335" y="889"/>
                </a:lnTo>
                <a:lnTo>
                  <a:pt x="323" y="900"/>
                </a:lnTo>
                <a:lnTo>
                  <a:pt x="312" y="910"/>
                </a:lnTo>
                <a:lnTo>
                  <a:pt x="300" y="922"/>
                </a:lnTo>
                <a:lnTo>
                  <a:pt x="289" y="935"/>
                </a:lnTo>
                <a:lnTo>
                  <a:pt x="279" y="948"/>
                </a:lnTo>
                <a:lnTo>
                  <a:pt x="271" y="962"/>
                </a:lnTo>
                <a:lnTo>
                  <a:pt x="351" y="889"/>
                </a:lnTo>
                <a:lnTo>
                  <a:pt x="351" y="889"/>
                </a:lnTo>
                <a:lnTo>
                  <a:pt x="348" y="896"/>
                </a:lnTo>
                <a:lnTo>
                  <a:pt x="344" y="903"/>
                </a:lnTo>
                <a:lnTo>
                  <a:pt x="335" y="915"/>
                </a:lnTo>
                <a:lnTo>
                  <a:pt x="327" y="927"/>
                </a:lnTo>
                <a:lnTo>
                  <a:pt x="323" y="934"/>
                </a:lnTo>
                <a:lnTo>
                  <a:pt x="320" y="941"/>
                </a:lnTo>
                <a:lnTo>
                  <a:pt x="333" y="936"/>
                </a:lnTo>
                <a:close/>
                <a:moveTo>
                  <a:pt x="1122" y="1014"/>
                </a:moveTo>
                <a:lnTo>
                  <a:pt x="1122" y="1014"/>
                </a:lnTo>
                <a:lnTo>
                  <a:pt x="1136" y="1002"/>
                </a:lnTo>
                <a:lnTo>
                  <a:pt x="1152" y="990"/>
                </a:lnTo>
                <a:lnTo>
                  <a:pt x="1180" y="962"/>
                </a:lnTo>
                <a:lnTo>
                  <a:pt x="1208" y="934"/>
                </a:lnTo>
                <a:lnTo>
                  <a:pt x="1222" y="921"/>
                </a:lnTo>
                <a:lnTo>
                  <a:pt x="1238" y="908"/>
                </a:lnTo>
                <a:lnTo>
                  <a:pt x="1233" y="908"/>
                </a:lnTo>
                <a:lnTo>
                  <a:pt x="1256" y="894"/>
                </a:lnTo>
                <a:lnTo>
                  <a:pt x="1256" y="894"/>
                </a:lnTo>
                <a:lnTo>
                  <a:pt x="1260" y="889"/>
                </a:lnTo>
                <a:lnTo>
                  <a:pt x="1263" y="887"/>
                </a:lnTo>
                <a:lnTo>
                  <a:pt x="1266" y="887"/>
                </a:lnTo>
                <a:lnTo>
                  <a:pt x="1266" y="887"/>
                </a:lnTo>
                <a:lnTo>
                  <a:pt x="1266" y="884"/>
                </a:lnTo>
                <a:lnTo>
                  <a:pt x="1267" y="883"/>
                </a:lnTo>
                <a:lnTo>
                  <a:pt x="1270" y="880"/>
                </a:lnTo>
                <a:lnTo>
                  <a:pt x="1270" y="880"/>
                </a:lnTo>
                <a:lnTo>
                  <a:pt x="1259" y="886"/>
                </a:lnTo>
                <a:lnTo>
                  <a:pt x="1247" y="891"/>
                </a:lnTo>
                <a:lnTo>
                  <a:pt x="1225" y="907"/>
                </a:lnTo>
                <a:lnTo>
                  <a:pt x="1204" y="925"/>
                </a:lnTo>
                <a:lnTo>
                  <a:pt x="1186" y="942"/>
                </a:lnTo>
                <a:lnTo>
                  <a:pt x="1120" y="1007"/>
                </a:lnTo>
                <a:lnTo>
                  <a:pt x="1117" y="1009"/>
                </a:lnTo>
                <a:lnTo>
                  <a:pt x="1114" y="1015"/>
                </a:lnTo>
                <a:lnTo>
                  <a:pt x="1114" y="1015"/>
                </a:lnTo>
                <a:lnTo>
                  <a:pt x="1118" y="1015"/>
                </a:lnTo>
                <a:lnTo>
                  <a:pt x="1122" y="1014"/>
                </a:lnTo>
                <a:lnTo>
                  <a:pt x="1122" y="1014"/>
                </a:lnTo>
                <a:close/>
                <a:moveTo>
                  <a:pt x="200" y="776"/>
                </a:moveTo>
                <a:lnTo>
                  <a:pt x="200" y="776"/>
                </a:lnTo>
                <a:lnTo>
                  <a:pt x="200" y="783"/>
                </a:lnTo>
                <a:lnTo>
                  <a:pt x="203" y="789"/>
                </a:lnTo>
                <a:lnTo>
                  <a:pt x="208" y="793"/>
                </a:lnTo>
                <a:lnTo>
                  <a:pt x="212" y="797"/>
                </a:lnTo>
                <a:lnTo>
                  <a:pt x="223" y="803"/>
                </a:lnTo>
                <a:lnTo>
                  <a:pt x="234" y="807"/>
                </a:lnTo>
                <a:lnTo>
                  <a:pt x="234" y="807"/>
                </a:lnTo>
                <a:lnTo>
                  <a:pt x="224" y="794"/>
                </a:lnTo>
                <a:lnTo>
                  <a:pt x="216" y="780"/>
                </a:lnTo>
                <a:lnTo>
                  <a:pt x="209" y="765"/>
                </a:lnTo>
                <a:lnTo>
                  <a:pt x="202" y="748"/>
                </a:lnTo>
                <a:lnTo>
                  <a:pt x="189" y="716"/>
                </a:lnTo>
                <a:lnTo>
                  <a:pt x="178" y="681"/>
                </a:lnTo>
                <a:lnTo>
                  <a:pt x="178" y="681"/>
                </a:lnTo>
                <a:lnTo>
                  <a:pt x="178" y="706"/>
                </a:lnTo>
                <a:lnTo>
                  <a:pt x="181" y="730"/>
                </a:lnTo>
                <a:lnTo>
                  <a:pt x="184" y="752"/>
                </a:lnTo>
                <a:lnTo>
                  <a:pt x="191" y="772"/>
                </a:lnTo>
                <a:lnTo>
                  <a:pt x="191" y="772"/>
                </a:lnTo>
                <a:lnTo>
                  <a:pt x="192" y="775"/>
                </a:lnTo>
                <a:lnTo>
                  <a:pt x="196" y="775"/>
                </a:lnTo>
                <a:lnTo>
                  <a:pt x="199" y="775"/>
                </a:lnTo>
                <a:lnTo>
                  <a:pt x="200" y="776"/>
                </a:lnTo>
                <a:lnTo>
                  <a:pt x="200" y="776"/>
                </a:lnTo>
                <a:close/>
                <a:moveTo>
                  <a:pt x="907" y="887"/>
                </a:moveTo>
                <a:lnTo>
                  <a:pt x="861" y="960"/>
                </a:lnTo>
                <a:lnTo>
                  <a:pt x="861" y="960"/>
                </a:lnTo>
                <a:lnTo>
                  <a:pt x="883" y="939"/>
                </a:lnTo>
                <a:lnTo>
                  <a:pt x="907" y="920"/>
                </a:lnTo>
                <a:lnTo>
                  <a:pt x="931" y="900"/>
                </a:lnTo>
                <a:lnTo>
                  <a:pt x="958" y="882"/>
                </a:lnTo>
                <a:lnTo>
                  <a:pt x="958" y="882"/>
                </a:lnTo>
                <a:lnTo>
                  <a:pt x="935" y="884"/>
                </a:lnTo>
                <a:lnTo>
                  <a:pt x="926" y="884"/>
                </a:lnTo>
                <a:lnTo>
                  <a:pt x="916" y="884"/>
                </a:lnTo>
                <a:lnTo>
                  <a:pt x="916" y="884"/>
                </a:lnTo>
                <a:lnTo>
                  <a:pt x="907" y="887"/>
                </a:lnTo>
                <a:lnTo>
                  <a:pt x="907" y="887"/>
                </a:lnTo>
                <a:close/>
                <a:moveTo>
                  <a:pt x="2720" y="903"/>
                </a:moveTo>
                <a:lnTo>
                  <a:pt x="2720" y="903"/>
                </a:lnTo>
                <a:lnTo>
                  <a:pt x="2709" y="901"/>
                </a:lnTo>
                <a:lnTo>
                  <a:pt x="2699" y="901"/>
                </a:lnTo>
                <a:lnTo>
                  <a:pt x="2675" y="903"/>
                </a:lnTo>
                <a:lnTo>
                  <a:pt x="2675" y="903"/>
                </a:lnTo>
                <a:lnTo>
                  <a:pt x="2664" y="922"/>
                </a:lnTo>
                <a:lnTo>
                  <a:pt x="2653" y="942"/>
                </a:lnTo>
                <a:lnTo>
                  <a:pt x="2627" y="980"/>
                </a:lnTo>
                <a:lnTo>
                  <a:pt x="2627" y="980"/>
                </a:lnTo>
                <a:lnTo>
                  <a:pt x="2671" y="941"/>
                </a:lnTo>
                <a:lnTo>
                  <a:pt x="2695" y="921"/>
                </a:lnTo>
                <a:lnTo>
                  <a:pt x="2720" y="903"/>
                </a:lnTo>
                <a:lnTo>
                  <a:pt x="2720" y="903"/>
                </a:lnTo>
                <a:close/>
                <a:moveTo>
                  <a:pt x="2737" y="51"/>
                </a:moveTo>
                <a:lnTo>
                  <a:pt x="2744" y="47"/>
                </a:lnTo>
                <a:lnTo>
                  <a:pt x="2744" y="47"/>
                </a:lnTo>
                <a:lnTo>
                  <a:pt x="2712" y="44"/>
                </a:lnTo>
                <a:lnTo>
                  <a:pt x="2675" y="41"/>
                </a:lnTo>
                <a:lnTo>
                  <a:pt x="2591" y="36"/>
                </a:lnTo>
                <a:lnTo>
                  <a:pt x="2516" y="34"/>
                </a:lnTo>
                <a:lnTo>
                  <a:pt x="2491" y="34"/>
                </a:lnTo>
                <a:lnTo>
                  <a:pt x="2477" y="36"/>
                </a:lnTo>
                <a:lnTo>
                  <a:pt x="2737" y="51"/>
                </a:lnTo>
                <a:close/>
                <a:moveTo>
                  <a:pt x="725" y="898"/>
                </a:moveTo>
                <a:lnTo>
                  <a:pt x="725" y="898"/>
                </a:lnTo>
                <a:lnTo>
                  <a:pt x="711" y="898"/>
                </a:lnTo>
                <a:lnTo>
                  <a:pt x="705" y="898"/>
                </a:lnTo>
                <a:lnTo>
                  <a:pt x="698" y="900"/>
                </a:lnTo>
                <a:lnTo>
                  <a:pt x="698" y="900"/>
                </a:lnTo>
                <a:lnTo>
                  <a:pt x="697" y="904"/>
                </a:lnTo>
                <a:lnTo>
                  <a:pt x="697" y="905"/>
                </a:lnTo>
                <a:lnTo>
                  <a:pt x="695" y="905"/>
                </a:lnTo>
                <a:lnTo>
                  <a:pt x="694" y="903"/>
                </a:lnTo>
                <a:lnTo>
                  <a:pt x="694" y="900"/>
                </a:lnTo>
                <a:lnTo>
                  <a:pt x="694" y="900"/>
                </a:lnTo>
                <a:lnTo>
                  <a:pt x="684" y="907"/>
                </a:lnTo>
                <a:lnTo>
                  <a:pt x="678" y="914"/>
                </a:lnTo>
                <a:lnTo>
                  <a:pt x="666" y="932"/>
                </a:lnTo>
                <a:lnTo>
                  <a:pt x="666" y="932"/>
                </a:lnTo>
                <a:lnTo>
                  <a:pt x="660" y="938"/>
                </a:lnTo>
                <a:lnTo>
                  <a:pt x="654" y="942"/>
                </a:lnTo>
                <a:lnTo>
                  <a:pt x="649" y="942"/>
                </a:lnTo>
                <a:lnTo>
                  <a:pt x="647" y="941"/>
                </a:lnTo>
                <a:lnTo>
                  <a:pt x="645" y="939"/>
                </a:lnTo>
                <a:lnTo>
                  <a:pt x="645" y="939"/>
                </a:lnTo>
                <a:lnTo>
                  <a:pt x="646" y="945"/>
                </a:lnTo>
                <a:lnTo>
                  <a:pt x="646" y="948"/>
                </a:lnTo>
                <a:lnTo>
                  <a:pt x="646" y="950"/>
                </a:lnTo>
                <a:lnTo>
                  <a:pt x="646" y="950"/>
                </a:lnTo>
                <a:lnTo>
                  <a:pt x="642" y="957"/>
                </a:lnTo>
                <a:lnTo>
                  <a:pt x="638" y="964"/>
                </a:lnTo>
                <a:lnTo>
                  <a:pt x="628" y="977"/>
                </a:lnTo>
                <a:lnTo>
                  <a:pt x="616" y="991"/>
                </a:lnTo>
                <a:lnTo>
                  <a:pt x="608" y="1004"/>
                </a:lnTo>
                <a:lnTo>
                  <a:pt x="608" y="1004"/>
                </a:lnTo>
                <a:lnTo>
                  <a:pt x="635" y="976"/>
                </a:lnTo>
                <a:lnTo>
                  <a:pt x="663" y="949"/>
                </a:lnTo>
                <a:lnTo>
                  <a:pt x="694" y="922"/>
                </a:lnTo>
                <a:lnTo>
                  <a:pt x="725" y="898"/>
                </a:lnTo>
                <a:lnTo>
                  <a:pt x="725" y="898"/>
                </a:lnTo>
                <a:close/>
                <a:moveTo>
                  <a:pt x="2397" y="1012"/>
                </a:moveTo>
                <a:lnTo>
                  <a:pt x="2397" y="1012"/>
                </a:lnTo>
                <a:lnTo>
                  <a:pt x="2449" y="962"/>
                </a:lnTo>
                <a:lnTo>
                  <a:pt x="2476" y="936"/>
                </a:lnTo>
                <a:lnTo>
                  <a:pt x="2502" y="912"/>
                </a:lnTo>
                <a:lnTo>
                  <a:pt x="2502" y="912"/>
                </a:lnTo>
                <a:lnTo>
                  <a:pt x="2494" y="910"/>
                </a:lnTo>
                <a:lnTo>
                  <a:pt x="2485" y="908"/>
                </a:lnTo>
                <a:lnTo>
                  <a:pt x="2477" y="908"/>
                </a:lnTo>
                <a:lnTo>
                  <a:pt x="2474" y="908"/>
                </a:lnTo>
                <a:lnTo>
                  <a:pt x="2471" y="911"/>
                </a:lnTo>
                <a:lnTo>
                  <a:pt x="2397" y="1012"/>
                </a:lnTo>
                <a:close/>
                <a:moveTo>
                  <a:pt x="2128" y="981"/>
                </a:moveTo>
                <a:lnTo>
                  <a:pt x="2128" y="981"/>
                </a:lnTo>
                <a:lnTo>
                  <a:pt x="2133" y="983"/>
                </a:lnTo>
                <a:lnTo>
                  <a:pt x="2133" y="983"/>
                </a:lnTo>
                <a:lnTo>
                  <a:pt x="2173" y="948"/>
                </a:lnTo>
                <a:lnTo>
                  <a:pt x="2195" y="929"/>
                </a:lnTo>
                <a:lnTo>
                  <a:pt x="2218" y="914"/>
                </a:lnTo>
                <a:lnTo>
                  <a:pt x="2179" y="911"/>
                </a:lnTo>
                <a:lnTo>
                  <a:pt x="2140" y="969"/>
                </a:lnTo>
                <a:lnTo>
                  <a:pt x="2137" y="972"/>
                </a:lnTo>
                <a:lnTo>
                  <a:pt x="2140" y="969"/>
                </a:lnTo>
                <a:lnTo>
                  <a:pt x="2140" y="969"/>
                </a:lnTo>
                <a:lnTo>
                  <a:pt x="2141" y="963"/>
                </a:lnTo>
                <a:lnTo>
                  <a:pt x="2144" y="959"/>
                </a:lnTo>
                <a:lnTo>
                  <a:pt x="2147" y="955"/>
                </a:lnTo>
                <a:lnTo>
                  <a:pt x="2148" y="949"/>
                </a:lnTo>
                <a:lnTo>
                  <a:pt x="2148" y="949"/>
                </a:lnTo>
                <a:lnTo>
                  <a:pt x="2141" y="955"/>
                </a:lnTo>
                <a:lnTo>
                  <a:pt x="2137" y="963"/>
                </a:lnTo>
                <a:lnTo>
                  <a:pt x="2128" y="979"/>
                </a:lnTo>
                <a:lnTo>
                  <a:pt x="2128" y="979"/>
                </a:lnTo>
                <a:lnTo>
                  <a:pt x="2131" y="979"/>
                </a:lnTo>
                <a:lnTo>
                  <a:pt x="2131" y="980"/>
                </a:lnTo>
                <a:lnTo>
                  <a:pt x="2131" y="981"/>
                </a:lnTo>
                <a:lnTo>
                  <a:pt x="2128" y="981"/>
                </a:lnTo>
                <a:lnTo>
                  <a:pt x="2128" y="981"/>
                </a:lnTo>
                <a:close/>
                <a:moveTo>
                  <a:pt x="2352" y="912"/>
                </a:moveTo>
                <a:lnTo>
                  <a:pt x="2313" y="911"/>
                </a:lnTo>
                <a:lnTo>
                  <a:pt x="2313" y="911"/>
                </a:lnTo>
                <a:lnTo>
                  <a:pt x="2306" y="931"/>
                </a:lnTo>
                <a:lnTo>
                  <a:pt x="2294" y="949"/>
                </a:lnTo>
                <a:lnTo>
                  <a:pt x="2284" y="967"/>
                </a:lnTo>
                <a:lnTo>
                  <a:pt x="2275" y="984"/>
                </a:lnTo>
                <a:lnTo>
                  <a:pt x="2352" y="912"/>
                </a:lnTo>
                <a:close/>
                <a:moveTo>
                  <a:pt x="2279" y="914"/>
                </a:moveTo>
                <a:lnTo>
                  <a:pt x="2279" y="914"/>
                </a:lnTo>
                <a:lnTo>
                  <a:pt x="2269" y="911"/>
                </a:lnTo>
                <a:lnTo>
                  <a:pt x="2258" y="911"/>
                </a:lnTo>
                <a:lnTo>
                  <a:pt x="2249" y="912"/>
                </a:lnTo>
                <a:lnTo>
                  <a:pt x="2247" y="914"/>
                </a:lnTo>
                <a:lnTo>
                  <a:pt x="2244" y="915"/>
                </a:lnTo>
                <a:lnTo>
                  <a:pt x="2244" y="915"/>
                </a:lnTo>
                <a:lnTo>
                  <a:pt x="2237" y="928"/>
                </a:lnTo>
                <a:lnTo>
                  <a:pt x="2228" y="941"/>
                </a:lnTo>
                <a:lnTo>
                  <a:pt x="2218" y="952"/>
                </a:lnTo>
                <a:lnTo>
                  <a:pt x="2209" y="962"/>
                </a:lnTo>
                <a:lnTo>
                  <a:pt x="2195" y="987"/>
                </a:lnTo>
                <a:lnTo>
                  <a:pt x="2279" y="914"/>
                </a:lnTo>
                <a:close/>
                <a:moveTo>
                  <a:pt x="2051" y="993"/>
                </a:moveTo>
                <a:lnTo>
                  <a:pt x="2141" y="912"/>
                </a:lnTo>
                <a:lnTo>
                  <a:pt x="2110" y="911"/>
                </a:lnTo>
                <a:lnTo>
                  <a:pt x="2110" y="911"/>
                </a:lnTo>
                <a:lnTo>
                  <a:pt x="2096" y="932"/>
                </a:lnTo>
                <a:lnTo>
                  <a:pt x="2081" y="952"/>
                </a:lnTo>
                <a:lnTo>
                  <a:pt x="2065" y="972"/>
                </a:lnTo>
                <a:lnTo>
                  <a:pt x="2051" y="993"/>
                </a:lnTo>
                <a:lnTo>
                  <a:pt x="2051" y="993"/>
                </a:lnTo>
                <a:close/>
                <a:moveTo>
                  <a:pt x="1571" y="891"/>
                </a:moveTo>
                <a:lnTo>
                  <a:pt x="1571" y="891"/>
                </a:lnTo>
                <a:lnTo>
                  <a:pt x="1568" y="901"/>
                </a:lnTo>
                <a:lnTo>
                  <a:pt x="1564" y="910"/>
                </a:lnTo>
                <a:lnTo>
                  <a:pt x="1559" y="918"/>
                </a:lnTo>
                <a:lnTo>
                  <a:pt x="1554" y="927"/>
                </a:lnTo>
                <a:lnTo>
                  <a:pt x="1548" y="934"/>
                </a:lnTo>
                <a:lnTo>
                  <a:pt x="1542" y="939"/>
                </a:lnTo>
                <a:lnTo>
                  <a:pt x="1535" y="945"/>
                </a:lnTo>
                <a:lnTo>
                  <a:pt x="1528" y="948"/>
                </a:lnTo>
                <a:lnTo>
                  <a:pt x="1528" y="948"/>
                </a:lnTo>
                <a:lnTo>
                  <a:pt x="1527" y="949"/>
                </a:lnTo>
                <a:lnTo>
                  <a:pt x="1527" y="948"/>
                </a:lnTo>
                <a:lnTo>
                  <a:pt x="1530" y="946"/>
                </a:lnTo>
                <a:lnTo>
                  <a:pt x="1533" y="945"/>
                </a:lnTo>
                <a:lnTo>
                  <a:pt x="1534" y="945"/>
                </a:lnTo>
                <a:lnTo>
                  <a:pt x="1535" y="946"/>
                </a:lnTo>
                <a:lnTo>
                  <a:pt x="1537" y="949"/>
                </a:lnTo>
                <a:lnTo>
                  <a:pt x="1537" y="949"/>
                </a:lnTo>
                <a:lnTo>
                  <a:pt x="1554" y="935"/>
                </a:lnTo>
                <a:lnTo>
                  <a:pt x="1573" y="918"/>
                </a:lnTo>
                <a:lnTo>
                  <a:pt x="1596" y="901"/>
                </a:lnTo>
                <a:lnTo>
                  <a:pt x="1607" y="893"/>
                </a:lnTo>
                <a:lnTo>
                  <a:pt x="1618" y="887"/>
                </a:lnTo>
                <a:lnTo>
                  <a:pt x="1568" y="890"/>
                </a:lnTo>
                <a:lnTo>
                  <a:pt x="1571" y="891"/>
                </a:lnTo>
                <a:close/>
                <a:moveTo>
                  <a:pt x="98" y="438"/>
                </a:moveTo>
                <a:lnTo>
                  <a:pt x="98" y="438"/>
                </a:lnTo>
                <a:lnTo>
                  <a:pt x="125" y="408"/>
                </a:lnTo>
                <a:lnTo>
                  <a:pt x="139" y="393"/>
                </a:lnTo>
                <a:lnTo>
                  <a:pt x="154" y="378"/>
                </a:lnTo>
                <a:lnTo>
                  <a:pt x="154" y="378"/>
                </a:lnTo>
                <a:lnTo>
                  <a:pt x="156" y="376"/>
                </a:lnTo>
                <a:lnTo>
                  <a:pt x="157" y="371"/>
                </a:lnTo>
                <a:lnTo>
                  <a:pt x="157" y="362"/>
                </a:lnTo>
                <a:lnTo>
                  <a:pt x="153" y="338"/>
                </a:lnTo>
                <a:lnTo>
                  <a:pt x="153" y="338"/>
                </a:lnTo>
                <a:lnTo>
                  <a:pt x="150" y="346"/>
                </a:lnTo>
                <a:lnTo>
                  <a:pt x="146" y="353"/>
                </a:lnTo>
                <a:lnTo>
                  <a:pt x="139" y="366"/>
                </a:lnTo>
                <a:lnTo>
                  <a:pt x="139" y="366"/>
                </a:lnTo>
                <a:lnTo>
                  <a:pt x="136" y="367"/>
                </a:lnTo>
                <a:lnTo>
                  <a:pt x="98" y="438"/>
                </a:lnTo>
                <a:close/>
                <a:moveTo>
                  <a:pt x="146" y="876"/>
                </a:moveTo>
                <a:lnTo>
                  <a:pt x="146" y="876"/>
                </a:lnTo>
                <a:lnTo>
                  <a:pt x="163" y="860"/>
                </a:lnTo>
                <a:lnTo>
                  <a:pt x="179" y="845"/>
                </a:lnTo>
                <a:lnTo>
                  <a:pt x="213" y="817"/>
                </a:lnTo>
                <a:lnTo>
                  <a:pt x="213" y="817"/>
                </a:lnTo>
                <a:lnTo>
                  <a:pt x="209" y="813"/>
                </a:lnTo>
                <a:lnTo>
                  <a:pt x="203" y="810"/>
                </a:lnTo>
                <a:lnTo>
                  <a:pt x="199" y="807"/>
                </a:lnTo>
                <a:lnTo>
                  <a:pt x="195" y="804"/>
                </a:lnTo>
                <a:lnTo>
                  <a:pt x="195" y="804"/>
                </a:lnTo>
                <a:lnTo>
                  <a:pt x="179" y="820"/>
                </a:lnTo>
                <a:lnTo>
                  <a:pt x="168" y="837"/>
                </a:lnTo>
                <a:lnTo>
                  <a:pt x="157" y="855"/>
                </a:lnTo>
                <a:lnTo>
                  <a:pt x="146" y="876"/>
                </a:lnTo>
                <a:lnTo>
                  <a:pt x="146" y="876"/>
                </a:lnTo>
                <a:close/>
                <a:moveTo>
                  <a:pt x="874" y="889"/>
                </a:moveTo>
                <a:lnTo>
                  <a:pt x="874" y="889"/>
                </a:lnTo>
                <a:lnTo>
                  <a:pt x="864" y="890"/>
                </a:lnTo>
                <a:lnTo>
                  <a:pt x="855" y="891"/>
                </a:lnTo>
                <a:lnTo>
                  <a:pt x="845" y="894"/>
                </a:lnTo>
                <a:lnTo>
                  <a:pt x="837" y="897"/>
                </a:lnTo>
                <a:lnTo>
                  <a:pt x="837" y="897"/>
                </a:lnTo>
                <a:lnTo>
                  <a:pt x="833" y="901"/>
                </a:lnTo>
                <a:lnTo>
                  <a:pt x="829" y="905"/>
                </a:lnTo>
                <a:lnTo>
                  <a:pt x="820" y="917"/>
                </a:lnTo>
                <a:lnTo>
                  <a:pt x="812" y="928"/>
                </a:lnTo>
                <a:lnTo>
                  <a:pt x="808" y="932"/>
                </a:lnTo>
                <a:lnTo>
                  <a:pt x="803" y="936"/>
                </a:lnTo>
                <a:lnTo>
                  <a:pt x="808" y="936"/>
                </a:lnTo>
                <a:lnTo>
                  <a:pt x="808" y="936"/>
                </a:lnTo>
                <a:lnTo>
                  <a:pt x="798" y="950"/>
                </a:lnTo>
                <a:lnTo>
                  <a:pt x="793" y="957"/>
                </a:lnTo>
                <a:lnTo>
                  <a:pt x="789" y="964"/>
                </a:lnTo>
                <a:lnTo>
                  <a:pt x="789" y="964"/>
                </a:lnTo>
                <a:lnTo>
                  <a:pt x="830" y="925"/>
                </a:lnTo>
                <a:lnTo>
                  <a:pt x="851" y="905"/>
                </a:lnTo>
                <a:lnTo>
                  <a:pt x="862" y="897"/>
                </a:lnTo>
                <a:lnTo>
                  <a:pt x="874" y="889"/>
                </a:lnTo>
                <a:lnTo>
                  <a:pt x="874" y="889"/>
                </a:lnTo>
                <a:close/>
                <a:moveTo>
                  <a:pt x="1683" y="943"/>
                </a:moveTo>
                <a:lnTo>
                  <a:pt x="1749" y="891"/>
                </a:lnTo>
                <a:lnTo>
                  <a:pt x="1749" y="891"/>
                </a:lnTo>
                <a:lnTo>
                  <a:pt x="1741" y="891"/>
                </a:lnTo>
                <a:lnTo>
                  <a:pt x="1735" y="893"/>
                </a:lnTo>
                <a:lnTo>
                  <a:pt x="1729" y="894"/>
                </a:lnTo>
                <a:lnTo>
                  <a:pt x="1725" y="894"/>
                </a:lnTo>
                <a:lnTo>
                  <a:pt x="1725" y="894"/>
                </a:lnTo>
                <a:lnTo>
                  <a:pt x="1717" y="891"/>
                </a:lnTo>
                <a:lnTo>
                  <a:pt x="1708" y="890"/>
                </a:lnTo>
                <a:lnTo>
                  <a:pt x="1704" y="891"/>
                </a:lnTo>
                <a:lnTo>
                  <a:pt x="1701" y="893"/>
                </a:lnTo>
                <a:lnTo>
                  <a:pt x="1700" y="896"/>
                </a:lnTo>
                <a:lnTo>
                  <a:pt x="1700" y="900"/>
                </a:lnTo>
                <a:lnTo>
                  <a:pt x="1700" y="900"/>
                </a:lnTo>
                <a:lnTo>
                  <a:pt x="1700" y="907"/>
                </a:lnTo>
                <a:lnTo>
                  <a:pt x="1698" y="914"/>
                </a:lnTo>
                <a:lnTo>
                  <a:pt x="1694" y="920"/>
                </a:lnTo>
                <a:lnTo>
                  <a:pt x="1691" y="925"/>
                </a:lnTo>
                <a:lnTo>
                  <a:pt x="1684" y="935"/>
                </a:lnTo>
                <a:lnTo>
                  <a:pt x="1683" y="939"/>
                </a:lnTo>
                <a:lnTo>
                  <a:pt x="1683" y="943"/>
                </a:lnTo>
                <a:lnTo>
                  <a:pt x="1683" y="943"/>
                </a:lnTo>
                <a:close/>
                <a:moveTo>
                  <a:pt x="115" y="550"/>
                </a:moveTo>
                <a:lnTo>
                  <a:pt x="115" y="550"/>
                </a:lnTo>
                <a:lnTo>
                  <a:pt x="122" y="540"/>
                </a:lnTo>
                <a:lnTo>
                  <a:pt x="125" y="537"/>
                </a:lnTo>
                <a:lnTo>
                  <a:pt x="127" y="534"/>
                </a:lnTo>
                <a:lnTo>
                  <a:pt x="127" y="534"/>
                </a:lnTo>
                <a:lnTo>
                  <a:pt x="122" y="546"/>
                </a:lnTo>
                <a:lnTo>
                  <a:pt x="115" y="558"/>
                </a:lnTo>
                <a:lnTo>
                  <a:pt x="106" y="571"/>
                </a:lnTo>
                <a:lnTo>
                  <a:pt x="99" y="584"/>
                </a:lnTo>
                <a:lnTo>
                  <a:pt x="99" y="584"/>
                </a:lnTo>
                <a:lnTo>
                  <a:pt x="125" y="557"/>
                </a:lnTo>
                <a:lnTo>
                  <a:pt x="137" y="546"/>
                </a:lnTo>
                <a:lnTo>
                  <a:pt x="150" y="534"/>
                </a:lnTo>
                <a:lnTo>
                  <a:pt x="150" y="534"/>
                </a:lnTo>
                <a:lnTo>
                  <a:pt x="153" y="530"/>
                </a:lnTo>
                <a:lnTo>
                  <a:pt x="156" y="526"/>
                </a:lnTo>
                <a:lnTo>
                  <a:pt x="156" y="522"/>
                </a:lnTo>
                <a:lnTo>
                  <a:pt x="156" y="518"/>
                </a:lnTo>
                <a:lnTo>
                  <a:pt x="154" y="509"/>
                </a:lnTo>
                <a:lnTo>
                  <a:pt x="153" y="502"/>
                </a:lnTo>
                <a:lnTo>
                  <a:pt x="153" y="502"/>
                </a:lnTo>
                <a:lnTo>
                  <a:pt x="148" y="508"/>
                </a:lnTo>
                <a:lnTo>
                  <a:pt x="144" y="513"/>
                </a:lnTo>
                <a:lnTo>
                  <a:pt x="133" y="523"/>
                </a:lnTo>
                <a:lnTo>
                  <a:pt x="127" y="527"/>
                </a:lnTo>
                <a:lnTo>
                  <a:pt x="123" y="534"/>
                </a:lnTo>
                <a:lnTo>
                  <a:pt x="119" y="542"/>
                </a:lnTo>
                <a:lnTo>
                  <a:pt x="115" y="550"/>
                </a:lnTo>
                <a:lnTo>
                  <a:pt x="115" y="550"/>
                </a:lnTo>
                <a:close/>
                <a:moveTo>
                  <a:pt x="1607" y="946"/>
                </a:moveTo>
                <a:lnTo>
                  <a:pt x="1607" y="946"/>
                </a:lnTo>
                <a:lnTo>
                  <a:pt x="1645" y="917"/>
                </a:lnTo>
                <a:lnTo>
                  <a:pt x="1663" y="903"/>
                </a:lnTo>
                <a:lnTo>
                  <a:pt x="1683" y="891"/>
                </a:lnTo>
                <a:lnTo>
                  <a:pt x="1683" y="891"/>
                </a:lnTo>
                <a:lnTo>
                  <a:pt x="1673" y="889"/>
                </a:lnTo>
                <a:lnTo>
                  <a:pt x="1662" y="887"/>
                </a:lnTo>
                <a:lnTo>
                  <a:pt x="1651" y="887"/>
                </a:lnTo>
                <a:lnTo>
                  <a:pt x="1646" y="889"/>
                </a:lnTo>
                <a:lnTo>
                  <a:pt x="1644" y="891"/>
                </a:lnTo>
                <a:lnTo>
                  <a:pt x="1644" y="891"/>
                </a:lnTo>
                <a:lnTo>
                  <a:pt x="1634" y="903"/>
                </a:lnTo>
                <a:lnTo>
                  <a:pt x="1625" y="915"/>
                </a:lnTo>
                <a:lnTo>
                  <a:pt x="1617" y="931"/>
                </a:lnTo>
                <a:lnTo>
                  <a:pt x="1607" y="946"/>
                </a:lnTo>
                <a:lnTo>
                  <a:pt x="1607" y="946"/>
                </a:lnTo>
                <a:close/>
                <a:moveTo>
                  <a:pt x="2613" y="912"/>
                </a:moveTo>
                <a:lnTo>
                  <a:pt x="2613" y="912"/>
                </a:lnTo>
                <a:lnTo>
                  <a:pt x="2603" y="928"/>
                </a:lnTo>
                <a:lnTo>
                  <a:pt x="2591" y="943"/>
                </a:lnTo>
                <a:lnTo>
                  <a:pt x="2580" y="957"/>
                </a:lnTo>
                <a:lnTo>
                  <a:pt x="2570" y="973"/>
                </a:lnTo>
                <a:lnTo>
                  <a:pt x="2570" y="973"/>
                </a:lnTo>
                <a:lnTo>
                  <a:pt x="2606" y="939"/>
                </a:lnTo>
                <a:lnTo>
                  <a:pt x="2626" y="924"/>
                </a:lnTo>
                <a:lnTo>
                  <a:pt x="2647" y="908"/>
                </a:lnTo>
                <a:lnTo>
                  <a:pt x="2647" y="908"/>
                </a:lnTo>
                <a:lnTo>
                  <a:pt x="2637" y="908"/>
                </a:lnTo>
                <a:lnTo>
                  <a:pt x="2627" y="910"/>
                </a:lnTo>
                <a:lnTo>
                  <a:pt x="2627" y="910"/>
                </a:lnTo>
                <a:lnTo>
                  <a:pt x="2623" y="910"/>
                </a:lnTo>
                <a:lnTo>
                  <a:pt x="2620" y="910"/>
                </a:lnTo>
                <a:lnTo>
                  <a:pt x="2616" y="910"/>
                </a:lnTo>
                <a:lnTo>
                  <a:pt x="2613" y="912"/>
                </a:lnTo>
                <a:lnTo>
                  <a:pt x="2613" y="912"/>
                </a:lnTo>
                <a:close/>
                <a:moveTo>
                  <a:pt x="1510" y="894"/>
                </a:moveTo>
                <a:lnTo>
                  <a:pt x="1510" y="894"/>
                </a:lnTo>
                <a:lnTo>
                  <a:pt x="1505" y="904"/>
                </a:lnTo>
                <a:lnTo>
                  <a:pt x="1499" y="914"/>
                </a:lnTo>
                <a:lnTo>
                  <a:pt x="1490" y="924"/>
                </a:lnTo>
                <a:lnTo>
                  <a:pt x="1483" y="935"/>
                </a:lnTo>
                <a:lnTo>
                  <a:pt x="1483" y="935"/>
                </a:lnTo>
                <a:lnTo>
                  <a:pt x="1499" y="922"/>
                </a:lnTo>
                <a:lnTo>
                  <a:pt x="1516" y="910"/>
                </a:lnTo>
                <a:lnTo>
                  <a:pt x="1533" y="897"/>
                </a:lnTo>
                <a:lnTo>
                  <a:pt x="1548" y="887"/>
                </a:lnTo>
                <a:lnTo>
                  <a:pt x="1548" y="887"/>
                </a:lnTo>
                <a:lnTo>
                  <a:pt x="1526" y="887"/>
                </a:lnTo>
                <a:lnTo>
                  <a:pt x="1517" y="887"/>
                </a:lnTo>
                <a:lnTo>
                  <a:pt x="1510" y="889"/>
                </a:lnTo>
                <a:lnTo>
                  <a:pt x="1510" y="889"/>
                </a:lnTo>
                <a:lnTo>
                  <a:pt x="1510" y="894"/>
                </a:lnTo>
                <a:lnTo>
                  <a:pt x="1510" y="894"/>
                </a:lnTo>
                <a:close/>
                <a:moveTo>
                  <a:pt x="2731" y="1011"/>
                </a:moveTo>
                <a:lnTo>
                  <a:pt x="2731" y="1011"/>
                </a:lnTo>
                <a:lnTo>
                  <a:pt x="2751" y="993"/>
                </a:lnTo>
                <a:lnTo>
                  <a:pt x="2769" y="973"/>
                </a:lnTo>
                <a:lnTo>
                  <a:pt x="2788" y="950"/>
                </a:lnTo>
                <a:lnTo>
                  <a:pt x="2803" y="929"/>
                </a:lnTo>
                <a:lnTo>
                  <a:pt x="2803" y="929"/>
                </a:lnTo>
                <a:lnTo>
                  <a:pt x="2803" y="924"/>
                </a:lnTo>
                <a:lnTo>
                  <a:pt x="2771" y="960"/>
                </a:lnTo>
                <a:lnTo>
                  <a:pt x="2771" y="960"/>
                </a:lnTo>
                <a:lnTo>
                  <a:pt x="2759" y="973"/>
                </a:lnTo>
                <a:lnTo>
                  <a:pt x="2751" y="986"/>
                </a:lnTo>
                <a:lnTo>
                  <a:pt x="2731" y="1011"/>
                </a:lnTo>
                <a:lnTo>
                  <a:pt x="2731" y="1011"/>
                </a:lnTo>
                <a:close/>
                <a:moveTo>
                  <a:pt x="2751" y="896"/>
                </a:moveTo>
                <a:lnTo>
                  <a:pt x="2751" y="896"/>
                </a:lnTo>
                <a:lnTo>
                  <a:pt x="2738" y="918"/>
                </a:lnTo>
                <a:lnTo>
                  <a:pt x="2724" y="939"/>
                </a:lnTo>
                <a:lnTo>
                  <a:pt x="2783" y="891"/>
                </a:lnTo>
                <a:lnTo>
                  <a:pt x="2783" y="891"/>
                </a:lnTo>
                <a:lnTo>
                  <a:pt x="2776" y="891"/>
                </a:lnTo>
                <a:lnTo>
                  <a:pt x="2769" y="891"/>
                </a:lnTo>
                <a:lnTo>
                  <a:pt x="2754" y="894"/>
                </a:lnTo>
                <a:lnTo>
                  <a:pt x="2754" y="894"/>
                </a:lnTo>
                <a:lnTo>
                  <a:pt x="2751" y="896"/>
                </a:lnTo>
                <a:lnTo>
                  <a:pt x="2751" y="896"/>
                </a:lnTo>
                <a:close/>
                <a:moveTo>
                  <a:pt x="151" y="151"/>
                </a:moveTo>
                <a:lnTo>
                  <a:pt x="151" y="151"/>
                </a:lnTo>
                <a:lnTo>
                  <a:pt x="156" y="155"/>
                </a:lnTo>
                <a:lnTo>
                  <a:pt x="157" y="155"/>
                </a:lnTo>
                <a:lnTo>
                  <a:pt x="157" y="155"/>
                </a:lnTo>
                <a:lnTo>
                  <a:pt x="158" y="148"/>
                </a:lnTo>
                <a:lnTo>
                  <a:pt x="158" y="148"/>
                </a:lnTo>
                <a:lnTo>
                  <a:pt x="160" y="142"/>
                </a:lnTo>
                <a:lnTo>
                  <a:pt x="158" y="138"/>
                </a:lnTo>
                <a:lnTo>
                  <a:pt x="158" y="134"/>
                </a:lnTo>
                <a:lnTo>
                  <a:pt x="160" y="130"/>
                </a:lnTo>
                <a:lnTo>
                  <a:pt x="160" y="130"/>
                </a:lnTo>
                <a:lnTo>
                  <a:pt x="150" y="140"/>
                </a:lnTo>
                <a:lnTo>
                  <a:pt x="140" y="149"/>
                </a:lnTo>
                <a:lnTo>
                  <a:pt x="122" y="172"/>
                </a:lnTo>
                <a:lnTo>
                  <a:pt x="122" y="172"/>
                </a:lnTo>
                <a:lnTo>
                  <a:pt x="120" y="173"/>
                </a:lnTo>
                <a:lnTo>
                  <a:pt x="120" y="175"/>
                </a:lnTo>
                <a:lnTo>
                  <a:pt x="120" y="175"/>
                </a:lnTo>
                <a:lnTo>
                  <a:pt x="129" y="172"/>
                </a:lnTo>
                <a:lnTo>
                  <a:pt x="137" y="166"/>
                </a:lnTo>
                <a:lnTo>
                  <a:pt x="146" y="161"/>
                </a:lnTo>
                <a:lnTo>
                  <a:pt x="148" y="156"/>
                </a:lnTo>
                <a:lnTo>
                  <a:pt x="151" y="151"/>
                </a:lnTo>
                <a:lnTo>
                  <a:pt x="151" y="151"/>
                </a:lnTo>
                <a:close/>
                <a:moveTo>
                  <a:pt x="1625" y="1074"/>
                </a:moveTo>
                <a:lnTo>
                  <a:pt x="1625" y="1074"/>
                </a:lnTo>
                <a:lnTo>
                  <a:pt x="1631" y="1075"/>
                </a:lnTo>
                <a:lnTo>
                  <a:pt x="1637" y="1075"/>
                </a:lnTo>
                <a:lnTo>
                  <a:pt x="1642" y="1074"/>
                </a:lnTo>
                <a:lnTo>
                  <a:pt x="1645" y="1073"/>
                </a:lnTo>
                <a:lnTo>
                  <a:pt x="1646" y="1071"/>
                </a:lnTo>
                <a:lnTo>
                  <a:pt x="1646" y="1071"/>
                </a:lnTo>
                <a:lnTo>
                  <a:pt x="1659" y="1050"/>
                </a:lnTo>
                <a:lnTo>
                  <a:pt x="1665" y="1039"/>
                </a:lnTo>
                <a:lnTo>
                  <a:pt x="1668" y="1032"/>
                </a:lnTo>
                <a:lnTo>
                  <a:pt x="1668" y="1032"/>
                </a:lnTo>
                <a:lnTo>
                  <a:pt x="1656" y="1043"/>
                </a:lnTo>
                <a:lnTo>
                  <a:pt x="1645" y="1053"/>
                </a:lnTo>
                <a:lnTo>
                  <a:pt x="1635" y="1063"/>
                </a:lnTo>
                <a:lnTo>
                  <a:pt x="1625" y="1074"/>
                </a:lnTo>
                <a:lnTo>
                  <a:pt x="1625" y="1074"/>
                </a:lnTo>
                <a:close/>
                <a:moveTo>
                  <a:pt x="132" y="210"/>
                </a:moveTo>
                <a:lnTo>
                  <a:pt x="132" y="210"/>
                </a:lnTo>
                <a:lnTo>
                  <a:pt x="137" y="207"/>
                </a:lnTo>
                <a:lnTo>
                  <a:pt x="141" y="201"/>
                </a:lnTo>
                <a:lnTo>
                  <a:pt x="150" y="187"/>
                </a:lnTo>
                <a:lnTo>
                  <a:pt x="150" y="187"/>
                </a:lnTo>
                <a:lnTo>
                  <a:pt x="153" y="182"/>
                </a:lnTo>
                <a:lnTo>
                  <a:pt x="154" y="173"/>
                </a:lnTo>
                <a:lnTo>
                  <a:pt x="153" y="168"/>
                </a:lnTo>
                <a:lnTo>
                  <a:pt x="151" y="165"/>
                </a:lnTo>
                <a:lnTo>
                  <a:pt x="150" y="165"/>
                </a:lnTo>
                <a:lnTo>
                  <a:pt x="150" y="165"/>
                </a:lnTo>
                <a:lnTo>
                  <a:pt x="150" y="166"/>
                </a:lnTo>
                <a:lnTo>
                  <a:pt x="150" y="169"/>
                </a:lnTo>
                <a:lnTo>
                  <a:pt x="147" y="175"/>
                </a:lnTo>
                <a:lnTo>
                  <a:pt x="139" y="192"/>
                </a:lnTo>
                <a:lnTo>
                  <a:pt x="130" y="207"/>
                </a:lnTo>
                <a:lnTo>
                  <a:pt x="130" y="211"/>
                </a:lnTo>
                <a:lnTo>
                  <a:pt x="130" y="211"/>
                </a:lnTo>
                <a:lnTo>
                  <a:pt x="132" y="210"/>
                </a:lnTo>
                <a:lnTo>
                  <a:pt x="132" y="210"/>
                </a:lnTo>
                <a:close/>
                <a:moveTo>
                  <a:pt x="140" y="977"/>
                </a:moveTo>
                <a:lnTo>
                  <a:pt x="140" y="977"/>
                </a:lnTo>
                <a:lnTo>
                  <a:pt x="144" y="980"/>
                </a:lnTo>
                <a:lnTo>
                  <a:pt x="150" y="980"/>
                </a:lnTo>
                <a:lnTo>
                  <a:pt x="156" y="977"/>
                </a:lnTo>
                <a:lnTo>
                  <a:pt x="157" y="974"/>
                </a:lnTo>
                <a:lnTo>
                  <a:pt x="158" y="973"/>
                </a:lnTo>
                <a:lnTo>
                  <a:pt x="158" y="973"/>
                </a:lnTo>
                <a:lnTo>
                  <a:pt x="161" y="967"/>
                </a:lnTo>
                <a:lnTo>
                  <a:pt x="165" y="962"/>
                </a:lnTo>
                <a:lnTo>
                  <a:pt x="172" y="952"/>
                </a:lnTo>
                <a:lnTo>
                  <a:pt x="172" y="952"/>
                </a:lnTo>
                <a:lnTo>
                  <a:pt x="163" y="957"/>
                </a:lnTo>
                <a:lnTo>
                  <a:pt x="153" y="962"/>
                </a:lnTo>
                <a:lnTo>
                  <a:pt x="148" y="964"/>
                </a:lnTo>
                <a:lnTo>
                  <a:pt x="144" y="969"/>
                </a:lnTo>
                <a:lnTo>
                  <a:pt x="141" y="973"/>
                </a:lnTo>
                <a:lnTo>
                  <a:pt x="140" y="977"/>
                </a:lnTo>
                <a:lnTo>
                  <a:pt x="140" y="977"/>
                </a:lnTo>
                <a:close/>
                <a:moveTo>
                  <a:pt x="473" y="981"/>
                </a:moveTo>
                <a:lnTo>
                  <a:pt x="473" y="981"/>
                </a:lnTo>
                <a:lnTo>
                  <a:pt x="467" y="984"/>
                </a:lnTo>
                <a:lnTo>
                  <a:pt x="462" y="991"/>
                </a:lnTo>
                <a:lnTo>
                  <a:pt x="458" y="998"/>
                </a:lnTo>
                <a:lnTo>
                  <a:pt x="456" y="1002"/>
                </a:lnTo>
                <a:lnTo>
                  <a:pt x="458" y="1007"/>
                </a:lnTo>
                <a:lnTo>
                  <a:pt x="458" y="1007"/>
                </a:lnTo>
                <a:lnTo>
                  <a:pt x="462" y="1005"/>
                </a:lnTo>
                <a:lnTo>
                  <a:pt x="465" y="1002"/>
                </a:lnTo>
                <a:lnTo>
                  <a:pt x="466" y="1000"/>
                </a:lnTo>
                <a:lnTo>
                  <a:pt x="467" y="995"/>
                </a:lnTo>
                <a:lnTo>
                  <a:pt x="470" y="988"/>
                </a:lnTo>
                <a:lnTo>
                  <a:pt x="472" y="984"/>
                </a:lnTo>
                <a:lnTo>
                  <a:pt x="473" y="981"/>
                </a:lnTo>
                <a:lnTo>
                  <a:pt x="473" y="981"/>
                </a:lnTo>
                <a:close/>
                <a:moveTo>
                  <a:pt x="313" y="983"/>
                </a:moveTo>
                <a:lnTo>
                  <a:pt x="313" y="983"/>
                </a:lnTo>
                <a:lnTo>
                  <a:pt x="312" y="988"/>
                </a:lnTo>
                <a:lnTo>
                  <a:pt x="309" y="991"/>
                </a:lnTo>
                <a:lnTo>
                  <a:pt x="307" y="994"/>
                </a:lnTo>
                <a:lnTo>
                  <a:pt x="307" y="998"/>
                </a:lnTo>
                <a:lnTo>
                  <a:pt x="324" y="983"/>
                </a:lnTo>
                <a:lnTo>
                  <a:pt x="324" y="983"/>
                </a:lnTo>
                <a:lnTo>
                  <a:pt x="327" y="976"/>
                </a:lnTo>
                <a:lnTo>
                  <a:pt x="328" y="972"/>
                </a:lnTo>
                <a:lnTo>
                  <a:pt x="327" y="972"/>
                </a:lnTo>
                <a:lnTo>
                  <a:pt x="324" y="974"/>
                </a:lnTo>
                <a:lnTo>
                  <a:pt x="317" y="980"/>
                </a:lnTo>
                <a:lnTo>
                  <a:pt x="314" y="983"/>
                </a:lnTo>
                <a:lnTo>
                  <a:pt x="313" y="983"/>
                </a:lnTo>
                <a:lnTo>
                  <a:pt x="313" y="983"/>
                </a:lnTo>
                <a:close/>
                <a:moveTo>
                  <a:pt x="2824" y="898"/>
                </a:moveTo>
                <a:lnTo>
                  <a:pt x="2824" y="898"/>
                </a:lnTo>
                <a:lnTo>
                  <a:pt x="2830" y="891"/>
                </a:lnTo>
                <a:lnTo>
                  <a:pt x="2834" y="886"/>
                </a:lnTo>
                <a:lnTo>
                  <a:pt x="2838" y="879"/>
                </a:lnTo>
                <a:lnTo>
                  <a:pt x="2841" y="870"/>
                </a:lnTo>
                <a:lnTo>
                  <a:pt x="2841" y="870"/>
                </a:lnTo>
                <a:lnTo>
                  <a:pt x="2835" y="877"/>
                </a:lnTo>
                <a:lnTo>
                  <a:pt x="2830" y="883"/>
                </a:lnTo>
                <a:lnTo>
                  <a:pt x="2827" y="891"/>
                </a:lnTo>
                <a:lnTo>
                  <a:pt x="2824" y="898"/>
                </a:lnTo>
                <a:lnTo>
                  <a:pt x="2824" y="898"/>
                </a:lnTo>
                <a:close/>
                <a:moveTo>
                  <a:pt x="2332" y="969"/>
                </a:moveTo>
                <a:lnTo>
                  <a:pt x="2332" y="969"/>
                </a:lnTo>
                <a:lnTo>
                  <a:pt x="2342" y="960"/>
                </a:lnTo>
                <a:lnTo>
                  <a:pt x="2346" y="955"/>
                </a:lnTo>
                <a:lnTo>
                  <a:pt x="2349" y="949"/>
                </a:lnTo>
                <a:lnTo>
                  <a:pt x="2349" y="949"/>
                </a:lnTo>
                <a:lnTo>
                  <a:pt x="2348" y="948"/>
                </a:lnTo>
                <a:lnTo>
                  <a:pt x="2346" y="948"/>
                </a:lnTo>
                <a:lnTo>
                  <a:pt x="2343" y="949"/>
                </a:lnTo>
                <a:lnTo>
                  <a:pt x="2341" y="950"/>
                </a:lnTo>
                <a:lnTo>
                  <a:pt x="2341" y="950"/>
                </a:lnTo>
                <a:lnTo>
                  <a:pt x="2339" y="955"/>
                </a:lnTo>
                <a:lnTo>
                  <a:pt x="2338" y="957"/>
                </a:lnTo>
                <a:lnTo>
                  <a:pt x="2336" y="957"/>
                </a:lnTo>
                <a:lnTo>
                  <a:pt x="2334" y="962"/>
                </a:lnTo>
                <a:lnTo>
                  <a:pt x="2332" y="964"/>
                </a:lnTo>
                <a:lnTo>
                  <a:pt x="2332" y="969"/>
                </a:lnTo>
                <a:close/>
                <a:moveTo>
                  <a:pt x="136" y="803"/>
                </a:moveTo>
                <a:lnTo>
                  <a:pt x="139" y="800"/>
                </a:lnTo>
                <a:lnTo>
                  <a:pt x="139" y="800"/>
                </a:lnTo>
                <a:lnTo>
                  <a:pt x="139" y="796"/>
                </a:lnTo>
                <a:lnTo>
                  <a:pt x="137" y="793"/>
                </a:lnTo>
                <a:lnTo>
                  <a:pt x="136" y="793"/>
                </a:lnTo>
                <a:lnTo>
                  <a:pt x="133" y="796"/>
                </a:lnTo>
                <a:lnTo>
                  <a:pt x="133" y="796"/>
                </a:lnTo>
                <a:lnTo>
                  <a:pt x="129" y="806"/>
                </a:lnTo>
                <a:lnTo>
                  <a:pt x="126" y="810"/>
                </a:lnTo>
                <a:lnTo>
                  <a:pt x="126" y="814"/>
                </a:lnTo>
                <a:lnTo>
                  <a:pt x="134" y="808"/>
                </a:lnTo>
                <a:lnTo>
                  <a:pt x="136" y="803"/>
                </a:lnTo>
                <a:close/>
                <a:moveTo>
                  <a:pt x="71" y="364"/>
                </a:moveTo>
                <a:lnTo>
                  <a:pt x="71" y="364"/>
                </a:lnTo>
                <a:lnTo>
                  <a:pt x="78" y="360"/>
                </a:lnTo>
                <a:lnTo>
                  <a:pt x="84" y="353"/>
                </a:lnTo>
                <a:lnTo>
                  <a:pt x="88" y="346"/>
                </a:lnTo>
                <a:lnTo>
                  <a:pt x="88" y="343"/>
                </a:lnTo>
                <a:lnTo>
                  <a:pt x="87" y="342"/>
                </a:lnTo>
                <a:lnTo>
                  <a:pt x="87" y="342"/>
                </a:lnTo>
                <a:lnTo>
                  <a:pt x="78" y="353"/>
                </a:lnTo>
                <a:lnTo>
                  <a:pt x="75" y="359"/>
                </a:lnTo>
                <a:lnTo>
                  <a:pt x="71" y="364"/>
                </a:lnTo>
                <a:lnTo>
                  <a:pt x="71" y="364"/>
                </a:lnTo>
                <a:close/>
                <a:moveTo>
                  <a:pt x="538" y="964"/>
                </a:moveTo>
                <a:lnTo>
                  <a:pt x="538" y="964"/>
                </a:lnTo>
                <a:lnTo>
                  <a:pt x="541" y="964"/>
                </a:lnTo>
                <a:lnTo>
                  <a:pt x="545" y="963"/>
                </a:lnTo>
                <a:lnTo>
                  <a:pt x="550" y="956"/>
                </a:lnTo>
                <a:lnTo>
                  <a:pt x="553" y="953"/>
                </a:lnTo>
                <a:lnTo>
                  <a:pt x="553" y="950"/>
                </a:lnTo>
                <a:lnTo>
                  <a:pt x="550" y="950"/>
                </a:lnTo>
                <a:lnTo>
                  <a:pt x="546" y="950"/>
                </a:lnTo>
                <a:lnTo>
                  <a:pt x="538" y="964"/>
                </a:lnTo>
                <a:close/>
                <a:moveTo>
                  <a:pt x="2571" y="957"/>
                </a:moveTo>
                <a:lnTo>
                  <a:pt x="2571" y="957"/>
                </a:lnTo>
                <a:lnTo>
                  <a:pt x="2581" y="949"/>
                </a:lnTo>
                <a:lnTo>
                  <a:pt x="2584" y="945"/>
                </a:lnTo>
                <a:lnTo>
                  <a:pt x="2585" y="942"/>
                </a:lnTo>
                <a:lnTo>
                  <a:pt x="2585" y="939"/>
                </a:lnTo>
                <a:lnTo>
                  <a:pt x="2571" y="952"/>
                </a:lnTo>
                <a:lnTo>
                  <a:pt x="2571" y="957"/>
                </a:lnTo>
                <a:close/>
                <a:moveTo>
                  <a:pt x="2421" y="967"/>
                </a:moveTo>
                <a:lnTo>
                  <a:pt x="2428" y="960"/>
                </a:lnTo>
                <a:lnTo>
                  <a:pt x="2429" y="957"/>
                </a:lnTo>
                <a:lnTo>
                  <a:pt x="2429" y="957"/>
                </a:lnTo>
                <a:lnTo>
                  <a:pt x="2431" y="955"/>
                </a:lnTo>
                <a:lnTo>
                  <a:pt x="2432" y="952"/>
                </a:lnTo>
                <a:lnTo>
                  <a:pt x="2433" y="950"/>
                </a:lnTo>
                <a:lnTo>
                  <a:pt x="2433" y="946"/>
                </a:lnTo>
                <a:lnTo>
                  <a:pt x="2433" y="946"/>
                </a:lnTo>
                <a:lnTo>
                  <a:pt x="2429" y="950"/>
                </a:lnTo>
                <a:lnTo>
                  <a:pt x="2425" y="956"/>
                </a:lnTo>
                <a:lnTo>
                  <a:pt x="2418" y="964"/>
                </a:lnTo>
                <a:lnTo>
                  <a:pt x="2418" y="964"/>
                </a:lnTo>
                <a:lnTo>
                  <a:pt x="2418" y="969"/>
                </a:lnTo>
                <a:lnTo>
                  <a:pt x="2421" y="967"/>
                </a:lnTo>
                <a:close/>
                <a:moveTo>
                  <a:pt x="198" y="685"/>
                </a:moveTo>
                <a:lnTo>
                  <a:pt x="198" y="685"/>
                </a:lnTo>
                <a:lnTo>
                  <a:pt x="198" y="676"/>
                </a:lnTo>
                <a:lnTo>
                  <a:pt x="195" y="669"/>
                </a:lnTo>
                <a:lnTo>
                  <a:pt x="191" y="657"/>
                </a:lnTo>
                <a:lnTo>
                  <a:pt x="191" y="657"/>
                </a:lnTo>
                <a:lnTo>
                  <a:pt x="189" y="657"/>
                </a:lnTo>
                <a:lnTo>
                  <a:pt x="189" y="660"/>
                </a:lnTo>
                <a:lnTo>
                  <a:pt x="191" y="665"/>
                </a:lnTo>
                <a:lnTo>
                  <a:pt x="191" y="665"/>
                </a:lnTo>
                <a:lnTo>
                  <a:pt x="193" y="675"/>
                </a:lnTo>
                <a:lnTo>
                  <a:pt x="195" y="679"/>
                </a:lnTo>
                <a:lnTo>
                  <a:pt x="198" y="685"/>
                </a:lnTo>
                <a:lnTo>
                  <a:pt x="198" y="685"/>
                </a:lnTo>
                <a:close/>
                <a:moveTo>
                  <a:pt x="861" y="948"/>
                </a:moveTo>
                <a:lnTo>
                  <a:pt x="861" y="948"/>
                </a:lnTo>
                <a:lnTo>
                  <a:pt x="872" y="936"/>
                </a:lnTo>
                <a:lnTo>
                  <a:pt x="876" y="931"/>
                </a:lnTo>
                <a:lnTo>
                  <a:pt x="875" y="931"/>
                </a:lnTo>
                <a:lnTo>
                  <a:pt x="874" y="932"/>
                </a:lnTo>
                <a:lnTo>
                  <a:pt x="874" y="932"/>
                </a:lnTo>
                <a:lnTo>
                  <a:pt x="864" y="941"/>
                </a:lnTo>
                <a:lnTo>
                  <a:pt x="862" y="943"/>
                </a:lnTo>
                <a:lnTo>
                  <a:pt x="861" y="948"/>
                </a:lnTo>
                <a:lnTo>
                  <a:pt x="861" y="948"/>
                </a:lnTo>
                <a:close/>
                <a:moveTo>
                  <a:pt x="2209" y="962"/>
                </a:moveTo>
                <a:lnTo>
                  <a:pt x="2209" y="962"/>
                </a:lnTo>
                <a:lnTo>
                  <a:pt x="2209" y="959"/>
                </a:lnTo>
                <a:lnTo>
                  <a:pt x="2209" y="956"/>
                </a:lnTo>
                <a:lnTo>
                  <a:pt x="2207" y="956"/>
                </a:lnTo>
                <a:lnTo>
                  <a:pt x="2206" y="957"/>
                </a:lnTo>
                <a:lnTo>
                  <a:pt x="2203" y="960"/>
                </a:lnTo>
                <a:lnTo>
                  <a:pt x="2200" y="963"/>
                </a:lnTo>
                <a:lnTo>
                  <a:pt x="2196" y="964"/>
                </a:lnTo>
                <a:lnTo>
                  <a:pt x="2193" y="969"/>
                </a:lnTo>
                <a:lnTo>
                  <a:pt x="2193" y="969"/>
                </a:lnTo>
                <a:lnTo>
                  <a:pt x="2196" y="969"/>
                </a:lnTo>
                <a:lnTo>
                  <a:pt x="2199" y="969"/>
                </a:lnTo>
                <a:lnTo>
                  <a:pt x="2202" y="967"/>
                </a:lnTo>
                <a:lnTo>
                  <a:pt x="2204" y="964"/>
                </a:lnTo>
                <a:lnTo>
                  <a:pt x="2209" y="962"/>
                </a:lnTo>
                <a:lnTo>
                  <a:pt x="2209" y="962"/>
                </a:lnTo>
                <a:close/>
                <a:moveTo>
                  <a:pt x="1086" y="995"/>
                </a:moveTo>
                <a:lnTo>
                  <a:pt x="1082" y="994"/>
                </a:lnTo>
                <a:lnTo>
                  <a:pt x="1077" y="998"/>
                </a:lnTo>
                <a:lnTo>
                  <a:pt x="1077" y="998"/>
                </a:lnTo>
                <a:lnTo>
                  <a:pt x="1079" y="998"/>
                </a:lnTo>
                <a:lnTo>
                  <a:pt x="1080" y="1000"/>
                </a:lnTo>
                <a:lnTo>
                  <a:pt x="1079" y="1001"/>
                </a:lnTo>
                <a:lnTo>
                  <a:pt x="1076" y="1005"/>
                </a:lnTo>
                <a:lnTo>
                  <a:pt x="1075" y="1007"/>
                </a:lnTo>
                <a:lnTo>
                  <a:pt x="1075" y="1008"/>
                </a:lnTo>
                <a:lnTo>
                  <a:pt x="1075" y="1008"/>
                </a:lnTo>
                <a:lnTo>
                  <a:pt x="1082" y="1004"/>
                </a:lnTo>
                <a:lnTo>
                  <a:pt x="1084" y="1000"/>
                </a:lnTo>
                <a:lnTo>
                  <a:pt x="1086" y="995"/>
                </a:lnTo>
                <a:lnTo>
                  <a:pt x="1086" y="995"/>
                </a:lnTo>
                <a:close/>
                <a:moveTo>
                  <a:pt x="671" y="994"/>
                </a:moveTo>
                <a:lnTo>
                  <a:pt x="674" y="991"/>
                </a:lnTo>
                <a:lnTo>
                  <a:pt x="677" y="988"/>
                </a:lnTo>
                <a:lnTo>
                  <a:pt x="682" y="976"/>
                </a:lnTo>
                <a:lnTo>
                  <a:pt x="682" y="976"/>
                </a:lnTo>
                <a:lnTo>
                  <a:pt x="678" y="979"/>
                </a:lnTo>
                <a:lnTo>
                  <a:pt x="675" y="983"/>
                </a:lnTo>
                <a:lnTo>
                  <a:pt x="670" y="993"/>
                </a:lnTo>
                <a:lnTo>
                  <a:pt x="671" y="994"/>
                </a:lnTo>
                <a:close/>
                <a:moveTo>
                  <a:pt x="46" y="898"/>
                </a:moveTo>
                <a:lnTo>
                  <a:pt x="46" y="898"/>
                </a:lnTo>
                <a:lnTo>
                  <a:pt x="50" y="898"/>
                </a:lnTo>
                <a:lnTo>
                  <a:pt x="53" y="897"/>
                </a:lnTo>
                <a:lnTo>
                  <a:pt x="54" y="896"/>
                </a:lnTo>
                <a:lnTo>
                  <a:pt x="53" y="894"/>
                </a:lnTo>
                <a:lnTo>
                  <a:pt x="53" y="893"/>
                </a:lnTo>
                <a:lnTo>
                  <a:pt x="50" y="891"/>
                </a:lnTo>
                <a:lnTo>
                  <a:pt x="50" y="891"/>
                </a:lnTo>
                <a:lnTo>
                  <a:pt x="46" y="889"/>
                </a:lnTo>
                <a:lnTo>
                  <a:pt x="46" y="898"/>
                </a:lnTo>
                <a:close/>
                <a:moveTo>
                  <a:pt x="42" y="894"/>
                </a:moveTo>
                <a:lnTo>
                  <a:pt x="46" y="898"/>
                </a:lnTo>
                <a:lnTo>
                  <a:pt x="46" y="889"/>
                </a:lnTo>
                <a:lnTo>
                  <a:pt x="42" y="894"/>
                </a:lnTo>
                <a:close/>
                <a:moveTo>
                  <a:pt x="269" y="915"/>
                </a:moveTo>
                <a:lnTo>
                  <a:pt x="269" y="915"/>
                </a:lnTo>
                <a:lnTo>
                  <a:pt x="269" y="920"/>
                </a:lnTo>
                <a:lnTo>
                  <a:pt x="269" y="920"/>
                </a:lnTo>
                <a:lnTo>
                  <a:pt x="272" y="920"/>
                </a:lnTo>
                <a:lnTo>
                  <a:pt x="275" y="915"/>
                </a:lnTo>
                <a:lnTo>
                  <a:pt x="278" y="914"/>
                </a:lnTo>
                <a:lnTo>
                  <a:pt x="278" y="914"/>
                </a:lnTo>
                <a:lnTo>
                  <a:pt x="278" y="911"/>
                </a:lnTo>
                <a:lnTo>
                  <a:pt x="276" y="908"/>
                </a:lnTo>
                <a:lnTo>
                  <a:pt x="275" y="908"/>
                </a:lnTo>
                <a:lnTo>
                  <a:pt x="274" y="908"/>
                </a:lnTo>
                <a:lnTo>
                  <a:pt x="272" y="912"/>
                </a:lnTo>
                <a:lnTo>
                  <a:pt x="269" y="915"/>
                </a:lnTo>
                <a:lnTo>
                  <a:pt x="269" y="915"/>
                </a:lnTo>
                <a:close/>
                <a:moveTo>
                  <a:pt x="2776" y="941"/>
                </a:moveTo>
                <a:lnTo>
                  <a:pt x="2776" y="941"/>
                </a:lnTo>
                <a:lnTo>
                  <a:pt x="2771" y="950"/>
                </a:lnTo>
                <a:lnTo>
                  <a:pt x="2769" y="955"/>
                </a:lnTo>
                <a:lnTo>
                  <a:pt x="2769" y="957"/>
                </a:lnTo>
                <a:lnTo>
                  <a:pt x="2771" y="960"/>
                </a:lnTo>
                <a:lnTo>
                  <a:pt x="2771" y="960"/>
                </a:lnTo>
                <a:lnTo>
                  <a:pt x="2772" y="955"/>
                </a:lnTo>
                <a:lnTo>
                  <a:pt x="2773" y="950"/>
                </a:lnTo>
                <a:lnTo>
                  <a:pt x="2776" y="946"/>
                </a:lnTo>
                <a:lnTo>
                  <a:pt x="2776" y="941"/>
                </a:lnTo>
                <a:lnTo>
                  <a:pt x="2776" y="941"/>
                </a:lnTo>
                <a:close/>
                <a:moveTo>
                  <a:pt x="2283" y="955"/>
                </a:moveTo>
                <a:lnTo>
                  <a:pt x="2276" y="960"/>
                </a:lnTo>
                <a:lnTo>
                  <a:pt x="2275" y="962"/>
                </a:lnTo>
                <a:lnTo>
                  <a:pt x="2272" y="972"/>
                </a:lnTo>
                <a:lnTo>
                  <a:pt x="2272" y="972"/>
                </a:lnTo>
                <a:lnTo>
                  <a:pt x="2276" y="969"/>
                </a:lnTo>
                <a:lnTo>
                  <a:pt x="2279" y="964"/>
                </a:lnTo>
                <a:lnTo>
                  <a:pt x="2283" y="955"/>
                </a:lnTo>
                <a:lnTo>
                  <a:pt x="2283" y="955"/>
                </a:lnTo>
                <a:close/>
                <a:moveTo>
                  <a:pt x="584" y="1026"/>
                </a:moveTo>
                <a:lnTo>
                  <a:pt x="584" y="1026"/>
                </a:lnTo>
                <a:lnTo>
                  <a:pt x="586" y="1029"/>
                </a:lnTo>
                <a:lnTo>
                  <a:pt x="587" y="1032"/>
                </a:lnTo>
                <a:lnTo>
                  <a:pt x="590" y="1032"/>
                </a:lnTo>
                <a:lnTo>
                  <a:pt x="594" y="1032"/>
                </a:lnTo>
                <a:lnTo>
                  <a:pt x="597" y="1033"/>
                </a:lnTo>
                <a:lnTo>
                  <a:pt x="597" y="1033"/>
                </a:lnTo>
                <a:lnTo>
                  <a:pt x="597" y="1026"/>
                </a:lnTo>
                <a:lnTo>
                  <a:pt x="597" y="1026"/>
                </a:lnTo>
                <a:lnTo>
                  <a:pt x="595" y="1026"/>
                </a:lnTo>
                <a:lnTo>
                  <a:pt x="591" y="1028"/>
                </a:lnTo>
                <a:lnTo>
                  <a:pt x="588" y="1028"/>
                </a:lnTo>
                <a:lnTo>
                  <a:pt x="584" y="1026"/>
                </a:lnTo>
                <a:lnTo>
                  <a:pt x="584" y="1026"/>
                </a:lnTo>
                <a:close/>
                <a:moveTo>
                  <a:pt x="2521" y="931"/>
                </a:moveTo>
                <a:lnTo>
                  <a:pt x="2521" y="931"/>
                </a:lnTo>
                <a:lnTo>
                  <a:pt x="2518" y="934"/>
                </a:lnTo>
                <a:lnTo>
                  <a:pt x="2516" y="936"/>
                </a:lnTo>
                <a:lnTo>
                  <a:pt x="2514" y="942"/>
                </a:lnTo>
                <a:lnTo>
                  <a:pt x="2514" y="942"/>
                </a:lnTo>
                <a:lnTo>
                  <a:pt x="2518" y="941"/>
                </a:lnTo>
                <a:lnTo>
                  <a:pt x="2521" y="938"/>
                </a:lnTo>
                <a:lnTo>
                  <a:pt x="2522" y="934"/>
                </a:lnTo>
                <a:lnTo>
                  <a:pt x="2521" y="931"/>
                </a:lnTo>
                <a:lnTo>
                  <a:pt x="2521" y="931"/>
                </a:lnTo>
                <a:close/>
                <a:moveTo>
                  <a:pt x="2270" y="973"/>
                </a:moveTo>
                <a:lnTo>
                  <a:pt x="2272" y="972"/>
                </a:lnTo>
                <a:lnTo>
                  <a:pt x="2275" y="962"/>
                </a:lnTo>
                <a:lnTo>
                  <a:pt x="2263" y="977"/>
                </a:lnTo>
                <a:lnTo>
                  <a:pt x="2270" y="973"/>
                </a:lnTo>
                <a:close/>
                <a:moveTo>
                  <a:pt x="81" y="733"/>
                </a:moveTo>
                <a:lnTo>
                  <a:pt x="82" y="727"/>
                </a:lnTo>
                <a:lnTo>
                  <a:pt x="84" y="723"/>
                </a:lnTo>
                <a:lnTo>
                  <a:pt x="84" y="723"/>
                </a:lnTo>
                <a:lnTo>
                  <a:pt x="78" y="730"/>
                </a:lnTo>
                <a:lnTo>
                  <a:pt x="75" y="733"/>
                </a:lnTo>
                <a:lnTo>
                  <a:pt x="74" y="737"/>
                </a:lnTo>
                <a:lnTo>
                  <a:pt x="81" y="733"/>
                </a:lnTo>
                <a:close/>
                <a:moveTo>
                  <a:pt x="1646" y="973"/>
                </a:moveTo>
                <a:lnTo>
                  <a:pt x="1646" y="973"/>
                </a:lnTo>
                <a:lnTo>
                  <a:pt x="1654" y="967"/>
                </a:lnTo>
                <a:lnTo>
                  <a:pt x="1656" y="964"/>
                </a:lnTo>
                <a:lnTo>
                  <a:pt x="1658" y="960"/>
                </a:lnTo>
                <a:lnTo>
                  <a:pt x="1658" y="960"/>
                </a:lnTo>
                <a:lnTo>
                  <a:pt x="1649" y="966"/>
                </a:lnTo>
                <a:lnTo>
                  <a:pt x="1648" y="969"/>
                </a:lnTo>
                <a:lnTo>
                  <a:pt x="1646" y="973"/>
                </a:lnTo>
                <a:lnTo>
                  <a:pt x="1646" y="973"/>
                </a:lnTo>
                <a:close/>
                <a:moveTo>
                  <a:pt x="1235" y="942"/>
                </a:moveTo>
                <a:lnTo>
                  <a:pt x="1235" y="942"/>
                </a:lnTo>
                <a:lnTo>
                  <a:pt x="1239" y="938"/>
                </a:lnTo>
                <a:lnTo>
                  <a:pt x="1243" y="934"/>
                </a:lnTo>
                <a:lnTo>
                  <a:pt x="1243" y="932"/>
                </a:lnTo>
                <a:lnTo>
                  <a:pt x="1242" y="932"/>
                </a:lnTo>
                <a:lnTo>
                  <a:pt x="1235" y="936"/>
                </a:lnTo>
                <a:lnTo>
                  <a:pt x="1235" y="936"/>
                </a:lnTo>
                <a:lnTo>
                  <a:pt x="1235" y="942"/>
                </a:lnTo>
                <a:lnTo>
                  <a:pt x="1235" y="942"/>
                </a:lnTo>
                <a:close/>
                <a:moveTo>
                  <a:pt x="1035" y="922"/>
                </a:moveTo>
                <a:lnTo>
                  <a:pt x="1035" y="922"/>
                </a:lnTo>
                <a:lnTo>
                  <a:pt x="1037" y="918"/>
                </a:lnTo>
                <a:lnTo>
                  <a:pt x="1035" y="917"/>
                </a:lnTo>
                <a:lnTo>
                  <a:pt x="1035" y="917"/>
                </a:lnTo>
                <a:lnTo>
                  <a:pt x="1032" y="917"/>
                </a:lnTo>
                <a:lnTo>
                  <a:pt x="1030" y="921"/>
                </a:lnTo>
                <a:lnTo>
                  <a:pt x="1028" y="924"/>
                </a:lnTo>
                <a:lnTo>
                  <a:pt x="1028" y="924"/>
                </a:lnTo>
                <a:lnTo>
                  <a:pt x="1028" y="925"/>
                </a:lnTo>
                <a:lnTo>
                  <a:pt x="1030" y="927"/>
                </a:lnTo>
                <a:lnTo>
                  <a:pt x="1032" y="925"/>
                </a:lnTo>
                <a:lnTo>
                  <a:pt x="1035" y="922"/>
                </a:lnTo>
                <a:close/>
                <a:moveTo>
                  <a:pt x="1935" y="920"/>
                </a:moveTo>
                <a:lnTo>
                  <a:pt x="1935" y="920"/>
                </a:lnTo>
                <a:lnTo>
                  <a:pt x="1933" y="918"/>
                </a:lnTo>
                <a:lnTo>
                  <a:pt x="1933" y="917"/>
                </a:lnTo>
                <a:lnTo>
                  <a:pt x="1932" y="915"/>
                </a:lnTo>
                <a:lnTo>
                  <a:pt x="1930" y="915"/>
                </a:lnTo>
                <a:lnTo>
                  <a:pt x="1926" y="918"/>
                </a:lnTo>
                <a:lnTo>
                  <a:pt x="1926" y="918"/>
                </a:lnTo>
                <a:lnTo>
                  <a:pt x="1926" y="920"/>
                </a:lnTo>
                <a:lnTo>
                  <a:pt x="1928" y="922"/>
                </a:lnTo>
                <a:lnTo>
                  <a:pt x="1928" y="924"/>
                </a:lnTo>
                <a:lnTo>
                  <a:pt x="1929" y="924"/>
                </a:lnTo>
                <a:lnTo>
                  <a:pt x="1930" y="922"/>
                </a:lnTo>
                <a:lnTo>
                  <a:pt x="1935" y="920"/>
                </a:lnTo>
                <a:lnTo>
                  <a:pt x="1935" y="920"/>
                </a:lnTo>
                <a:close/>
                <a:moveTo>
                  <a:pt x="659" y="1038"/>
                </a:moveTo>
                <a:lnTo>
                  <a:pt x="659" y="1038"/>
                </a:lnTo>
                <a:lnTo>
                  <a:pt x="659" y="1032"/>
                </a:lnTo>
                <a:lnTo>
                  <a:pt x="659" y="1029"/>
                </a:lnTo>
                <a:lnTo>
                  <a:pt x="657" y="1028"/>
                </a:lnTo>
                <a:lnTo>
                  <a:pt x="657" y="1028"/>
                </a:lnTo>
                <a:lnTo>
                  <a:pt x="657" y="1029"/>
                </a:lnTo>
                <a:lnTo>
                  <a:pt x="656" y="1031"/>
                </a:lnTo>
                <a:lnTo>
                  <a:pt x="653" y="1035"/>
                </a:lnTo>
                <a:lnTo>
                  <a:pt x="652" y="1038"/>
                </a:lnTo>
                <a:lnTo>
                  <a:pt x="653" y="1038"/>
                </a:lnTo>
                <a:lnTo>
                  <a:pt x="654" y="1039"/>
                </a:lnTo>
                <a:lnTo>
                  <a:pt x="659" y="1038"/>
                </a:lnTo>
                <a:lnTo>
                  <a:pt x="659" y="1038"/>
                </a:lnTo>
                <a:close/>
                <a:moveTo>
                  <a:pt x="2811" y="914"/>
                </a:moveTo>
                <a:lnTo>
                  <a:pt x="2811" y="914"/>
                </a:lnTo>
                <a:lnTo>
                  <a:pt x="2806" y="918"/>
                </a:lnTo>
                <a:lnTo>
                  <a:pt x="2804" y="921"/>
                </a:lnTo>
                <a:lnTo>
                  <a:pt x="2803" y="924"/>
                </a:lnTo>
                <a:lnTo>
                  <a:pt x="2803" y="924"/>
                </a:lnTo>
                <a:lnTo>
                  <a:pt x="2807" y="922"/>
                </a:lnTo>
                <a:lnTo>
                  <a:pt x="2810" y="921"/>
                </a:lnTo>
                <a:lnTo>
                  <a:pt x="2811" y="917"/>
                </a:lnTo>
                <a:lnTo>
                  <a:pt x="2811" y="914"/>
                </a:lnTo>
                <a:lnTo>
                  <a:pt x="2811" y="914"/>
                </a:lnTo>
                <a:close/>
                <a:moveTo>
                  <a:pt x="213" y="735"/>
                </a:moveTo>
                <a:lnTo>
                  <a:pt x="213" y="735"/>
                </a:lnTo>
                <a:lnTo>
                  <a:pt x="215" y="734"/>
                </a:lnTo>
                <a:lnTo>
                  <a:pt x="215" y="731"/>
                </a:lnTo>
                <a:lnTo>
                  <a:pt x="213" y="726"/>
                </a:lnTo>
                <a:lnTo>
                  <a:pt x="210" y="723"/>
                </a:lnTo>
                <a:lnTo>
                  <a:pt x="210" y="723"/>
                </a:lnTo>
                <a:lnTo>
                  <a:pt x="210" y="727"/>
                </a:lnTo>
                <a:lnTo>
                  <a:pt x="210" y="727"/>
                </a:lnTo>
                <a:lnTo>
                  <a:pt x="212" y="733"/>
                </a:lnTo>
                <a:lnTo>
                  <a:pt x="213" y="735"/>
                </a:lnTo>
                <a:lnTo>
                  <a:pt x="213" y="735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rgbClr val="00B0F0"/>
            </a:solidFill>
            <a:round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zh-CN" altLang="en-US" sz="2399" dirty="0">
              <a:latin typeface="Source Han Sans CN Medium" panose="020B0500000000000000" pitchFamily="34" charset="-128"/>
              <a:ea typeface="Source Han Sans CN Medium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880718B8-3615-7CC4-3F88-995AC89707EA}"/>
              </a:ext>
            </a:extLst>
          </p:cNvPr>
          <p:cNvSpPr/>
          <p:nvPr/>
        </p:nvSpPr>
        <p:spPr>
          <a:xfrm>
            <a:off x="19651648" y="1534945"/>
            <a:ext cx="28424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فصل (1)</a:t>
            </a:r>
          </a:p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 </a:t>
            </a:r>
            <a:r>
              <a:rPr lang="ar-SA" sz="4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الدوال</a:t>
            </a:r>
            <a:endParaRPr lang="ar-SA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63E2C02-91AC-9636-FA91-6C0A0A4E039D}"/>
              </a:ext>
            </a:extLst>
          </p:cNvPr>
          <p:cNvSpPr/>
          <p:nvPr/>
        </p:nvSpPr>
        <p:spPr>
          <a:xfrm>
            <a:off x="19823376" y="7729084"/>
            <a:ext cx="2377574" cy="35086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المفردات: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المتغير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الجبر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العبارة الجبرية</a:t>
            </a:r>
          </a:p>
          <a:p>
            <a:pPr algn="ctr"/>
            <a:r>
              <a:rPr lang="ar-SA" sz="33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المعامل</a:t>
            </a: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06D14717-AA98-E32B-B844-61344DB9BED3}"/>
              </a:ext>
            </a:extLst>
          </p:cNvPr>
          <p:cNvSpPr/>
          <p:nvPr/>
        </p:nvSpPr>
        <p:spPr>
          <a:xfrm>
            <a:off x="6031635" y="1061301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9" name="流程图: 库存数据 5">
            <a:extLst>
              <a:ext uri="{FF2B5EF4-FFF2-40B4-BE49-F238E27FC236}">
                <a16:creationId xmlns:a16="http://schemas.microsoft.com/office/drawing/2014/main" id="{67A20EF8-A4C6-0019-8558-8E886E36CA6F}"/>
              </a:ext>
            </a:extLst>
          </p:cNvPr>
          <p:cNvSpPr/>
          <p:nvPr/>
        </p:nvSpPr>
        <p:spPr>
          <a:xfrm flipH="1">
            <a:off x="6395005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C0DCCE-0A4E-5538-BC52-CADE4DE28C7F}"/>
              </a:ext>
            </a:extLst>
          </p:cNvPr>
          <p:cNvSpPr txBox="1"/>
          <p:nvPr/>
        </p:nvSpPr>
        <p:spPr>
          <a:xfrm>
            <a:off x="6335073" y="1061301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F3F61E5-9EC8-A17C-83A9-6B58A3B27FB5}"/>
              </a:ext>
            </a:extLst>
          </p:cNvPr>
          <p:cNvSpPr txBox="1"/>
          <p:nvPr/>
        </p:nvSpPr>
        <p:spPr>
          <a:xfrm>
            <a:off x="6923676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AE87F64F-20BC-C863-E0EA-E0480D3EC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211" y="2263609"/>
            <a:ext cx="7251393" cy="139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0D88B88B-AAA9-1078-9FA4-A38A59D5D6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9946" y="3827879"/>
            <a:ext cx="16540451" cy="2513549"/>
          </a:xfrm>
          <a:prstGeom prst="rect">
            <a:avLst/>
          </a:prstGeom>
        </p:spPr>
      </p:pic>
      <p:sp>
        <p:nvSpPr>
          <p:cNvPr id="15" name="Text Box 23">
            <a:extLst>
              <a:ext uri="{FF2B5EF4-FFF2-40B4-BE49-F238E27FC236}">
                <a16:creationId xmlns:a16="http://schemas.microsoft.com/office/drawing/2014/main" id="{C10B8E71-F31D-8B54-D2AD-42EAEBF5C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29881" y="6351318"/>
            <a:ext cx="30716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>
                    <a:lumMod val="50000"/>
                  </a:schemeClr>
                </a:solidFill>
              </a:rPr>
              <a:t>7 </a:t>
            </a:r>
            <a:r>
              <a:rPr lang="ar-SA" altLang="ar-SA" sz="4400" b="1" dirty="0">
                <a:solidFill>
                  <a:srgbClr val="FF0000"/>
                </a:solidFill>
              </a:rPr>
              <a:t>م  </a:t>
            </a:r>
            <a:r>
              <a:rPr lang="ar-SA" altLang="ar-SA" sz="4400" b="1" dirty="0">
                <a:solidFill>
                  <a:schemeClr val="tx2">
                    <a:lumMod val="50000"/>
                  </a:schemeClr>
                </a:solidFill>
              </a:rPr>
              <a:t>ــ 2</a:t>
            </a:r>
            <a:r>
              <a:rPr lang="ar-SA" altLang="ar-SA" sz="4400" b="1" dirty="0">
                <a:solidFill>
                  <a:srgbClr val="008000"/>
                </a:solidFill>
              </a:rPr>
              <a:t> ن</a:t>
            </a:r>
            <a:r>
              <a:rPr lang="ar-SA" altLang="ar-SA" sz="4400" b="1" dirty="0"/>
              <a:t> =</a:t>
            </a:r>
            <a:endParaRPr lang="en-US" altLang="ar-SA" sz="4400" b="1" dirty="0"/>
          </a:p>
        </p:txBody>
      </p:sp>
      <p:sp>
        <p:nvSpPr>
          <p:cNvPr id="16" name="Text Box 24">
            <a:extLst>
              <a:ext uri="{FF2B5EF4-FFF2-40B4-BE49-F238E27FC236}">
                <a16:creationId xmlns:a16="http://schemas.microsoft.com/office/drawing/2014/main" id="{3019E1AA-BBE4-5979-3D25-E0AEEBC7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3231" y="7380078"/>
            <a:ext cx="34702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>
                    <a:lumMod val="50000"/>
                  </a:schemeClr>
                </a:solidFill>
              </a:rPr>
              <a:t>7</a:t>
            </a:r>
            <a:r>
              <a:rPr lang="ar-SA" altLang="ar-SA" sz="4400" b="1" dirty="0">
                <a:solidFill>
                  <a:srgbClr val="FF0000"/>
                </a:solidFill>
              </a:rPr>
              <a:t>(2)  </a:t>
            </a:r>
            <a:r>
              <a:rPr lang="ar-SA" altLang="ar-SA" sz="4400" b="1" dirty="0">
                <a:solidFill>
                  <a:schemeClr val="tx2">
                    <a:lumMod val="50000"/>
                  </a:schemeClr>
                </a:solidFill>
              </a:rPr>
              <a:t>ــ 2</a:t>
            </a:r>
            <a:r>
              <a:rPr lang="ar-SA" altLang="ar-SA" sz="4400" b="1" dirty="0">
                <a:solidFill>
                  <a:srgbClr val="008000"/>
                </a:solidFill>
              </a:rPr>
              <a:t>(6)</a:t>
            </a:r>
            <a:r>
              <a:rPr lang="ar-SA" altLang="ar-SA" sz="4400" b="1" dirty="0"/>
              <a:t> =</a:t>
            </a:r>
            <a:endParaRPr lang="en-US" altLang="ar-SA" sz="4400" b="1" dirty="0"/>
          </a:p>
        </p:txBody>
      </p:sp>
      <p:sp>
        <p:nvSpPr>
          <p:cNvPr id="17" name="Text Box 25">
            <a:extLst>
              <a:ext uri="{FF2B5EF4-FFF2-40B4-BE49-F238E27FC236}">
                <a16:creationId xmlns:a16="http://schemas.microsoft.com/office/drawing/2014/main" id="{D4126C9C-9D11-25F3-1AE0-38511832F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0699" y="8613998"/>
            <a:ext cx="36036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2</a:t>
            </a:r>
            <a:endParaRPr lang="en-US" altLang="ar-SA" sz="4400" b="1" dirty="0"/>
          </a:p>
        </p:txBody>
      </p:sp>
      <p:sp>
        <p:nvSpPr>
          <p:cNvPr id="18" name="Text Box 26">
            <a:extLst>
              <a:ext uri="{FF2B5EF4-FFF2-40B4-BE49-F238E27FC236}">
                <a16:creationId xmlns:a16="http://schemas.microsoft.com/office/drawing/2014/main" id="{69B9C4EA-F3C1-9EF4-AB33-FA02CA300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9611" y="8605328"/>
            <a:ext cx="260232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>
                    <a:lumMod val="50000"/>
                  </a:schemeClr>
                </a:solidFill>
              </a:rPr>
              <a:t>14 ــ 12 =</a:t>
            </a:r>
            <a:endParaRPr lang="en-US" altLang="ar-SA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9" name="Group 63">
            <a:extLst>
              <a:ext uri="{FF2B5EF4-FFF2-40B4-BE49-F238E27FC236}">
                <a16:creationId xmlns:a16="http://schemas.microsoft.com/office/drawing/2014/main" id="{2D62A576-0486-C4F3-AB97-3AD3D2972278}"/>
              </a:ext>
            </a:extLst>
          </p:cNvPr>
          <p:cNvGrpSpPr>
            <a:grpSpLocks/>
          </p:cNvGrpSpPr>
          <p:nvPr/>
        </p:nvGrpSpPr>
        <p:grpSpPr bwMode="auto">
          <a:xfrm>
            <a:off x="2842392" y="6202542"/>
            <a:ext cx="2287588" cy="804863"/>
            <a:chOff x="476" y="2943"/>
            <a:chExt cx="1441" cy="507"/>
          </a:xfrm>
        </p:grpSpPr>
        <p:sp>
          <p:nvSpPr>
            <p:cNvPr id="20" name="Text Box 59">
              <a:extLst>
                <a:ext uri="{FF2B5EF4-FFF2-40B4-BE49-F238E27FC236}">
                  <a16:creationId xmlns:a16="http://schemas.microsoft.com/office/drawing/2014/main" id="{3B8FA90B-6238-85EB-9609-BC17A6A17A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2965"/>
              <a:ext cx="1441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chemeClr val="tx2">
                      <a:lumMod val="50000"/>
                    </a:schemeClr>
                  </a:solidFill>
                </a:rPr>
                <a:t>15</a:t>
              </a:r>
              <a:r>
                <a:rPr lang="ar-SA" altLang="ar-SA" sz="2400" b="1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ar-SA" altLang="ar-SA" sz="4400" b="1" dirty="0">
                  <a:solidFill>
                    <a:schemeClr val="tx2">
                      <a:lumMod val="50000"/>
                    </a:schemeClr>
                  </a:solidFill>
                </a:rPr>
                <a:t>ــ  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م  </a:t>
              </a:r>
              <a:r>
                <a:rPr lang="ar-SA" altLang="ar-SA" sz="4400" b="1" dirty="0">
                  <a:solidFill>
                    <a:schemeClr val="tx2">
                      <a:lumMod val="50000"/>
                    </a:schemeClr>
                  </a:solidFill>
                </a:rPr>
                <a:t>=</a:t>
              </a:r>
              <a:endParaRPr lang="en-US" altLang="ar-SA" sz="4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Text Box 60">
              <a:extLst>
                <a:ext uri="{FF2B5EF4-FFF2-40B4-BE49-F238E27FC236}">
                  <a16:creationId xmlns:a16="http://schemas.microsoft.com/office/drawing/2014/main" id="{D9EEF48B-EAF7-006D-5791-4AC9B0E3CD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2943"/>
              <a:ext cx="317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33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22" name="Group 64">
            <a:extLst>
              <a:ext uri="{FF2B5EF4-FFF2-40B4-BE49-F238E27FC236}">
                <a16:creationId xmlns:a16="http://schemas.microsoft.com/office/drawing/2014/main" id="{05452264-AB07-A2D8-2D96-F06AA1DA38AE}"/>
              </a:ext>
            </a:extLst>
          </p:cNvPr>
          <p:cNvGrpSpPr>
            <a:grpSpLocks/>
          </p:cNvGrpSpPr>
          <p:nvPr/>
        </p:nvGrpSpPr>
        <p:grpSpPr bwMode="auto">
          <a:xfrm>
            <a:off x="2842392" y="7115965"/>
            <a:ext cx="2444750" cy="1006473"/>
            <a:chOff x="567" y="3072"/>
            <a:chExt cx="1540" cy="634"/>
          </a:xfrm>
        </p:grpSpPr>
        <p:sp>
          <p:nvSpPr>
            <p:cNvPr id="23" name="Text Box 61">
              <a:extLst>
                <a:ext uri="{FF2B5EF4-FFF2-40B4-BE49-F238E27FC236}">
                  <a16:creationId xmlns:a16="http://schemas.microsoft.com/office/drawing/2014/main" id="{4C6D4A26-51CE-7800-03F0-F4B0460173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3221"/>
              <a:ext cx="1540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chemeClr val="tx2"/>
                  </a:solidFill>
                </a:rPr>
                <a:t>15ــ </a:t>
              </a:r>
              <a:r>
                <a:rPr lang="ar-SA" altLang="ar-SA" sz="4400" b="1" dirty="0">
                  <a:solidFill>
                    <a:srgbClr val="FF0000"/>
                  </a:solidFill>
                </a:rPr>
                <a:t>(2) </a:t>
              </a:r>
              <a:r>
                <a:rPr lang="ar-SA" altLang="ar-SA" sz="4400" b="1" dirty="0">
                  <a:solidFill>
                    <a:schemeClr val="tx2"/>
                  </a:solidFill>
                </a:rPr>
                <a:t>=</a:t>
              </a:r>
              <a:endParaRPr lang="en-US" altLang="ar-SA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24" name="Text Box 62">
              <a:extLst>
                <a:ext uri="{FF2B5EF4-FFF2-40B4-BE49-F238E27FC236}">
                  <a16:creationId xmlns:a16="http://schemas.microsoft.com/office/drawing/2014/main" id="{091E27EC-96D5-EE52-63EF-27D3FAD72E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9" y="3072"/>
              <a:ext cx="317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3300" b="1" dirty="0">
                  <a:solidFill>
                    <a:srgbClr val="FF0000"/>
                  </a:solidFill>
                </a:rPr>
                <a:t>2</a:t>
              </a:r>
              <a:endParaRPr lang="en-US" altLang="ar-SA" sz="33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Text Box 65">
            <a:extLst>
              <a:ext uri="{FF2B5EF4-FFF2-40B4-BE49-F238E27FC236}">
                <a16:creationId xmlns:a16="http://schemas.microsoft.com/office/drawing/2014/main" id="{AB717A96-7A2E-0458-958A-4DA5C8AF5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3916" y="8274097"/>
            <a:ext cx="22447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>
                <a:solidFill>
                  <a:schemeClr val="tx2"/>
                </a:solidFill>
              </a:rPr>
              <a:t>15 ــ </a:t>
            </a:r>
            <a:r>
              <a:rPr lang="ar-SA" altLang="ar-SA" sz="4400" b="1" dirty="0">
                <a:solidFill>
                  <a:srgbClr val="FF0000"/>
                </a:solidFill>
              </a:rPr>
              <a:t>4 </a:t>
            </a:r>
            <a:r>
              <a:rPr lang="ar-SA" altLang="ar-SA" sz="4400" b="1" dirty="0"/>
              <a:t>=</a:t>
            </a:r>
            <a:endParaRPr lang="en-US" altLang="ar-SA" sz="4400" b="1" dirty="0"/>
          </a:p>
        </p:txBody>
      </p:sp>
      <p:sp>
        <p:nvSpPr>
          <p:cNvPr id="26" name="Text Box 66">
            <a:extLst>
              <a:ext uri="{FF2B5EF4-FFF2-40B4-BE49-F238E27FC236}">
                <a16:creationId xmlns:a16="http://schemas.microsoft.com/office/drawing/2014/main" id="{640F32C5-7893-1E32-2BB1-D573D5309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829" y="8367818"/>
            <a:ext cx="86836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11</a:t>
            </a:r>
            <a:endParaRPr lang="en-US" altLang="ar-SA" sz="4400" b="1" dirty="0"/>
          </a:p>
        </p:txBody>
      </p:sp>
      <p:cxnSp>
        <p:nvCxnSpPr>
          <p:cNvPr id="30" name="رابط مستقيم 29">
            <a:extLst>
              <a:ext uri="{FF2B5EF4-FFF2-40B4-BE49-F238E27FC236}">
                <a16:creationId xmlns:a16="http://schemas.microsoft.com/office/drawing/2014/main" id="{2E8E048A-C1B0-D01C-8473-9EE29F12C9EF}"/>
              </a:ext>
            </a:extLst>
          </p:cNvPr>
          <p:cNvCxnSpPr>
            <a:cxnSpLocks/>
          </p:cNvCxnSpPr>
          <p:nvPr/>
        </p:nvCxnSpPr>
        <p:spPr>
          <a:xfrm>
            <a:off x="13150767" y="5362383"/>
            <a:ext cx="0" cy="406268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رابط مستقيم 31">
            <a:extLst>
              <a:ext uri="{FF2B5EF4-FFF2-40B4-BE49-F238E27FC236}">
                <a16:creationId xmlns:a16="http://schemas.microsoft.com/office/drawing/2014/main" id="{FD7D2995-9710-0126-1523-E08B5E197E4D}"/>
              </a:ext>
            </a:extLst>
          </p:cNvPr>
          <p:cNvCxnSpPr>
            <a:cxnSpLocks/>
          </p:cNvCxnSpPr>
          <p:nvPr/>
        </p:nvCxnSpPr>
        <p:spPr>
          <a:xfrm>
            <a:off x="6137840" y="5269446"/>
            <a:ext cx="0" cy="415562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3" name="Group 48">
            <a:extLst>
              <a:ext uri="{FF2B5EF4-FFF2-40B4-BE49-F238E27FC236}">
                <a16:creationId xmlns:a16="http://schemas.microsoft.com/office/drawing/2014/main" id="{A33D711E-2DC4-1084-2774-A1BA83313681}"/>
              </a:ext>
            </a:extLst>
          </p:cNvPr>
          <p:cNvGrpSpPr>
            <a:grpSpLocks/>
          </p:cNvGrpSpPr>
          <p:nvPr/>
        </p:nvGrpSpPr>
        <p:grpSpPr bwMode="auto">
          <a:xfrm>
            <a:off x="10209080" y="6379674"/>
            <a:ext cx="2325688" cy="1563688"/>
            <a:chOff x="2432" y="2711"/>
            <a:chExt cx="1465" cy="985"/>
          </a:xfrm>
        </p:grpSpPr>
        <p:grpSp>
          <p:nvGrpSpPr>
            <p:cNvPr id="34" name="Group 46">
              <a:extLst>
                <a:ext uri="{FF2B5EF4-FFF2-40B4-BE49-F238E27FC236}">
                  <a16:creationId xmlns:a16="http://schemas.microsoft.com/office/drawing/2014/main" id="{03C238F5-ACA4-5BA4-982C-C632CDAA21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6" y="2711"/>
              <a:ext cx="1261" cy="511"/>
              <a:chOff x="2818" y="2650"/>
              <a:chExt cx="1261" cy="511"/>
            </a:xfrm>
          </p:grpSpPr>
          <p:sp>
            <p:nvSpPr>
              <p:cNvPr id="38" name="Text Box 28">
                <a:extLst>
                  <a:ext uri="{FF2B5EF4-FFF2-40B4-BE49-F238E27FC236}">
                    <a16:creationId xmlns:a16="http://schemas.microsoft.com/office/drawing/2014/main" id="{CD814552-ADED-A642-E751-CF5C268A0B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1" y="2676"/>
                <a:ext cx="1008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chemeClr val="tx2"/>
                    </a:solidFill>
                  </a:rPr>
                  <a:t>3</a:t>
                </a:r>
                <a:r>
                  <a:rPr lang="ar-SA" altLang="ar-SA" sz="4400" b="1" dirty="0">
                    <a:solidFill>
                      <a:srgbClr val="FF0000"/>
                    </a:solidFill>
                  </a:rPr>
                  <a:t>م </a:t>
                </a:r>
                <a:r>
                  <a:rPr lang="ar-SA" altLang="ar-SA" sz="4400" b="1" dirty="0">
                    <a:solidFill>
                      <a:schemeClr val="tx2"/>
                    </a:solidFill>
                  </a:rPr>
                  <a:t>+</a:t>
                </a:r>
                <a:endParaRPr lang="en-US" altLang="ar-SA" sz="4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9" name="Text Box 29">
                <a:extLst>
                  <a:ext uri="{FF2B5EF4-FFF2-40B4-BE49-F238E27FC236}">
                    <a16:creationId xmlns:a16="http://schemas.microsoft.com/office/drawing/2014/main" id="{1B16D45E-209C-23D0-7A48-EC1FE8A8D6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8" y="2650"/>
                <a:ext cx="641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chemeClr val="tx2"/>
                    </a:solidFill>
                  </a:rPr>
                  <a:t>4</a:t>
                </a:r>
                <a:r>
                  <a:rPr lang="ar-SA" altLang="ar-SA" sz="4400" b="1" dirty="0">
                    <a:solidFill>
                      <a:srgbClr val="008000"/>
                    </a:solidFill>
                  </a:rPr>
                  <a:t>ب</a:t>
                </a:r>
                <a:endParaRPr lang="en-US" altLang="ar-SA" sz="4400" b="1" dirty="0"/>
              </a:p>
            </p:txBody>
          </p:sp>
        </p:grpSp>
        <p:sp>
          <p:nvSpPr>
            <p:cNvPr id="35" name="Text Box 31">
              <a:extLst>
                <a:ext uri="{FF2B5EF4-FFF2-40B4-BE49-F238E27FC236}">
                  <a16:creationId xmlns:a16="http://schemas.microsoft.com/office/drawing/2014/main" id="{C7C37DB6-5D54-2F4D-7843-4E8520271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1" y="3211"/>
              <a:ext cx="532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11</a:t>
              </a:r>
              <a:endParaRPr lang="en-US" altLang="ar-SA" sz="4400" b="1" dirty="0"/>
            </a:p>
          </p:txBody>
        </p:sp>
        <p:sp>
          <p:nvSpPr>
            <p:cNvPr id="36" name="Text Box 32">
              <a:extLst>
                <a:ext uri="{FF2B5EF4-FFF2-40B4-BE49-F238E27FC236}">
                  <a16:creationId xmlns:a16="http://schemas.microsoft.com/office/drawing/2014/main" id="{D95D9A24-EDED-068B-F97D-2013FABEE4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2" y="2960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  <p:sp>
          <p:nvSpPr>
            <p:cNvPr id="37" name="Line 47">
              <a:extLst>
                <a:ext uri="{FF2B5EF4-FFF2-40B4-BE49-F238E27FC236}">
                  <a16:creationId xmlns:a16="http://schemas.microsoft.com/office/drawing/2014/main" id="{E3EA2CF7-FB45-6865-76AE-47393D462C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05" y="3241"/>
              <a:ext cx="1092" cy="7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40" name="Group 57">
            <a:extLst>
              <a:ext uri="{FF2B5EF4-FFF2-40B4-BE49-F238E27FC236}">
                <a16:creationId xmlns:a16="http://schemas.microsoft.com/office/drawing/2014/main" id="{4317B058-E6F1-09AF-FE38-061F010BF7A1}"/>
              </a:ext>
            </a:extLst>
          </p:cNvPr>
          <p:cNvGrpSpPr>
            <a:grpSpLocks/>
          </p:cNvGrpSpPr>
          <p:nvPr/>
        </p:nvGrpSpPr>
        <p:grpSpPr bwMode="auto">
          <a:xfrm>
            <a:off x="6858917" y="6356655"/>
            <a:ext cx="3224212" cy="1633538"/>
            <a:chOff x="793" y="2932"/>
            <a:chExt cx="2031" cy="1029"/>
          </a:xfrm>
        </p:grpSpPr>
        <p:grpSp>
          <p:nvGrpSpPr>
            <p:cNvPr id="10278" name="Group 56">
              <a:extLst>
                <a:ext uri="{FF2B5EF4-FFF2-40B4-BE49-F238E27FC236}">
                  <a16:creationId xmlns:a16="http://schemas.microsoft.com/office/drawing/2014/main" id="{F30EC753-2D8E-4B5D-7EA7-B8C07981D9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3" y="2932"/>
              <a:ext cx="1701" cy="497"/>
              <a:chOff x="1163" y="2932"/>
              <a:chExt cx="1701" cy="497"/>
            </a:xfrm>
          </p:grpSpPr>
          <p:sp>
            <p:nvSpPr>
              <p:cNvPr id="10282" name="Text Box 51">
                <a:extLst>
                  <a:ext uri="{FF2B5EF4-FFF2-40B4-BE49-F238E27FC236}">
                    <a16:creationId xmlns:a16="http://schemas.microsoft.com/office/drawing/2014/main" id="{858756E4-521C-1742-E20C-E7FF00D633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53" y="2944"/>
                <a:ext cx="1511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chemeClr val="tx2"/>
                    </a:solidFill>
                  </a:rPr>
                  <a:t>3</a:t>
                </a:r>
                <a:r>
                  <a:rPr lang="ar-SA" altLang="ar-SA" sz="4400" b="1" dirty="0">
                    <a:solidFill>
                      <a:srgbClr val="FF0000"/>
                    </a:solidFill>
                  </a:rPr>
                  <a:t>(2) </a:t>
                </a:r>
                <a:r>
                  <a:rPr lang="ar-SA" altLang="ar-SA" sz="4400" b="1" dirty="0">
                    <a:solidFill>
                      <a:schemeClr val="tx2"/>
                    </a:solidFill>
                  </a:rPr>
                  <a:t>+</a:t>
                </a:r>
                <a:endParaRPr lang="en-US" altLang="ar-SA" sz="4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0283" name="Text Box 52">
                <a:extLst>
                  <a:ext uri="{FF2B5EF4-FFF2-40B4-BE49-F238E27FC236}">
                    <a16:creationId xmlns:a16="http://schemas.microsoft.com/office/drawing/2014/main" id="{87A75375-C605-DE07-B5B7-A34859A144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63" y="2932"/>
                <a:ext cx="756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chemeClr val="tx2"/>
                    </a:solidFill>
                  </a:rPr>
                  <a:t>4</a:t>
                </a:r>
                <a:r>
                  <a:rPr lang="ar-SA" altLang="ar-SA" sz="4400" b="1" dirty="0">
                    <a:solidFill>
                      <a:srgbClr val="008000"/>
                    </a:solidFill>
                  </a:rPr>
                  <a:t>(4)</a:t>
                </a:r>
                <a:endParaRPr lang="en-US" altLang="ar-SA" sz="4400" b="1" dirty="0"/>
              </a:p>
            </p:txBody>
          </p:sp>
        </p:grpSp>
        <p:sp>
          <p:nvSpPr>
            <p:cNvPr id="10279" name="Text Box 53">
              <a:extLst>
                <a:ext uri="{FF2B5EF4-FFF2-40B4-BE49-F238E27FC236}">
                  <a16:creationId xmlns:a16="http://schemas.microsoft.com/office/drawing/2014/main" id="{7E02BF4D-C32C-F35F-BB5C-18AAE88378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3476"/>
              <a:ext cx="586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11</a:t>
              </a:r>
              <a:endParaRPr lang="en-US" altLang="ar-SA" sz="4400" b="1" dirty="0"/>
            </a:p>
          </p:txBody>
        </p:sp>
        <p:sp>
          <p:nvSpPr>
            <p:cNvPr id="10280" name="Text Box 54">
              <a:extLst>
                <a:ext uri="{FF2B5EF4-FFF2-40B4-BE49-F238E27FC236}">
                  <a16:creationId xmlns:a16="http://schemas.microsoft.com/office/drawing/2014/main" id="{86743BE5-99AE-5E92-6C68-E81CB70240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3213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  <p:sp>
          <p:nvSpPr>
            <p:cNvPr id="10281" name="Line 55">
              <a:extLst>
                <a:ext uri="{FF2B5EF4-FFF2-40B4-BE49-F238E27FC236}">
                  <a16:creationId xmlns:a16="http://schemas.microsoft.com/office/drawing/2014/main" id="{C7AE08CB-D690-AF20-DC82-66D7457BE9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92" y="3491"/>
              <a:ext cx="1451" cy="6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41" name="Group 33">
            <a:extLst>
              <a:ext uri="{FF2B5EF4-FFF2-40B4-BE49-F238E27FC236}">
                <a16:creationId xmlns:a16="http://schemas.microsoft.com/office/drawing/2014/main" id="{625C8FC7-9A0B-0D57-22A5-5A6CB856157F}"/>
              </a:ext>
            </a:extLst>
          </p:cNvPr>
          <p:cNvGrpSpPr>
            <a:grpSpLocks/>
          </p:cNvGrpSpPr>
          <p:nvPr/>
        </p:nvGrpSpPr>
        <p:grpSpPr bwMode="auto">
          <a:xfrm>
            <a:off x="10083129" y="8067469"/>
            <a:ext cx="2416240" cy="1449389"/>
            <a:chOff x="2214" y="2170"/>
            <a:chExt cx="1154" cy="913"/>
          </a:xfrm>
        </p:grpSpPr>
        <p:grpSp>
          <p:nvGrpSpPr>
            <p:cNvPr id="10294" name="Group 34">
              <a:extLst>
                <a:ext uri="{FF2B5EF4-FFF2-40B4-BE49-F238E27FC236}">
                  <a16:creationId xmlns:a16="http://schemas.microsoft.com/office/drawing/2014/main" id="{33564E48-4A31-E51F-3997-5A65108BF4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2" y="2170"/>
              <a:ext cx="926" cy="488"/>
              <a:chOff x="2624" y="2170"/>
              <a:chExt cx="926" cy="488"/>
            </a:xfrm>
          </p:grpSpPr>
          <p:sp>
            <p:nvSpPr>
              <p:cNvPr id="10298" name="Text Box 35">
                <a:extLst>
                  <a:ext uri="{FF2B5EF4-FFF2-40B4-BE49-F238E27FC236}">
                    <a16:creationId xmlns:a16="http://schemas.microsoft.com/office/drawing/2014/main" id="{30C097E9-52DD-F00D-1365-9B8C5BEA91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4" y="2173"/>
                <a:ext cx="716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rgbClr val="FF0000"/>
                    </a:solidFill>
                  </a:rPr>
                  <a:t>6 </a:t>
                </a:r>
                <a:r>
                  <a:rPr lang="ar-SA" altLang="ar-SA" sz="4400" b="1" dirty="0">
                    <a:solidFill>
                      <a:schemeClr val="tx2"/>
                    </a:solidFill>
                  </a:rPr>
                  <a:t>+</a:t>
                </a:r>
                <a:endParaRPr lang="en-US" altLang="ar-SA" sz="44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0299" name="Text Box 36">
                <a:extLst>
                  <a:ext uri="{FF2B5EF4-FFF2-40B4-BE49-F238E27FC236}">
                    <a16:creationId xmlns:a16="http://schemas.microsoft.com/office/drawing/2014/main" id="{D20A6CC1-03FA-6427-E6A6-8A12607A30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24" y="2170"/>
                <a:ext cx="498" cy="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ar-SA" altLang="ar-SA" sz="4400" b="1" dirty="0">
                    <a:solidFill>
                      <a:srgbClr val="008000"/>
                    </a:solidFill>
                  </a:rPr>
                  <a:t>16</a:t>
                </a:r>
                <a:endParaRPr lang="en-US" altLang="ar-SA" sz="4400" b="1" dirty="0"/>
              </a:p>
            </p:txBody>
          </p:sp>
        </p:grpSp>
        <p:sp>
          <p:nvSpPr>
            <p:cNvPr id="10295" name="Text Box 37">
              <a:extLst>
                <a:ext uri="{FF2B5EF4-FFF2-40B4-BE49-F238E27FC236}">
                  <a16:creationId xmlns:a16="http://schemas.microsoft.com/office/drawing/2014/main" id="{E4168045-E99B-1388-E25B-E0F74B04AD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3" y="2598"/>
              <a:ext cx="401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11</a:t>
              </a:r>
              <a:endParaRPr lang="en-US" altLang="ar-SA" sz="4400" b="1" dirty="0"/>
            </a:p>
          </p:txBody>
        </p:sp>
        <p:sp>
          <p:nvSpPr>
            <p:cNvPr id="10296" name="Text Box 38">
              <a:extLst>
                <a:ext uri="{FF2B5EF4-FFF2-40B4-BE49-F238E27FC236}">
                  <a16:creationId xmlns:a16="http://schemas.microsoft.com/office/drawing/2014/main" id="{E43D549A-F3CE-F6DC-B301-7D2759EEEE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4" y="2372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  <p:sp>
          <p:nvSpPr>
            <p:cNvPr id="10297" name="Line 39">
              <a:extLst>
                <a:ext uri="{FF2B5EF4-FFF2-40B4-BE49-F238E27FC236}">
                  <a16:creationId xmlns:a16="http://schemas.microsoft.com/office/drawing/2014/main" id="{1BBF94F8-ABFA-DD93-288B-23E6829314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8" y="2598"/>
              <a:ext cx="722" cy="16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42" name="Group 40">
            <a:extLst>
              <a:ext uri="{FF2B5EF4-FFF2-40B4-BE49-F238E27FC236}">
                <a16:creationId xmlns:a16="http://schemas.microsoft.com/office/drawing/2014/main" id="{CFB908BD-3838-7F64-0D54-D130FF1B61A4}"/>
              </a:ext>
            </a:extLst>
          </p:cNvPr>
          <p:cNvGrpSpPr>
            <a:grpSpLocks/>
          </p:cNvGrpSpPr>
          <p:nvPr/>
        </p:nvGrpSpPr>
        <p:grpSpPr bwMode="auto">
          <a:xfrm>
            <a:off x="8043425" y="8242444"/>
            <a:ext cx="1793786" cy="1346201"/>
            <a:chOff x="2620" y="2688"/>
            <a:chExt cx="889" cy="848"/>
          </a:xfrm>
        </p:grpSpPr>
        <p:sp>
          <p:nvSpPr>
            <p:cNvPr id="10290" name="Text Box 41">
              <a:extLst>
                <a:ext uri="{FF2B5EF4-FFF2-40B4-BE49-F238E27FC236}">
                  <a16:creationId xmlns:a16="http://schemas.microsoft.com/office/drawing/2014/main" id="{BEC58202-481F-6B3C-9721-DA86C7011B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7" y="2688"/>
              <a:ext cx="451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>
                  <a:solidFill>
                    <a:schemeClr val="tx2"/>
                  </a:solidFill>
                </a:rPr>
                <a:t>22</a:t>
              </a:r>
              <a:endParaRPr lang="en-US" altLang="ar-SA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10291" name="Text Box 42">
              <a:extLst>
                <a:ext uri="{FF2B5EF4-FFF2-40B4-BE49-F238E27FC236}">
                  <a16:creationId xmlns:a16="http://schemas.microsoft.com/office/drawing/2014/main" id="{EAADD7EB-7C06-EB40-211C-D023CEC7F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5" y="3051"/>
              <a:ext cx="451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11</a:t>
              </a:r>
              <a:endParaRPr lang="en-US" altLang="ar-SA" sz="4400" b="1" dirty="0"/>
            </a:p>
          </p:txBody>
        </p:sp>
        <p:sp>
          <p:nvSpPr>
            <p:cNvPr id="10292" name="Text Box 43">
              <a:extLst>
                <a:ext uri="{FF2B5EF4-FFF2-40B4-BE49-F238E27FC236}">
                  <a16:creationId xmlns:a16="http://schemas.microsoft.com/office/drawing/2014/main" id="{72349D3D-9F0C-E6E4-27F8-7D01A02CCE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0" y="2825"/>
              <a:ext cx="319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ar-SA" altLang="ar-SA" sz="4400" b="1" dirty="0"/>
                <a:t>=</a:t>
              </a:r>
              <a:endParaRPr lang="en-US" altLang="ar-SA" sz="4400" b="1" dirty="0"/>
            </a:p>
          </p:txBody>
        </p:sp>
        <p:sp>
          <p:nvSpPr>
            <p:cNvPr id="10293" name="Line 44">
              <a:extLst>
                <a:ext uri="{FF2B5EF4-FFF2-40B4-BE49-F238E27FC236}">
                  <a16:creationId xmlns:a16="http://schemas.microsoft.com/office/drawing/2014/main" id="{9A09CB77-0D4E-49B8-4662-64144D2EF7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65" y="3067"/>
              <a:ext cx="544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0285" name="Text Box 45">
            <a:extLst>
              <a:ext uri="{FF2B5EF4-FFF2-40B4-BE49-F238E27FC236}">
                <a16:creationId xmlns:a16="http://schemas.microsoft.com/office/drawing/2014/main" id="{AE9834B5-0FE5-EED0-211B-FB0A92321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5018" y="8469532"/>
            <a:ext cx="6492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ar-SA" altLang="ar-SA" sz="4400" b="1" dirty="0"/>
              <a:t>2</a:t>
            </a:r>
            <a:endParaRPr lang="en-US" altLang="ar-SA" sz="4400" b="1" dirty="0"/>
          </a:p>
        </p:txBody>
      </p:sp>
    </p:spTree>
    <p:extLst>
      <p:ext uri="{BB962C8B-B14F-4D97-AF65-F5344CB8AC3E}">
        <p14:creationId xmlns:p14="http://schemas.microsoft.com/office/powerpoint/2010/main" val="22875355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5" grpId="0"/>
      <p:bldP spid="16" grpId="0"/>
      <p:bldP spid="17" grpId="0"/>
      <p:bldP spid="18" grpId="0"/>
      <p:bldP spid="25" grpId="0"/>
      <p:bldP spid="26" grpId="0"/>
      <p:bldP spid="102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492751" y="444113"/>
            <a:ext cx="23016177" cy="12566829"/>
          </a:xfrm>
          <a:prstGeom prst="roundRect">
            <a:avLst>
              <a:gd name="adj" fmla="val 5744"/>
            </a:avLst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759335" y="757057"/>
            <a:ext cx="23162549" cy="12503958"/>
          </a:xfrm>
          <a:prstGeom prst="roundRect">
            <a:avLst>
              <a:gd name="adj" fmla="val 5667"/>
            </a:avLst>
          </a:prstGeom>
          <a:ln w="76200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19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89" y="9916004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0" name="مربع نص 19"/>
          <p:cNvSpPr txBox="1"/>
          <p:nvPr/>
        </p:nvSpPr>
        <p:spPr>
          <a:xfrm>
            <a:off x="1032389" y="11693112"/>
            <a:ext cx="21221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30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6"/>
          <a:srcRect l="78905" t="7401" r="269" b="73340"/>
          <a:stretch/>
        </p:blipFill>
        <p:spPr>
          <a:xfrm>
            <a:off x="17597694" y="1142713"/>
            <a:ext cx="5337079" cy="1179872"/>
          </a:xfrm>
          <a:prstGeom prst="rect">
            <a:avLst/>
          </a:prstGeom>
        </p:spPr>
      </p:pic>
      <p:pic>
        <p:nvPicPr>
          <p:cNvPr id="5" name="1 Minute Countdown Rainbow Timer 🌈">
            <a:hlinkClick r:id="" action="ppaction://media"/>
            <a:extLst>
              <a:ext uri="{FF2B5EF4-FFF2-40B4-BE49-F238E27FC236}">
                <a16:creationId xmlns:a16="http://schemas.microsoft.com/office/drawing/2014/main" id="{4F91ECD7-7529-396F-CA2E-60B46231B0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18285" y="3565705"/>
            <a:ext cx="2001217" cy="16383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وجة 5">
            <a:extLst>
              <a:ext uri="{FF2B5EF4-FFF2-40B4-BE49-F238E27FC236}">
                <a16:creationId xmlns:a16="http://schemas.microsoft.com/office/drawing/2014/main" id="{A02F3A96-1B1E-ECA8-C44E-2206A6EAE3D7}"/>
              </a:ext>
            </a:extLst>
          </p:cNvPr>
          <p:cNvSpPr/>
          <p:nvPr/>
        </p:nvSpPr>
        <p:spPr>
          <a:xfrm rot="20492611">
            <a:off x="1705304" y="2209471"/>
            <a:ext cx="3957487" cy="1166110"/>
          </a:xfrm>
          <a:prstGeom prst="wave">
            <a:avLst>
              <a:gd name="adj1" fmla="val 12500"/>
              <a:gd name="adj2" fmla="val 470"/>
            </a:avLst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استراتيجية الدقيقة الواحدة</a:t>
            </a:r>
          </a:p>
        </p:txBody>
      </p:sp>
      <p:sp>
        <p:nvSpPr>
          <p:cNvPr id="3" name="椭圆 4">
            <a:extLst>
              <a:ext uri="{FF2B5EF4-FFF2-40B4-BE49-F238E27FC236}">
                <a16:creationId xmlns:a16="http://schemas.microsoft.com/office/drawing/2014/main" id="{6F261245-813D-E755-7056-C53D1BF6AF13}"/>
              </a:ext>
            </a:extLst>
          </p:cNvPr>
          <p:cNvSpPr/>
          <p:nvPr/>
        </p:nvSpPr>
        <p:spPr>
          <a:xfrm>
            <a:off x="8409075" y="1061301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7" name="流程图: 库存数据 5">
            <a:extLst>
              <a:ext uri="{FF2B5EF4-FFF2-40B4-BE49-F238E27FC236}">
                <a16:creationId xmlns:a16="http://schemas.microsoft.com/office/drawing/2014/main" id="{07F20719-F10B-05F9-3A47-AB8C2BA991B8}"/>
              </a:ext>
            </a:extLst>
          </p:cNvPr>
          <p:cNvSpPr/>
          <p:nvPr/>
        </p:nvSpPr>
        <p:spPr>
          <a:xfrm flipH="1">
            <a:off x="8809021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91A78704-6359-5DE0-791D-B13302FFFF11}"/>
              </a:ext>
            </a:extLst>
          </p:cNvPr>
          <p:cNvSpPr txBox="1"/>
          <p:nvPr/>
        </p:nvSpPr>
        <p:spPr>
          <a:xfrm>
            <a:off x="8712513" y="1061301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D43B32C1-E05C-E5A9-5380-A6743E3C3C18}"/>
              </a:ext>
            </a:extLst>
          </p:cNvPr>
          <p:cNvSpPr txBox="1"/>
          <p:nvPr/>
        </p:nvSpPr>
        <p:spPr>
          <a:xfrm>
            <a:off x="9337692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705562F5-E673-7A03-495F-F688944EFCC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49683"/>
          <a:stretch/>
        </p:blipFill>
        <p:spPr>
          <a:xfrm>
            <a:off x="5745600" y="2531838"/>
            <a:ext cx="17015905" cy="213744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71CD1A60-13F3-15AA-FDEA-527E343A311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9683"/>
          <a:stretch/>
        </p:blipFill>
        <p:spPr>
          <a:xfrm>
            <a:off x="5745600" y="7249329"/>
            <a:ext cx="17015905" cy="2137440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F0854EE-7A82-77B6-B813-E10DB437C2F7}"/>
              </a:ext>
            </a:extLst>
          </p:cNvPr>
          <p:cNvSpPr txBox="1"/>
          <p:nvPr/>
        </p:nvSpPr>
        <p:spPr>
          <a:xfrm>
            <a:off x="9015502" y="4882542"/>
            <a:ext cx="11256941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4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إجابة ممكنة : س = 10 و ص = 11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3C6F23A4-74F9-B7E1-BD80-E72B2AC42E99}"/>
              </a:ext>
            </a:extLst>
          </p:cNvPr>
          <p:cNvSpPr txBox="1"/>
          <p:nvPr/>
        </p:nvSpPr>
        <p:spPr>
          <a:xfrm>
            <a:off x="7470844" y="9699713"/>
            <a:ext cx="13144528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4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أحيانا ، إجابة ممكنة : تكون س -3 = ص -3 إذا فقط   س =  ص</a:t>
            </a:r>
          </a:p>
        </p:txBody>
      </p:sp>
    </p:spTree>
    <p:extLst>
      <p:ext uri="{BB962C8B-B14F-4D97-AF65-F5344CB8AC3E}">
        <p14:creationId xmlns:p14="http://schemas.microsoft.com/office/powerpoint/2010/main" val="35662894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573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2573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3073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animBg="1"/>
      <p:bldP spid="7" grpId="0" animBg="1"/>
      <p:bldP spid="8" grpId="0"/>
      <p:bldP spid="9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مستطيل مستدير الزوايا"/>
          <p:cNvSpPr/>
          <p:nvPr/>
        </p:nvSpPr>
        <p:spPr>
          <a:xfrm>
            <a:off x="492751" y="444113"/>
            <a:ext cx="23016177" cy="12566829"/>
          </a:xfrm>
          <a:prstGeom prst="roundRect">
            <a:avLst>
              <a:gd name="adj" fmla="val 5744"/>
            </a:avLst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sp>
        <p:nvSpPr>
          <p:cNvPr id="158" name="مستطيل مستدير الزوايا"/>
          <p:cNvSpPr/>
          <p:nvPr/>
        </p:nvSpPr>
        <p:spPr>
          <a:xfrm>
            <a:off x="759335" y="757057"/>
            <a:ext cx="23162549" cy="12503958"/>
          </a:xfrm>
          <a:prstGeom prst="roundRect">
            <a:avLst>
              <a:gd name="adj" fmla="val 5667"/>
            </a:avLst>
          </a:prstGeom>
          <a:ln w="76200">
            <a:solidFill>
              <a:schemeClr val="accent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/>
          </a:p>
        </p:txBody>
      </p:sp>
      <p:pic>
        <p:nvPicPr>
          <p:cNvPr id="19" name="صورة 3">
            <a:extLst>
              <a:ext uri="{FF2B5EF4-FFF2-40B4-BE49-F238E27FC236}">
                <a16:creationId xmlns:a16="http://schemas.microsoft.com/office/drawing/2014/main" id="{F66E5056-96CC-7947-82A2-B068E567E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69" y="9867681"/>
            <a:ext cx="2421130" cy="2711669"/>
          </a:xfrm>
          <a:prstGeom prst="rect">
            <a:avLst/>
          </a:prstGeom>
          <a:ln>
            <a:noFill/>
          </a:ln>
        </p:spPr>
      </p:pic>
      <p:sp>
        <p:nvSpPr>
          <p:cNvPr id="20" name="مربع نص 19"/>
          <p:cNvSpPr txBox="1"/>
          <p:nvPr/>
        </p:nvSpPr>
        <p:spPr>
          <a:xfrm>
            <a:off x="1343669" y="11644789"/>
            <a:ext cx="212217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1" anchor="ctr">
            <a:spAutoFit/>
          </a:bodyPr>
          <a:lstStyle/>
          <a:p>
            <a:pPr marL="0" marR="0" indent="0" algn="ctr" defTabSz="2438338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صفحة 30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</a:p>
        </p:txBody>
      </p:sp>
      <p:sp>
        <p:nvSpPr>
          <p:cNvPr id="11" name="مستطيل مستدير الزوايا"/>
          <p:cNvSpPr/>
          <p:nvPr/>
        </p:nvSpPr>
        <p:spPr>
          <a:xfrm>
            <a:off x="1731530" y="3331614"/>
            <a:ext cx="3069368" cy="2985778"/>
          </a:xfrm>
          <a:prstGeom prst="roundRect">
            <a:avLst>
              <a:gd name="adj" fmla="val 12608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751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547"/>
          </a:p>
        </p:txBody>
      </p:sp>
      <p:sp>
        <p:nvSpPr>
          <p:cNvPr id="12" name="مستطيل مستدير الزوايا"/>
          <p:cNvSpPr/>
          <p:nvPr/>
        </p:nvSpPr>
        <p:spPr>
          <a:xfrm>
            <a:off x="2032577" y="3548641"/>
            <a:ext cx="2414360" cy="2518678"/>
          </a:xfrm>
          <a:prstGeom prst="roundRect">
            <a:avLst>
              <a:gd name="adj" fmla="val 14182"/>
            </a:avLst>
          </a:prstGeom>
          <a:solidFill>
            <a:srgbClr val="EBEBEB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410751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547"/>
          </a:p>
        </p:txBody>
      </p:sp>
      <p:sp>
        <p:nvSpPr>
          <p:cNvPr id="16" name="الواجب"/>
          <p:cNvSpPr txBox="1"/>
          <p:nvPr/>
        </p:nvSpPr>
        <p:spPr>
          <a:xfrm>
            <a:off x="2032577" y="3633810"/>
            <a:ext cx="2414359" cy="228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defTabSz="2311906">
              <a:defRPr sz="9900">
                <a:solidFill>
                  <a:srgbClr val="000000"/>
                </a:solidFill>
                <a:latin typeface="Muna Bold"/>
                <a:ea typeface="Muna Bold"/>
                <a:cs typeface="Muna Bold"/>
                <a:sym typeface="Muna Bold"/>
              </a:defRPr>
            </a:lvl1pPr>
          </a:lstStyle>
          <a:p>
            <a:pPr rtl="0">
              <a:defRPr/>
            </a:pPr>
            <a:r>
              <a:rPr lang="ar-SA" sz="4800" b="1" dirty="0">
                <a:solidFill>
                  <a:schemeClr val="accent1">
                    <a:lumMod val="75000"/>
                  </a:schemeClr>
                </a:solidFill>
              </a:rPr>
              <a:t>الواجب</a:t>
            </a:r>
          </a:p>
          <a:p>
            <a:pPr rtl="0">
              <a:defRPr/>
            </a:pPr>
            <a:r>
              <a:rPr lang="ar-SA" sz="4800" b="1" dirty="0">
                <a:solidFill>
                  <a:schemeClr val="accent1">
                    <a:lumMod val="75000"/>
                  </a:schemeClr>
                </a:solidFill>
              </a:rPr>
              <a:t>متابعة</a:t>
            </a:r>
          </a:p>
          <a:p>
            <a:pPr rtl="0">
              <a:defRPr/>
            </a:pPr>
            <a:r>
              <a:rPr lang="ar-SA" sz="4800" b="1" dirty="0">
                <a:solidFill>
                  <a:schemeClr val="accent1">
                    <a:lumMod val="75000"/>
                  </a:schemeClr>
                </a:solidFill>
              </a:rPr>
              <a:t>المنصة</a:t>
            </a:r>
            <a:endParaRPr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IMG_4499.jpeg" descr="IMG_4499.jpeg"/>
          <p:cNvPicPr>
            <a:picLocks noChangeAspect="1"/>
          </p:cNvPicPr>
          <p:nvPr/>
        </p:nvPicPr>
        <p:blipFill rotWithShape="1">
          <a:blip r:embed="rId4"/>
          <a:srcRect l="47133" t="17941"/>
          <a:stretch/>
        </p:blipFill>
        <p:spPr>
          <a:xfrm>
            <a:off x="1297857" y="6691405"/>
            <a:ext cx="3503041" cy="3013035"/>
          </a:xfrm>
          <a:prstGeom prst="rect">
            <a:avLst/>
          </a:prstGeom>
          <a:ln w="50800">
            <a:solidFill>
              <a:srgbClr val="FFFFFF"/>
            </a:solidFill>
            <a:prstDash val="sysDot"/>
            <a:miter lim="400000"/>
          </a:ln>
        </p:spPr>
      </p:pic>
      <p:sp>
        <p:nvSpPr>
          <p:cNvPr id="2" name="椭圆 4">
            <a:extLst>
              <a:ext uri="{FF2B5EF4-FFF2-40B4-BE49-F238E27FC236}">
                <a16:creationId xmlns:a16="http://schemas.microsoft.com/office/drawing/2014/main" id="{D8E70972-53FF-2AAC-38DD-9AB9B6F8E183}"/>
              </a:ext>
            </a:extLst>
          </p:cNvPr>
          <p:cNvSpPr/>
          <p:nvPr/>
        </p:nvSpPr>
        <p:spPr>
          <a:xfrm>
            <a:off x="8921139" y="1079589"/>
            <a:ext cx="1275776" cy="9297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3" name="流程图: 库存数据 5">
            <a:extLst>
              <a:ext uri="{FF2B5EF4-FFF2-40B4-BE49-F238E27FC236}">
                <a16:creationId xmlns:a16="http://schemas.microsoft.com/office/drawing/2014/main" id="{B265845A-8A93-5010-C386-50B519A47552}"/>
              </a:ext>
            </a:extLst>
          </p:cNvPr>
          <p:cNvSpPr/>
          <p:nvPr/>
        </p:nvSpPr>
        <p:spPr>
          <a:xfrm flipH="1">
            <a:off x="9394237" y="970482"/>
            <a:ext cx="7449010" cy="1132695"/>
          </a:xfrm>
          <a:prstGeom prst="flowChartOnlineStorag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D50CBA90-D7CB-DC1A-A585-F8ED7D9B37FD}"/>
              </a:ext>
            </a:extLst>
          </p:cNvPr>
          <p:cNvSpPr txBox="1"/>
          <p:nvPr/>
        </p:nvSpPr>
        <p:spPr>
          <a:xfrm>
            <a:off x="9224577" y="1079589"/>
            <a:ext cx="6687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altLang="zh-CN" sz="55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5</a:t>
            </a:r>
            <a:endParaRPr lang="zh-CN" altLang="en-US" sz="55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8A14B3C-DED5-5501-A191-4B9DB1C8D1D6}"/>
              </a:ext>
            </a:extLst>
          </p:cNvPr>
          <p:cNvSpPr txBox="1"/>
          <p:nvPr/>
        </p:nvSpPr>
        <p:spPr>
          <a:xfrm>
            <a:off x="9922908" y="1046560"/>
            <a:ext cx="6280259" cy="877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ar-SA" altLang="zh-CN" sz="4400" b="1" dirty="0">
                <a:solidFill>
                  <a:schemeClr val="tx1">
                    <a:lumMod val="50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المتغيرات والعبارات الجبرية</a:t>
            </a:r>
            <a:endParaRPr lang="zh-CN" altLang="en-US" sz="4400" b="1" dirty="0">
              <a:solidFill>
                <a:schemeClr val="tx1">
                  <a:lumMod val="50000"/>
                </a:schemeClr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D0386455-54DB-B20D-70CC-0E051DE57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358" y="2400596"/>
            <a:ext cx="17374401" cy="10192608"/>
          </a:xfrm>
          <a:prstGeom prst="rect">
            <a:avLst/>
          </a:prstGeom>
        </p:spPr>
      </p:pic>
      <p:sp>
        <p:nvSpPr>
          <p:cNvPr id="8" name="Rectangle 82">
            <a:extLst>
              <a:ext uri="{FF2B5EF4-FFF2-40B4-BE49-F238E27FC236}">
                <a16:creationId xmlns:a16="http://schemas.microsoft.com/office/drawing/2014/main" id="{EDA84444-C3DB-A910-FF40-0CC0A85F3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3247" y="7603067"/>
            <a:ext cx="4424847" cy="82973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SA"/>
          </a:p>
        </p:txBody>
      </p:sp>
      <p:sp>
        <p:nvSpPr>
          <p:cNvPr id="9" name="Rectangle 82">
            <a:extLst>
              <a:ext uri="{FF2B5EF4-FFF2-40B4-BE49-F238E27FC236}">
                <a16:creationId xmlns:a16="http://schemas.microsoft.com/office/drawing/2014/main" id="{62FC7F88-9C33-958B-D01C-33F7E5D97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789" y="8856134"/>
            <a:ext cx="4057012" cy="96516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41111582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2" grpId="0" animBg="1"/>
      <p:bldP spid="3" grpId="0" animBg="1"/>
      <p:bldP spid="4" grpId="0"/>
      <p:bldP spid="5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eeza Pro Regular"/>
            <a:ea typeface="Geeza Pro Regular"/>
            <a:cs typeface="Geeza Pro Regular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eeza Pro Regular"/>
            <a:ea typeface="Geeza Pro Regular"/>
            <a:cs typeface="Geeza Pro Regular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4922</TotalTime>
  <Words>534</Words>
  <Application>Microsoft Office PowerPoint</Application>
  <PresentationFormat>مخصص</PresentationFormat>
  <Paragraphs>222</Paragraphs>
  <Slides>11</Slides>
  <Notes>3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6" baseType="lpstr">
      <vt:lpstr>Arial</vt:lpstr>
      <vt:lpstr>Geeza Pro Regular</vt:lpstr>
      <vt:lpstr>Helvetica Neue</vt:lpstr>
      <vt:lpstr>Source Han Sans CN Medium</vt:lpstr>
      <vt:lpstr>21_BasicWhite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Abdullah Almohandes</cp:lastModifiedBy>
  <cp:revision>671</cp:revision>
  <dcterms:modified xsi:type="dcterms:W3CDTF">2025-08-27T18:04:59Z</dcterms:modified>
</cp:coreProperties>
</file>