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photoAlbum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>
      <p:cViewPr varScale="1">
        <p:scale>
          <a:sx n="77" d="100"/>
          <a:sy n="77" d="100"/>
        </p:scale>
        <p:origin x="88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5A77E2B-2CE9-AB25-3A5F-7DFF892410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485B69B9-C3AA-E8EC-1133-EF99200A8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FDD7C47-706B-48E3-192D-8407D8750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355FC316-7319-84AE-F7D3-FFF2B081D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FA7FF97-BBDF-310D-E144-F6193D66C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7071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9A237D-2A28-FA65-5CF7-D35C7834A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F65D6A0A-0A9F-1DB3-2934-476A7B3ACF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AB7FD66-C848-F1D1-3FAE-ECD3C8F99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5B2A9B8-F9B6-40F3-32E9-DB3C951EF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8B5A51F-8C26-EEFF-4C10-558F4877A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6879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2D25FBB-0273-7864-DC13-64B0ECB271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784F82C-16D2-D873-05AE-C28655633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22D2616-2E19-F90C-A827-2E4F68EA4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DFECC3F6-FF4B-CC52-EB4D-C2AEDF94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F6CE6F8-A8F2-70A9-BF84-303ED5CCD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1837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C9F6F19-5299-AD7B-C871-9768CEEE8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8FA15EE-D920-D0C0-1BF2-255F810CD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68E7E4B-AA71-914A-9562-B5F1B346B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2A12B28-7E47-40E2-34A7-E4D91C4D7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DA3C704-8DDD-E229-6E3F-3E8882E3F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6718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E68F839-F647-210D-4C54-F699ABF99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73AF8C80-3EB5-8418-C6ED-291DA4CF8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4D84AE6-27D3-8E38-8F44-7607783F5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26A0FC43-08E5-2E87-4AD0-9EFDDE2CC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996911D5-79F0-4EFC-0862-CA60F254A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6842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D52E872-AE54-616D-D371-11D8FED0D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FA6B46E4-949A-5831-6227-E0BFF00A11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E99DC1CF-73F9-11FC-6043-7A419ADB2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2909030A-026E-30F7-CD5E-4D21EF3E6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21B0DDCF-5A13-BF0F-3654-98B12C325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F6471E1-DEAA-3B46-2D29-F76B769A0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7704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BA83DAD-DB76-3D90-4C41-20D121BC9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87D65E72-9023-6D69-5AE0-9888CE3B5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C806A63F-2F41-8B8E-EA76-246A5D065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69153AB1-8F62-52DD-6302-F34863485E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55CD8AA-E52F-48B6-2633-698194C37D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5CC96C70-2045-E640-5167-C027EDAC3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E251B838-30DA-7F17-6A33-361280EAE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FC9FECDE-3080-4F20-329A-ADFECC621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80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7201FFF-F9E7-3924-6316-6E7799C09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A28CC8D-6758-E550-BE17-6E0FDD122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57D816F3-A5CA-0C60-4B57-57521F892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F0804AE-DF4E-D10B-66B9-EE8BF2C48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5277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26726B50-4CE3-04CA-E208-6B2DB52CF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7BEA7572-2E59-5F2E-EF57-782EF7F9B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01AA87D-9EE4-F116-B073-73FACD9AE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2976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71DB605-23F5-76AF-B434-4DEEBB56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67247AB6-5D19-A58A-595F-E0544A65E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EFBFD3A5-007F-4605-9B35-2446CA5ED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C1B5C81-F167-2F3D-53E8-631151067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E57A51B-D456-8E81-9D44-6E044525A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04371B3-DA44-9CB5-AB31-74E8BAF84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3770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2BA75CC-7499-502F-F811-8C5721381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4B861A7F-7830-710E-FB73-12C73F3386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30B225E-1C47-2EE3-DFD2-1C9D5169E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7F54D62-CC64-58E0-88B4-0186BE6FD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4044AA77-C9AA-125C-63CC-4C30B2C86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0A4D28F-04E0-05EC-7C22-E1393D8B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77315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2014463-5D70-056E-9A49-8CFD7E8F5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8257D45-2239-A100-C65C-FF2427F2F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A444E5C-AB2E-DD37-8208-E6F5A33F94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D9BC2-FCE9-4B27-BB48-7400AC49EDA6}" type="datetimeFigureOut">
              <a:rPr lang="ar-SA" smtClean="0"/>
              <a:t>05/11/43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C610C47A-FEF7-AF94-92E2-06515EC5EC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5A08FB7-A34A-33D7-0258-C98A18006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027606-858E-4477-AC70-FA444F1B8C37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64346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1">
            <a:extLst>
              <a:ext uri="{FF2B5EF4-FFF2-40B4-BE49-F238E27FC236}">
                <a16:creationId xmlns:a16="http://schemas.microsoft.com/office/drawing/2014/main" id="{B99FC9B0-405C-6134-784B-949D83EBC3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90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10">
            <a:extLst>
              <a:ext uri="{FF2B5EF4-FFF2-40B4-BE49-F238E27FC236}">
                <a16:creationId xmlns:a16="http://schemas.microsoft.com/office/drawing/2014/main" id="{340C2350-3A71-C564-04FD-A9E983144D6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812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11">
            <a:extLst>
              <a:ext uri="{FF2B5EF4-FFF2-40B4-BE49-F238E27FC236}">
                <a16:creationId xmlns:a16="http://schemas.microsoft.com/office/drawing/2014/main" id="{740BDACE-2035-04BC-0C15-3F98FE73C7D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7166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12">
            <a:extLst>
              <a:ext uri="{FF2B5EF4-FFF2-40B4-BE49-F238E27FC236}">
                <a16:creationId xmlns:a16="http://schemas.microsoft.com/office/drawing/2014/main" id="{29B45C1D-0819-D80D-D7C0-286EC1DEF4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9082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13">
            <a:extLst>
              <a:ext uri="{FF2B5EF4-FFF2-40B4-BE49-F238E27FC236}">
                <a16:creationId xmlns:a16="http://schemas.microsoft.com/office/drawing/2014/main" id="{BE7CD621-B4B9-0952-E48D-48D0C4380D3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12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2">
            <a:extLst>
              <a:ext uri="{FF2B5EF4-FFF2-40B4-BE49-F238E27FC236}">
                <a16:creationId xmlns:a16="http://schemas.microsoft.com/office/drawing/2014/main" id="{CE174A15-3909-120A-874C-7A6558AD076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71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3">
            <a:extLst>
              <a:ext uri="{FF2B5EF4-FFF2-40B4-BE49-F238E27FC236}">
                <a16:creationId xmlns:a16="http://schemas.microsoft.com/office/drawing/2014/main" id="{D5A31BE2-37ED-2575-87DE-4A27E54ED3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594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4">
            <a:extLst>
              <a:ext uri="{FF2B5EF4-FFF2-40B4-BE49-F238E27FC236}">
                <a16:creationId xmlns:a16="http://schemas.microsoft.com/office/drawing/2014/main" id="{FFD7005A-65BC-EA75-A204-693639D95F5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54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5">
            <a:extLst>
              <a:ext uri="{FF2B5EF4-FFF2-40B4-BE49-F238E27FC236}">
                <a16:creationId xmlns:a16="http://schemas.microsoft.com/office/drawing/2014/main" id="{A035B001-1092-044F-DBF7-D7FC55708E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47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6">
            <a:extLst>
              <a:ext uri="{FF2B5EF4-FFF2-40B4-BE49-F238E27FC236}">
                <a16:creationId xmlns:a16="http://schemas.microsoft.com/office/drawing/2014/main" id="{637804D4-0F3C-CAE1-F882-057D2562A66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89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7">
            <a:extLst>
              <a:ext uri="{FF2B5EF4-FFF2-40B4-BE49-F238E27FC236}">
                <a16:creationId xmlns:a16="http://schemas.microsoft.com/office/drawing/2014/main" id="{3A035F45-350D-1DCF-BC39-883BAB243B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368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8">
            <a:extLst>
              <a:ext uri="{FF2B5EF4-FFF2-40B4-BE49-F238E27FC236}">
                <a16:creationId xmlns:a16="http://schemas.microsoft.com/office/drawing/2014/main" id="{B79F95E2-B97A-0374-009E-4E9F185DC9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89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حجم الاسطوانة_9">
            <a:extLst>
              <a:ext uri="{FF2B5EF4-FFF2-40B4-BE49-F238E27FC236}">
                <a16:creationId xmlns:a16="http://schemas.microsoft.com/office/drawing/2014/main" id="{B77B9094-C742-C431-C570-1E4FFFCC05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"/>
            <a:ext cx="12192000" cy="685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4519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شاشة عريضة</PresentationFormat>
  <Paragraphs>0</Paragraphs>
  <Slides>13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ماجد البيضاني</dc:creator>
  <cp:lastModifiedBy>ماجد البيضاني</cp:lastModifiedBy>
  <cp:revision>1</cp:revision>
  <dcterms:created xsi:type="dcterms:W3CDTF">2022-06-04T06:35:18Z</dcterms:created>
  <dcterms:modified xsi:type="dcterms:W3CDTF">2022-06-04T06:35:58Z</dcterms:modified>
</cp:coreProperties>
</file>