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20"/>
  </p:notesMasterIdLst>
  <p:sldIdLst>
    <p:sldId id="257" r:id="rId2"/>
    <p:sldId id="258" r:id="rId3"/>
    <p:sldId id="259" r:id="rId4"/>
    <p:sldId id="260" r:id="rId5"/>
    <p:sldId id="268" r:id="rId6"/>
    <p:sldId id="317" r:id="rId7"/>
    <p:sldId id="327" r:id="rId8"/>
    <p:sldId id="320" r:id="rId9"/>
    <p:sldId id="321" r:id="rId10"/>
    <p:sldId id="325" r:id="rId11"/>
    <p:sldId id="309" r:id="rId12"/>
    <p:sldId id="332" r:id="rId13"/>
    <p:sldId id="333" r:id="rId14"/>
    <p:sldId id="331" r:id="rId15"/>
    <p:sldId id="334" r:id="rId16"/>
    <p:sldId id="266" r:id="rId17"/>
    <p:sldId id="295" r:id="rId18"/>
    <p:sldId id="296" r:id="rId19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CD6D4"/>
    <a:srgbClr val="E2F2E4"/>
    <a:srgbClr val="6D7A89"/>
    <a:srgbClr val="FFFFCC"/>
    <a:srgbClr val="A095B1"/>
    <a:srgbClr val="E1E5E7"/>
    <a:srgbClr val="FDE9D7"/>
    <a:srgbClr val="E2EAFE"/>
    <a:srgbClr val="FDEDF5"/>
    <a:srgbClr val="EFFF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5005" autoAdjust="0"/>
    <p:restoredTop sz="94660"/>
  </p:normalViewPr>
  <p:slideViewPr>
    <p:cSldViewPr snapToGrid="0">
      <p:cViewPr varScale="1">
        <p:scale>
          <a:sx n="56" d="100"/>
          <a:sy n="56" d="100"/>
        </p:scale>
        <p:origin x="100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D530112D-0F08-4021-9A79-D1F389BF0709}" type="datetimeFigureOut">
              <a:rPr lang="ar-SA" smtClean="0"/>
              <a:t>14/04/47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5E144244-E8F0-4494-9D5D-AAB5C16D52A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487315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1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84400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F5D2F0-86D8-7BF1-F843-91A28B8071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A47ACAC5-BF34-E368-0A02-55CE17E4DC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9A1F563C-A67D-78DC-7E07-0C8BFC75DD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E13A0CCB-10E6-FE09-9FBF-80E623AB9E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10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359921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17BB21-DAE7-8AC2-1E76-D86C5C637D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A68FE2A1-C453-4582-69E0-D3A1B651C0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8F30AF92-24B9-8E5B-58A1-1B6D624BDC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9295DA0E-638F-FBFA-3B96-B12B285FE4B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11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9870133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5F5A6B-4CE7-D9E8-127F-F21BCCE109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D9F380B6-95CB-D2A8-B510-6136DBF5E1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ADF27D5E-9344-C512-CC9F-4F1BDCCE2D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9D5110BF-391E-D415-8898-B29C16F7588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12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3961448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E838C-F126-EB8C-FAD5-38A7EB17C2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E18FC5B5-9B1F-C948-2C30-229F9AEC015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DFDFF04C-82FB-0F38-7DFE-463CB855D4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F8BEB2B0-8D0F-E1C3-5488-00922C0729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13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0508630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E19AB-32A2-3E75-F9AC-1C4EC85721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268A3792-5AC1-CBBD-4CBE-8970E94B23F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27F111D4-A254-5C17-4579-7E90BD1A86C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15C45872-D703-0E16-CC23-52B7B0D671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14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6840007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C595A2-D4D0-030E-A64A-84C8AC7326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1C012690-E7A1-9DD3-924B-C53635F3BC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DD3C8BD5-D410-A23D-F00C-36D0508DE8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D6E810D8-ED10-BBD6-584A-E09FE840EA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15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3690272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1B2474-B38C-8896-8073-0C6DA1B32A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FCDB349A-6F10-A5F8-30A2-CB1E604509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49DCB9D2-B2E8-4A4C-4366-48CEC6C411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CF52388D-5CE8-F30D-7385-6CC2C23E70F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16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608100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D9B571-E791-32B0-C8E2-D4348A41E6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4D37F06C-B8CD-20A8-D02D-5DA8DEEF17B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19CAE764-2694-34C1-9789-6E95C61175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83501403-2D8B-5D09-BD46-088B9CA755C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17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175708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808BC4-8651-F41E-A3E2-496F668F36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EB62C173-0235-50B8-2ECD-B5EA8C8BF01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8A0461A5-0987-0AF8-81EA-BBC53BA4D0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7273D2C3-21E6-0F0C-E5DD-492B59386E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18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143520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CD9BCB-E9F4-0FB6-D5E7-EFB6A62AEC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F6C2ED92-EA7D-72BE-B64A-4280DEB5C4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B8141AE3-2881-EF2E-B6D1-7A3E2A08BA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4EFF1724-B555-CFB2-FBB2-0E1CB387577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2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929047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B6E5F1-9411-AA30-A003-8E4F7CC92F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F4DA40CE-0D0D-F683-A752-CC2F1A78BC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A2CD77B2-7BA4-55E5-C114-485969ABF94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306F4834-B126-1DD2-E8F9-F0319C903B8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3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151774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7D6EE9-AA2C-3BF0-E0B7-DD5FA2FB5B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F098AA5E-BA2F-35E1-830D-C4308ED6F07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EA7C38A7-CAAD-73D8-4260-AE316B81FE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6FA8DE5B-AE2C-D8D0-585F-F920A2C36FF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4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160541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7C234F-6FC2-5FF0-DDDB-3CE422819E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7958E0DB-A985-341D-7737-472E3882242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0B0ECCD4-E5C8-BA03-1A82-CF55817C78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29DA0D3-289E-FB1B-E345-6002159FE49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5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956555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8C959B-185B-21F2-3EEC-AEC71F6A97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74118A41-65B0-5CFC-26FE-FB9FF1010F6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23D34EFB-78BB-CB15-50CF-F9B9BFC6A3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6B17D1BA-650C-02CD-06D3-48D7A994D1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6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222559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A258BA-5D78-2F01-C896-CD21D816B1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5AFDF4BF-E9A1-0FBD-3C85-836FE90801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1C8BFC47-DA2E-6CC5-96C8-CF2D3E112B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A4A00C41-9128-CC01-C7C4-957B13FA4BF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7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652742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323F13-F9FE-4BF3-04BE-97A74D301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4B6E600A-7018-8CC3-9D91-9602F7BAA15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7DC716C4-2D51-8497-6702-0E76C3C48C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FD24ED12-296F-774F-6A8F-0B6D38B721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8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160063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115487-742C-0CF8-1394-B355A3B358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E5271B1B-92AA-DB3D-D374-10ABF588028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2BBF0981-15B2-65D4-E423-2780AD8996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299EBE9D-56E8-7B2D-9C66-91CE36AB82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9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97815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BF455A2-56E2-982F-404C-8EB45B9F06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9F802288-9EFD-B9DE-4574-2A6E114506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FE2BFF3E-2A3A-935F-8F1C-64A2FBAE61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9D1B-2837-423C-9143-CC02A33D2692}" type="datetimeFigureOut">
              <a:rPr lang="ar-SA" smtClean="0"/>
              <a:t>14/04/47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58303B5C-BDDD-C7B6-EC85-3A50950AB8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7487AC74-F1CC-2F1B-30BE-CBC2321B0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D8512-FDCA-4FC4-BB5E-25092ABD993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012208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7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EF65F02F-C20D-721F-7E57-35A67BF0FB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9D1B-2837-423C-9143-CC02A33D2692}" type="datetimeFigureOut">
              <a:rPr lang="ar-SA" smtClean="0"/>
              <a:t>14/04/47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4FB00B49-C8DC-BEA2-C872-69CC7CAEB3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A29062EA-986C-BA03-9677-D013FA0D53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D8512-FDCA-4FC4-BB5E-25092ABD993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284958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EF65F02F-C20D-721F-7E57-35A67BF0FB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9D1B-2837-423C-9143-CC02A33D2692}" type="datetimeFigureOut">
              <a:rPr lang="ar-SA" smtClean="0"/>
              <a:t>14/04/47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4FB00B49-C8DC-BEA2-C872-69CC7CAEB3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A29062EA-986C-BA03-9677-D013FA0D53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D8512-FDCA-4FC4-BB5E-25092ABD993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443913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EF65F02F-C20D-721F-7E57-35A67BF0FB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9D1B-2837-423C-9143-CC02A33D2692}" type="datetimeFigureOut">
              <a:rPr lang="ar-SA" smtClean="0"/>
              <a:t>14/04/47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4FB00B49-C8DC-BEA2-C872-69CC7CAEB3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A29062EA-986C-BA03-9677-D013FA0D53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D8512-FDCA-4FC4-BB5E-25092ABD993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670228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EF65F02F-C20D-721F-7E57-35A67BF0FB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9D1B-2837-423C-9143-CC02A33D2692}" type="datetimeFigureOut">
              <a:rPr lang="ar-SA" smtClean="0"/>
              <a:t>14/04/47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4FB00B49-C8DC-BEA2-C872-69CC7CAEB3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A29062EA-986C-BA03-9677-D013FA0D53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D8512-FDCA-4FC4-BB5E-25092ABD993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900565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EF65F02F-C20D-721F-7E57-35A67BF0FB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9D1B-2837-423C-9143-CC02A33D2692}" type="datetimeFigureOut">
              <a:rPr lang="ar-SA" smtClean="0"/>
              <a:t>14/04/47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4FB00B49-C8DC-BEA2-C872-69CC7CAEB3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A29062EA-986C-BA03-9677-D013FA0D53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D8512-FDCA-4FC4-BB5E-25092ABD993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105860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EF65F02F-C20D-721F-7E57-35A67BF0FB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9D1B-2837-423C-9143-CC02A33D2692}" type="datetimeFigureOut">
              <a:rPr lang="ar-SA" smtClean="0"/>
              <a:t>14/04/47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4FB00B49-C8DC-BEA2-C872-69CC7CAEB3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A29062EA-986C-BA03-9677-D013FA0D53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D8512-FDCA-4FC4-BB5E-25092ABD993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135489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EF65F02F-C20D-721F-7E57-35A67BF0FB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9D1B-2837-423C-9143-CC02A33D2692}" type="datetimeFigureOut">
              <a:rPr lang="ar-SA" smtClean="0"/>
              <a:t>14/04/47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4FB00B49-C8DC-BEA2-C872-69CC7CAEB3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A29062EA-986C-BA03-9677-D013FA0D53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D8512-FDCA-4FC4-BB5E-25092ABD993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647895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0BB6A54-D28C-9FE0-2D1B-D158229618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9D02E3F3-FCCB-AEA2-4B6B-7D9F5574B5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EEF23DAF-EFD0-5D94-6075-BA27F589C4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9C616122-7126-3BD5-6666-300F697593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9D1B-2837-423C-9143-CC02A33D2692}" type="datetimeFigureOut">
              <a:rPr lang="ar-SA" smtClean="0"/>
              <a:t>14/04/47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55120A67-9B44-7EA4-1680-30FDE11DC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8B12F7F8-0712-CAD7-24A4-94B62A342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D8512-FDCA-4FC4-BB5E-25092ABD993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533027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0AFEC84-96C6-84DC-9A89-4182EA4478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B74BE874-CB1A-598A-4C89-3814700283C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0B381BBD-44CA-E0C7-F236-D2D5FC4E68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1AF307CD-1732-ACD8-89BE-929F945B8C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9D1B-2837-423C-9143-CC02A33D2692}" type="datetimeFigureOut">
              <a:rPr lang="ar-SA" smtClean="0"/>
              <a:t>14/04/47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5EEFB2AF-11A9-081A-1794-126F547896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0187E466-8E3A-E5FD-7DDD-8FE4615E8B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D8512-FDCA-4FC4-BB5E-25092ABD993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9179327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65EC7CF-5B4F-0556-0947-0919EE99F4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8AB48E3F-CB3D-7E0F-C4C7-3F402B03B2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0B7EE2C4-47B5-1716-254C-D66BC478B9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9D1B-2837-423C-9143-CC02A33D2692}" type="datetimeFigureOut">
              <a:rPr lang="ar-SA" smtClean="0"/>
              <a:t>14/04/47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DF02F6D9-96DC-46D9-3142-83F0516F9A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3F41B90E-0405-F6AD-D140-15250B0CF0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D8512-FDCA-4FC4-BB5E-25092ABD993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459444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69CBC9A-EF41-5943-1912-229D9B982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BA2E3143-FDFD-F180-0312-72234CFAAB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CFAAA191-0512-AAD4-26B3-FADF627979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9D1B-2837-423C-9143-CC02A33D2692}" type="datetimeFigureOut">
              <a:rPr lang="ar-SA" smtClean="0"/>
              <a:t>14/04/47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FF7D6912-318D-1C97-B928-A8E7C90FDC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A29EB55D-30FD-7B90-4BC7-9DA784A1C9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D8512-FDCA-4FC4-BB5E-25092ABD993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999462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C07E572A-608C-1FA0-13E4-8CA48B9886E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CB50061F-FD5A-78A0-8543-39607AE818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6D20D564-D958-F49E-B444-2CE69D4681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9D1B-2837-423C-9143-CC02A33D2692}" type="datetimeFigureOut">
              <a:rPr lang="ar-SA" smtClean="0"/>
              <a:t>14/04/47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15F0FA1D-D02D-94BF-A710-5DEA66542E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3A812D2A-D5AD-1FEF-192E-9D4052DF07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D8512-FDCA-4FC4-BB5E-25092ABD993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575389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56B07DA-D520-F09D-247E-605817D927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2F0BA419-D541-65D3-1120-718190B46C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C6641F9B-4923-10A4-4194-149A09F541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9D1B-2837-423C-9143-CC02A33D2692}" type="datetimeFigureOut">
              <a:rPr lang="ar-SA" smtClean="0"/>
              <a:t>14/04/47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62F0FFED-CC9D-AC73-4CDB-31360946E5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151E7DC6-009B-10DE-FBD5-FD6723E20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D8512-FDCA-4FC4-BB5E-25092ABD993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185800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987CE60-11AD-7ACD-A939-71C18991EA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6B818D4A-E9B6-C067-5D0D-ED5B7B8B72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1CBECF84-B461-494A-2838-D3670E6CD7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006A373F-BB11-DC3D-FE1F-325C0A2103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9D1B-2837-423C-9143-CC02A33D2692}" type="datetimeFigureOut">
              <a:rPr lang="ar-SA" smtClean="0"/>
              <a:t>14/04/47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DD077A90-DC64-C12F-6F41-2E79A75B05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63913EED-5BD9-32DD-F738-0C4E90EFB3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D8512-FDCA-4FC4-BB5E-25092ABD993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04778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3DAABDE-01C5-0F84-0E57-08B28E2892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B3EDD66C-908D-C50A-1C37-8A2DC0B37F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DEEAF56F-A05D-810A-289D-4EDE0FAA7E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890198DE-7E41-0490-458B-185EFDB808A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39FAD686-97A7-11A3-D788-4CBF32CA4A9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3B1EFBF3-DF14-55D0-B88B-28A01B7183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9D1B-2837-423C-9143-CC02A33D2692}" type="datetimeFigureOut">
              <a:rPr lang="ar-SA" smtClean="0"/>
              <a:t>14/04/47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93FD97FE-9238-7809-97B8-0C7684339F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7C660262-2124-2869-BCFA-24FF12E32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D8512-FDCA-4FC4-BB5E-25092ABD993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87599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A5481EA-DCF0-EC83-3F0E-573274E127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C7EBA8C3-1B3D-1FB4-5C9A-298BCEB569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9D1B-2837-423C-9143-CC02A33D2692}" type="datetimeFigureOut">
              <a:rPr lang="ar-SA" smtClean="0"/>
              <a:t>14/04/47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717ADE48-C332-52BF-7F25-0495177B06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B108553D-CAF8-5243-17EB-4B9902A719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D8512-FDCA-4FC4-BB5E-25092ABD993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248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EF65F02F-C20D-721F-7E57-35A67BF0FB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9D1B-2837-423C-9143-CC02A33D2692}" type="datetimeFigureOut">
              <a:rPr lang="ar-SA" smtClean="0"/>
              <a:t>14/04/47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4FB00B49-C8DC-BEA2-C872-69CC7CAEB3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A29062EA-986C-BA03-9677-D013FA0D53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D8512-FDCA-4FC4-BB5E-25092ABD993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015794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9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EF65F02F-C20D-721F-7E57-35A67BF0FB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9D1B-2837-423C-9143-CC02A33D2692}" type="datetimeFigureOut">
              <a:rPr lang="ar-SA" smtClean="0"/>
              <a:t>14/04/47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4FB00B49-C8DC-BEA2-C872-69CC7CAEB3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A29062EA-986C-BA03-9677-D013FA0D53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D8512-FDCA-4FC4-BB5E-25092ABD993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635217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8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EF65F02F-C20D-721F-7E57-35A67BF0FB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9D1B-2837-423C-9143-CC02A33D2692}" type="datetimeFigureOut">
              <a:rPr lang="ar-SA" smtClean="0"/>
              <a:t>14/04/47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4FB00B49-C8DC-BEA2-C872-69CC7CAEB3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A29062EA-986C-BA03-9677-D013FA0D53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D8512-FDCA-4FC4-BB5E-25092ABD993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961136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6BEFC4D0-679E-3081-856B-E53EDE40C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2D9DD5E9-D306-CE93-8417-14FE3CB92F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D0639550-3CB5-CF58-F7E6-B524A622809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CFE9D1B-2837-423C-9143-CC02A33D2692}" type="datetimeFigureOut">
              <a:rPr lang="ar-SA" smtClean="0"/>
              <a:t>14/04/47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538A743D-28AB-CA19-1DCF-C3645CDCA5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ADBF7FC2-9380-9019-AF2E-08BB905AFC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6D8512-FDCA-4FC4-BB5E-25092ABD993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6716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8" r:id="rId8"/>
    <p:sldLayoutId id="2147483667" r:id="rId9"/>
    <p:sldLayoutId id="2147483666" r:id="rId10"/>
    <p:sldLayoutId id="2147483665" r:id="rId11"/>
    <p:sldLayoutId id="2147483664" r:id="rId12"/>
    <p:sldLayoutId id="2147483663" r:id="rId13"/>
    <p:sldLayoutId id="2147483662" r:id="rId14"/>
    <p:sldLayoutId id="2147483661" r:id="rId15"/>
    <p:sldLayoutId id="2147483660" r:id="rId16"/>
    <p:sldLayoutId id="2147483656" r:id="rId17"/>
    <p:sldLayoutId id="2147483657" r:id="rId18"/>
    <p:sldLayoutId id="2147483658" r:id="rId19"/>
    <p:sldLayoutId id="2147483659" r:id="rId20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microsoft.com/office/2007/relationships/hdphoto" Target="../media/hdphoto3.wdp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jpg"/><Relationship Id="rId7" Type="http://schemas.microsoft.com/office/2007/relationships/hdphoto" Target="../media/hdphoto4.wdp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9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1.jpg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2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1.jpg"/><Relationship Id="rId4" Type="http://schemas.microsoft.com/office/2007/relationships/hdphoto" Target="../media/hdphoto2.wdp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jpg"/><Relationship Id="rId7" Type="http://schemas.openxmlformats.org/officeDocument/2006/relationships/image" Target="../media/image2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microsoft.com/office/2007/relationships/hdphoto" Target="../media/hdphoto3.wdp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microsoft.com/office/2007/relationships/hdphoto" Target="../media/hdphoto3.wdp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t.me/jewelsAshdaddi/1881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9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1.jpg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2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1.jpg"/><Relationship Id="rId4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مستطيل 25">
            <a:extLst>
              <a:ext uri="{FF2B5EF4-FFF2-40B4-BE49-F238E27FC236}">
                <a16:creationId xmlns:a16="http://schemas.microsoft.com/office/drawing/2014/main" id="{D36D5692-8ED4-BEA2-460C-BEE37D650917}"/>
              </a:ext>
            </a:extLst>
          </p:cNvPr>
          <p:cNvSpPr/>
          <p:nvPr/>
        </p:nvSpPr>
        <p:spPr>
          <a:xfrm>
            <a:off x="224852" y="312821"/>
            <a:ext cx="11775819" cy="6419449"/>
          </a:xfrm>
          <a:custGeom>
            <a:avLst/>
            <a:gdLst>
              <a:gd name="connsiteX0" fmla="*/ 0 w 11775819"/>
              <a:gd name="connsiteY0" fmla="*/ 0 h 6419449"/>
              <a:gd name="connsiteX1" fmla="*/ 810453 w 11775819"/>
              <a:gd name="connsiteY1" fmla="*/ 0 h 6419449"/>
              <a:gd name="connsiteX2" fmla="*/ 1620907 w 11775819"/>
              <a:gd name="connsiteY2" fmla="*/ 0 h 6419449"/>
              <a:gd name="connsiteX3" fmla="*/ 2195844 w 11775819"/>
              <a:gd name="connsiteY3" fmla="*/ 0 h 6419449"/>
              <a:gd name="connsiteX4" fmla="*/ 2770781 w 11775819"/>
              <a:gd name="connsiteY4" fmla="*/ 0 h 6419449"/>
              <a:gd name="connsiteX5" fmla="*/ 3581234 w 11775819"/>
              <a:gd name="connsiteY5" fmla="*/ 0 h 6419449"/>
              <a:gd name="connsiteX6" fmla="*/ 4273930 w 11775819"/>
              <a:gd name="connsiteY6" fmla="*/ 0 h 6419449"/>
              <a:gd name="connsiteX7" fmla="*/ 4731108 w 11775819"/>
              <a:gd name="connsiteY7" fmla="*/ 0 h 6419449"/>
              <a:gd name="connsiteX8" fmla="*/ 5659320 w 11775819"/>
              <a:gd name="connsiteY8" fmla="*/ 0 h 6419449"/>
              <a:gd name="connsiteX9" fmla="*/ 6587532 w 11775819"/>
              <a:gd name="connsiteY9" fmla="*/ 0 h 6419449"/>
              <a:gd name="connsiteX10" fmla="*/ 7280227 w 11775819"/>
              <a:gd name="connsiteY10" fmla="*/ 0 h 6419449"/>
              <a:gd name="connsiteX11" fmla="*/ 8090680 w 11775819"/>
              <a:gd name="connsiteY11" fmla="*/ 0 h 6419449"/>
              <a:gd name="connsiteX12" fmla="*/ 8901134 w 11775819"/>
              <a:gd name="connsiteY12" fmla="*/ 0 h 6419449"/>
              <a:gd name="connsiteX13" fmla="*/ 9476071 w 11775819"/>
              <a:gd name="connsiteY13" fmla="*/ 0 h 6419449"/>
              <a:gd name="connsiteX14" fmla="*/ 10168766 w 11775819"/>
              <a:gd name="connsiteY14" fmla="*/ 0 h 6419449"/>
              <a:gd name="connsiteX15" fmla="*/ 10861461 w 11775819"/>
              <a:gd name="connsiteY15" fmla="*/ 0 h 6419449"/>
              <a:gd name="connsiteX16" fmla="*/ 11775819 w 11775819"/>
              <a:gd name="connsiteY16" fmla="*/ 0 h 6419449"/>
              <a:gd name="connsiteX17" fmla="*/ 11775819 w 11775819"/>
              <a:gd name="connsiteY17" fmla="*/ 641945 h 6419449"/>
              <a:gd name="connsiteX18" fmla="*/ 11775819 w 11775819"/>
              <a:gd name="connsiteY18" fmla="*/ 1412279 h 6419449"/>
              <a:gd name="connsiteX19" fmla="*/ 11775819 w 11775819"/>
              <a:gd name="connsiteY19" fmla="*/ 2118418 h 6419449"/>
              <a:gd name="connsiteX20" fmla="*/ 11775819 w 11775819"/>
              <a:gd name="connsiteY20" fmla="*/ 2696169 h 6419449"/>
              <a:gd name="connsiteX21" fmla="*/ 11775819 w 11775819"/>
              <a:gd name="connsiteY21" fmla="*/ 3145530 h 6419449"/>
              <a:gd name="connsiteX22" fmla="*/ 11775819 w 11775819"/>
              <a:gd name="connsiteY22" fmla="*/ 3787475 h 6419449"/>
              <a:gd name="connsiteX23" fmla="*/ 11775819 w 11775819"/>
              <a:gd name="connsiteY23" fmla="*/ 4365225 h 6419449"/>
              <a:gd name="connsiteX24" fmla="*/ 11775819 w 11775819"/>
              <a:gd name="connsiteY24" fmla="*/ 5135559 h 6419449"/>
              <a:gd name="connsiteX25" fmla="*/ 11775819 w 11775819"/>
              <a:gd name="connsiteY25" fmla="*/ 6419449 h 6419449"/>
              <a:gd name="connsiteX26" fmla="*/ 10847607 w 11775819"/>
              <a:gd name="connsiteY26" fmla="*/ 6419449 h 6419449"/>
              <a:gd name="connsiteX27" fmla="*/ 10037154 w 11775819"/>
              <a:gd name="connsiteY27" fmla="*/ 6419449 h 6419449"/>
              <a:gd name="connsiteX28" fmla="*/ 9344459 w 11775819"/>
              <a:gd name="connsiteY28" fmla="*/ 6419449 h 6419449"/>
              <a:gd name="connsiteX29" fmla="*/ 8651763 w 11775819"/>
              <a:gd name="connsiteY29" fmla="*/ 6419449 h 6419449"/>
              <a:gd name="connsiteX30" fmla="*/ 7723552 w 11775819"/>
              <a:gd name="connsiteY30" fmla="*/ 6419449 h 6419449"/>
              <a:gd name="connsiteX31" fmla="*/ 6795340 w 11775819"/>
              <a:gd name="connsiteY31" fmla="*/ 6419449 h 6419449"/>
              <a:gd name="connsiteX32" fmla="*/ 6338161 w 11775819"/>
              <a:gd name="connsiteY32" fmla="*/ 6419449 h 6419449"/>
              <a:gd name="connsiteX33" fmla="*/ 5880983 w 11775819"/>
              <a:gd name="connsiteY33" fmla="*/ 6419449 h 6419449"/>
              <a:gd name="connsiteX34" fmla="*/ 5070529 w 11775819"/>
              <a:gd name="connsiteY34" fmla="*/ 6419449 h 6419449"/>
              <a:gd name="connsiteX35" fmla="*/ 4613350 w 11775819"/>
              <a:gd name="connsiteY35" fmla="*/ 6419449 h 6419449"/>
              <a:gd name="connsiteX36" fmla="*/ 4273930 w 11775819"/>
              <a:gd name="connsiteY36" fmla="*/ 6419449 h 6419449"/>
              <a:gd name="connsiteX37" fmla="*/ 3345718 w 11775819"/>
              <a:gd name="connsiteY37" fmla="*/ 6419449 h 6419449"/>
              <a:gd name="connsiteX38" fmla="*/ 2417506 w 11775819"/>
              <a:gd name="connsiteY38" fmla="*/ 6419449 h 6419449"/>
              <a:gd name="connsiteX39" fmla="*/ 1489295 w 11775819"/>
              <a:gd name="connsiteY39" fmla="*/ 6419449 h 6419449"/>
              <a:gd name="connsiteX40" fmla="*/ 678841 w 11775819"/>
              <a:gd name="connsiteY40" fmla="*/ 6419449 h 6419449"/>
              <a:gd name="connsiteX41" fmla="*/ 0 w 11775819"/>
              <a:gd name="connsiteY41" fmla="*/ 6419449 h 6419449"/>
              <a:gd name="connsiteX42" fmla="*/ 0 w 11775819"/>
              <a:gd name="connsiteY42" fmla="*/ 5777504 h 6419449"/>
              <a:gd name="connsiteX43" fmla="*/ 0 w 11775819"/>
              <a:gd name="connsiteY43" fmla="*/ 5135559 h 6419449"/>
              <a:gd name="connsiteX44" fmla="*/ 0 w 11775819"/>
              <a:gd name="connsiteY44" fmla="*/ 4429420 h 6419449"/>
              <a:gd name="connsiteX45" fmla="*/ 0 w 11775819"/>
              <a:gd name="connsiteY45" fmla="*/ 3851669 h 6419449"/>
              <a:gd name="connsiteX46" fmla="*/ 0 w 11775819"/>
              <a:gd name="connsiteY46" fmla="*/ 3081336 h 6419449"/>
              <a:gd name="connsiteX47" fmla="*/ 0 w 11775819"/>
              <a:gd name="connsiteY47" fmla="*/ 2311002 h 6419449"/>
              <a:gd name="connsiteX48" fmla="*/ 0 w 11775819"/>
              <a:gd name="connsiteY48" fmla="*/ 1540668 h 6419449"/>
              <a:gd name="connsiteX49" fmla="*/ 0 w 11775819"/>
              <a:gd name="connsiteY49" fmla="*/ 962917 h 6419449"/>
              <a:gd name="connsiteX50" fmla="*/ 0 w 11775819"/>
              <a:gd name="connsiteY50" fmla="*/ 0 h 6419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1775819" h="6419449" fill="none" extrusionOk="0">
                <a:moveTo>
                  <a:pt x="0" y="0"/>
                </a:moveTo>
                <a:cubicBezTo>
                  <a:pt x="289838" y="-33106"/>
                  <a:pt x="522246" y="27096"/>
                  <a:pt x="810453" y="0"/>
                </a:cubicBezTo>
                <a:cubicBezTo>
                  <a:pt x="1098660" y="-27096"/>
                  <a:pt x="1366998" y="21362"/>
                  <a:pt x="1620907" y="0"/>
                </a:cubicBezTo>
                <a:cubicBezTo>
                  <a:pt x="1874816" y="-21362"/>
                  <a:pt x="1929640" y="15253"/>
                  <a:pt x="2195844" y="0"/>
                </a:cubicBezTo>
                <a:cubicBezTo>
                  <a:pt x="2462048" y="-15253"/>
                  <a:pt x="2547887" y="-5753"/>
                  <a:pt x="2770781" y="0"/>
                </a:cubicBezTo>
                <a:cubicBezTo>
                  <a:pt x="2993675" y="5753"/>
                  <a:pt x="3196074" y="-18004"/>
                  <a:pt x="3581234" y="0"/>
                </a:cubicBezTo>
                <a:cubicBezTo>
                  <a:pt x="3966394" y="18004"/>
                  <a:pt x="4056686" y="18395"/>
                  <a:pt x="4273930" y="0"/>
                </a:cubicBezTo>
                <a:cubicBezTo>
                  <a:pt x="4491174" y="-18395"/>
                  <a:pt x="4636963" y="1782"/>
                  <a:pt x="4731108" y="0"/>
                </a:cubicBezTo>
                <a:cubicBezTo>
                  <a:pt x="4825253" y="-1782"/>
                  <a:pt x="5307587" y="9924"/>
                  <a:pt x="5659320" y="0"/>
                </a:cubicBezTo>
                <a:cubicBezTo>
                  <a:pt x="6011053" y="-9924"/>
                  <a:pt x="6302459" y="3347"/>
                  <a:pt x="6587532" y="0"/>
                </a:cubicBezTo>
                <a:cubicBezTo>
                  <a:pt x="6872605" y="-3347"/>
                  <a:pt x="7106548" y="19056"/>
                  <a:pt x="7280227" y="0"/>
                </a:cubicBezTo>
                <a:cubicBezTo>
                  <a:pt x="7453907" y="-19056"/>
                  <a:pt x="7896126" y="-25607"/>
                  <a:pt x="8090680" y="0"/>
                </a:cubicBezTo>
                <a:cubicBezTo>
                  <a:pt x="8285234" y="25607"/>
                  <a:pt x="8497142" y="16586"/>
                  <a:pt x="8901134" y="0"/>
                </a:cubicBezTo>
                <a:cubicBezTo>
                  <a:pt x="9305126" y="-16586"/>
                  <a:pt x="9200039" y="-18048"/>
                  <a:pt x="9476071" y="0"/>
                </a:cubicBezTo>
                <a:cubicBezTo>
                  <a:pt x="9752103" y="18048"/>
                  <a:pt x="9839118" y="-25353"/>
                  <a:pt x="10168766" y="0"/>
                </a:cubicBezTo>
                <a:cubicBezTo>
                  <a:pt x="10498414" y="25353"/>
                  <a:pt x="10669033" y="-29357"/>
                  <a:pt x="10861461" y="0"/>
                </a:cubicBezTo>
                <a:cubicBezTo>
                  <a:pt x="11053890" y="29357"/>
                  <a:pt x="11344088" y="-10480"/>
                  <a:pt x="11775819" y="0"/>
                </a:cubicBezTo>
                <a:cubicBezTo>
                  <a:pt x="11793222" y="231986"/>
                  <a:pt x="11754214" y="355311"/>
                  <a:pt x="11775819" y="641945"/>
                </a:cubicBezTo>
                <a:cubicBezTo>
                  <a:pt x="11797424" y="928579"/>
                  <a:pt x="11744218" y="1065487"/>
                  <a:pt x="11775819" y="1412279"/>
                </a:cubicBezTo>
                <a:cubicBezTo>
                  <a:pt x="11807420" y="1759071"/>
                  <a:pt x="11807651" y="1964741"/>
                  <a:pt x="11775819" y="2118418"/>
                </a:cubicBezTo>
                <a:cubicBezTo>
                  <a:pt x="11743987" y="2272095"/>
                  <a:pt x="11790988" y="2445750"/>
                  <a:pt x="11775819" y="2696169"/>
                </a:cubicBezTo>
                <a:cubicBezTo>
                  <a:pt x="11760650" y="2946588"/>
                  <a:pt x="11788204" y="2989092"/>
                  <a:pt x="11775819" y="3145530"/>
                </a:cubicBezTo>
                <a:cubicBezTo>
                  <a:pt x="11763434" y="3301968"/>
                  <a:pt x="11762617" y="3474766"/>
                  <a:pt x="11775819" y="3787475"/>
                </a:cubicBezTo>
                <a:cubicBezTo>
                  <a:pt x="11789021" y="4100184"/>
                  <a:pt x="11764740" y="4131110"/>
                  <a:pt x="11775819" y="4365225"/>
                </a:cubicBezTo>
                <a:cubicBezTo>
                  <a:pt x="11786899" y="4599340"/>
                  <a:pt x="11804891" y="4897475"/>
                  <a:pt x="11775819" y="5135559"/>
                </a:cubicBezTo>
                <a:cubicBezTo>
                  <a:pt x="11746747" y="5373643"/>
                  <a:pt x="11741546" y="5824447"/>
                  <a:pt x="11775819" y="6419449"/>
                </a:cubicBezTo>
                <a:cubicBezTo>
                  <a:pt x="11315723" y="6417918"/>
                  <a:pt x="11302299" y="6465124"/>
                  <a:pt x="10847607" y="6419449"/>
                </a:cubicBezTo>
                <a:cubicBezTo>
                  <a:pt x="10392915" y="6373774"/>
                  <a:pt x="10210696" y="6453437"/>
                  <a:pt x="10037154" y="6419449"/>
                </a:cubicBezTo>
                <a:cubicBezTo>
                  <a:pt x="9863612" y="6385461"/>
                  <a:pt x="9657013" y="6436951"/>
                  <a:pt x="9344459" y="6419449"/>
                </a:cubicBezTo>
                <a:cubicBezTo>
                  <a:pt x="9031905" y="6401947"/>
                  <a:pt x="8876058" y="6390633"/>
                  <a:pt x="8651763" y="6419449"/>
                </a:cubicBezTo>
                <a:cubicBezTo>
                  <a:pt x="8427468" y="6448265"/>
                  <a:pt x="8046326" y="6378869"/>
                  <a:pt x="7723552" y="6419449"/>
                </a:cubicBezTo>
                <a:cubicBezTo>
                  <a:pt x="7400778" y="6460029"/>
                  <a:pt x="7225002" y="6388877"/>
                  <a:pt x="6795340" y="6419449"/>
                </a:cubicBezTo>
                <a:cubicBezTo>
                  <a:pt x="6365678" y="6450021"/>
                  <a:pt x="6557322" y="6438388"/>
                  <a:pt x="6338161" y="6419449"/>
                </a:cubicBezTo>
                <a:cubicBezTo>
                  <a:pt x="6119000" y="6400510"/>
                  <a:pt x="6102903" y="6410508"/>
                  <a:pt x="5880983" y="6419449"/>
                </a:cubicBezTo>
                <a:cubicBezTo>
                  <a:pt x="5659063" y="6428390"/>
                  <a:pt x="5323062" y="6397318"/>
                  <a:pt x="5070529" y="6419449"/>
                </a:cubicBezTo>
                <a:cubicBezTo>
                  <a:pt x="4817996" y="6441580"/>
                  <a:pt x="4830666" y="6428423"/>
                  <a:pt x="4613350" y="6419449"/>
                </a:cubicBezTo>
                <a:cubicBezTo>
                  <a:pt x="4396034" y="6410475"/>
                  <a:pt x="4368483" y="6422224"/>
                  <a:pt x="4273930" y="6419449"/>
                </a:cubicBezTo>
                <a:cubicBezTo>
                  <a:pt x="4179377" y="6416674"/>
                  <a:pt x="3575967" y="6460584"/>
                  <a:pt x="3345718" y="6419449"/>
                </a:cubicBezTo>
                <a:cubicBezTo>
                  <a:pt x="3115469" y="6378314"/>
                  <a:pt x="2658173" y="6374501"/>
                  <a:pt x="2417506" y="6419449"/>
                </a:cubicBezTo>
                <a:cubicBezTo>
                  <a:pt x="2176839" y="6464397"/>
                  <a:pt x="1771375" y="6412076"/>
                  <a:pt x="1489295" y="6419449"/>
                </a:cubicBezTo>
                <a:cubicBezTo>
                  <a:pt x="1207215" y="6426822"/>
                  <a:pt x="841733" y="6409428"/>
                  <a:pt x="678841" y="6419449"/>
                </a:cubicBezTo>
                <a:cubicBezTo>
                  <a:pt x="515949" y="6429470"/>
                  <a:pt x="234889" y="6420416"/>
                  <a:pt x="0" y="6419449"/>
                </a:cubicBezTo>
                <a:cubicBezTo>
                  <a:pt x="11452" y="6182211"/>
                  <a:pt x="-19359" y="5918479"/>
                  <a:pt x="0" y="5777504"/>
                </a:cubicBezTo>
                <a:cubicBezTo>
                  <a:pt x="19359" y="5636530"/>
                  <a:pt x="-30380" y="5273178"/>
                  <a:pt x="0" y="5135559"/>
                </a:cubicBezTo>
                <a:cubicBezTo>
                  <a:pt x="30380" y="4997940"/>
                  <a:pt x="-13671" y="4754059"/>
                  <a:pt x="0" y="4429420"/>
                </a:cubicBezTo>
                <a:cubicBezTo>
                  <a:pt x="13671" y="4104781"/>
                  <a:pt x="-12423" y="4055918"/>
                  <a:pt x="0" y="3851669"/>
                </a:cubicBezTo>
                <a:cubicBezTo>
                  <a:pt x="12423" y="3647420"/>
                  <a:pt x="-37794" y="3309887"/>
                  <a:pt x="0" y="3081336"/>
                </a:cubicBezTo>
                <a:cubicBezTo>
                  <a:pt x="37794" y="2852785"/>
                  <a:pt x="-16347" y="2675751"/>
                  <a:pt x="0" y="2311002"/>
                </a:cubicBezTo>
                <a:cubicBezTo>
                  <a:pt x="16347" y="1946253"/>
                  <a:pt x="14834" y="1784736"/>
                  <a:pt x="0" y="1540668"/>
                </a:cubicBezTo>
                <a:cubicBezTo>
                  <a:pt x="-14834" y="1296600"/>
                  <a:pt x="20956" y="1143514"/>
                  <a:pt x="0" y="962917"/>
                </a:cubicBezTo>
                <a:cubicBezTo>
                  <a:pt x="-20956" y="782320"/>
                  <a:pt x="10281" y="267164"/>
                  <a:pt x="0" y="0"/>
                </a:cubicBezTo>
                <a:close/>
              </a:path>
              <a:path w="11775819" h="6419449" stroke="0" extrusionOk="0">
                <a:moveTo>
                  <a:pt x="0" y="0"/>
                </a:moveTo>
                <a:cubicBezTo>
                  <a:pt x="249632" y="1047"/>
                  <a:pt x="384507" y="-13422"/>
                  <a:pt x="574937" y="0"/>
                </a:cubicBezTo>
                <a:cubicBezTo>
                  <a:pt x="765367" y="13422"/>
                  <a:pt x="771544" y="-5817"/>
                  <a:pt x="914358" y="0"/>
                </a:cubicBezTo>
                <a:cubicBezTo>
                  <a:pt x="1057172" y="5817"/>
                  <a:pt x="1336683" y="16815"/>
                  <a:pt x="1489295" y="0"/>
                </a:cubicBezTo>
                <a:cubicBezTo>
                  <a:pt x="1641907" y="-16815"/>
                  <a:pt x="1845716" y="20134"/>
                  <a:pt x="1946474" y="0"/>
                </a:cubicBezTo>
                <a:cubicBezTo>
                  <a:pt x="2047232" y="-20134"/>
                  <a:pt x="2400066" y="-28515"/>
                  <a:pt x="2521411" y="0"/>
                </a:cubicBezTo>
                <a:cubicBezTo>
                  <a:pt x="2642756" y="28515"/>
                  <a:pt x="2837597" y="-10934"/>
                  <a:pt x="2978590" y="0"/>
                </a:cubicBezTo>
                <a:cubicBezTo>
                  <a:pt x="3119583" y="10934"/>
                  <a:pt x="3218444" y="-5927"/>
                  <a:pt x="3318010" y="0"/>
                </a:cubicBezTo>
                <a:cubicBezTo>
                  <a:pt x="3417576" y="5927"/>
                  <a:pt x="3733679" y="-39209"/>
                  <a:pt x="4128464" y="0"/>
                </a:cubicBezTo>
                <a:cubicBezTo>
                  <a:pt x="4523249" y="39209"/>
                  <a:pt x="4486286" y="23615"/>
                  <a:pt x="4821159" y="0"/>
                </a:cubicBezTo>
                <a:cubicBezTo>
                  <a:pt x="5156032" y="-23615"/>
                  <a:pt x="5028752" y="-9000"/>
                  <a:pt x="5160580" y="0"/>
                </a:cubicBezTo>
                <a:cubicBezTo>
                  <a:pt x="5292408" y="9000"/>
                  <a:pt x="5814709" y="15000"/>
                  <a:pt x="6088791" y="0"/>
                </a:cubicBezTo>
                <a:cubicBezTo>
                  <a:pt x="6362873" y="-15000"/>
                  <a:pt x="6773413" y="-42061"/>
                  <a:pt x="7017003" y="0"/>
                </a:cubicBezTo>
                <a:cubicBezTo>
                  <a:pt x="7260593" y="42061"/>
                  <a:pt x="7535309" y="-12428"/>
                  <a:pt x="7709698" y="0"/>
                </a:cubicBezTo>
                <a:cubicBezTo>
                  <a:pt x="7884087" y="12428"/>
                  <a:pt x="7980833" y="9521"/>
                  <a:pt x="8049119" y="0"/>
                </a:cubicBezTo>
                <a:cubicBezTo>
                  <a:pt x="8117405" y="-9521"/>
                  <a:pt x="8347887" y="-13464"/>
                  <a:pt x="8506297" y="0"/>
                </a:cubicBezTo>
                <a:cubicBezTo>
                  <a:pt x="8664707" y="13464"/>
                  <a:pt x="8953593" y="13807"/>
                  <a:pt x="9316751" y="0"/>
                </a:cubicBezTo>
                <a:cubicBezTo>
                  <a:pt x="9679909" y="-13807"/>
                  <a:pt x="10055390" y="35789"/>
                  <a:pt x="10244963" y="0"/>
                </a:cubicBezTo>
                <a:cubicBezTo>
                  <a:pt x="10434536" y="-35789"/>
                  <a:pt x="10700078" y="-16901"/>
                  <a:pt x="10937658" y="0"/>
                </a:cubicBezTo>
                <a:cubicBezTo>
                  <a:pt x="11175238" y="16901"/>
                  <a:pt x="11458873" y="-36582"/>
                  <a:pt x="11775819" y="0"/>
                </a:cubicBezTo>
                <a:cubicBezTo>
                  <a:pt x="11769878" y="105669"/>
                  <a:pt x="11790239" y="406989"/>
                  <a:pt x="11775819" y="513556"/>
                </a:cubicBezTo>
                <a:cubicBezTo>
                  <a:pt x="11761399" y="620123"/>
                  <a:pt x="11790152" y="931903"/>
                  <a:pt x="11775819" y="1091306"/>
                </a:cubicBezTo>
                <a:cubicBezTo>
                  <a:pt x="11761487" y="1250709"/>
                  <a:pt x="11757448" y="1478339"/>
                  <a:pt x="11775819" y="1669057"/>
                </a:cubicBezTo>
                <a:cubicBezTo>
                  <a:pt x="11794190" y="1859775"/>
                  <a:pt x="11797774" y="2052323"/>
                  <a:pt x="11775819" y="2375196"/>
                </a:cubicBezTo>
                <a:cubicBezTo>
                  <a:pt x="11753864" y="2698069"/>
                  <a:pt x="11797112" y="2830528"/>
                  <a:pt x="11775819" y="2952947"/>
                </a:cubicBezTo>
                <a:cubicBezTo>
                  <a:pt x="11754526" y="3075366"/>
                  <a:pt x="11792003" y="3319787"/>
                  <a:pt x="11775819" y="3594891"/>
                </a:cubicBezTo>
                <a:cubicBezTo>
                  <a:pt x="11759635" y="3869995"/>
                  <a:pt x="11793911" y="3869597"/>
                  <a:pt x="11775819" y="4108447"/>
                </a:cubicBezTo>
                <a:cubicBezTo>
                  <a:pt x="11757727" y="4347297"/>
                  <a:pt x="11759886" y="4333279"/>
                  <a:pt x="11775819" y="4557809"/>
                </a:cubicBezTo>
                <a:cubicBezTo>
                  <a:pt x="11791752" y="4782339"/>
                  <a:pt x="11793777" y="4854447"/>
                  <a:pt x="11775819" y="5071365"/>
                </a:cubicBezTo>
                <a:cubicBezTo>
                  <a:pt x="11757861" y="5288283"/>
                  <a:pt x="11782731" y="5391312"/>
                  <a:pt x="11775819" y="5584921"/>
                </a:cubicBezTo>
                <a:cubicBezTo>
                  <a:pt x="11768907" y="5778530"/>
                  <a:pt x="11794127" y="6005587"/>
                  <a:pt x="11775819" y="6419449"/>
                </a:cubicBezTo>
                <a:cubicBezTo>
                  <a:pt x="11657834" y="6407649"/>
                  <a:pt x="11482103" y="6411018"/>
                  <a:pt x="11200882" y="6419449"/>
                </a:cubicBezTo>
                <a:cubicBezTo>
                  <a:pt x="10919661" y="6427880"/>
                  <a:pt x="10899843" y="6430265"/>
                  <a:pt x="10625945" y="6419449"/>
                </a:cubicBezTo>
                <a:cubicBezTo>
                  <a:pt x="10352047" y="6408633"/>
                  <a:pt x="10358040" y="6401481"/>
                  <a:pt x="10168766" y="6419449"/>
                </a:cubicBezTo>
                <a:cubicBezTo>
                  <a:pt x="9979492" y="6437417"/>
                  <a:pt x="9495584" y="6439835"/>
                  <a:pt x="9240554" y="6419449"/>
                </a:cubicBezTo>
                <a:cubicBezTo>
                  <a:pt x="8985524" y="6399063"/>
                  <a:pt x="8936507" y="6399206"/>
                  <a:pt x="8665617" y="6419449"/>
                </a:cubicBezTo>
                <a:cubicBezTo>
                  <a:pt x="8394727" y="6439692"/>
                  <a:pt x="8213576" y="6417903"/>
                  <a:pt x="7972922" y="6419449"/>
                </a:cubicBezTo>
                <a:cubicBezTo>
                  <a:pt x="7732269" y="6420995"/>
                  <a:pt x="7551520" y="6428783"/>
                  <a:pt x="7397985" y="6419449"/>
                </a:cubicBezTo>
                <a:cubicBezTo>
                  <a:pt x="7244450" y="6410115"/>
                  <a:pt x="7016984" y="6437911"/>
                  <a:pt x="6823048" y="6419449"/>
                </a:cubicBezTo>
                <a:cubicBezTo>
                  <a:pt x="6629112" y="6400987"/>
                  <a:pt x="6371676" y="6420964"/>
                  <a:pt x="6130353" y="6419449"/>
                </a:cubicBezTo>
                <a:cubicBezTo>
                  <a:pt x="5889031" y="6417934"/>
                  <a:pt x="5863644" y="6431147"/>
                  <a:pt x="5790932" y="6419449"/>
                </a:cubicBezTo>
                <a:cubicBezTo>
                  <a:pt x="5718220" y="6407751"/>
                  <a:pt x="5528982" y="6430057"/>
                  <a:pt x="5333753" y="6419449"/>
                </a:cubicBezTo>
                <a:cubicBezTo>
                  <a:pt x="5138524" y="6408841"/>
                  <a:pt x="5141297" y="6434743"/>
                  <a:pt x="4994333" y="6419449"/>
                </a:cubicBezTo>
                <a:cubicBezTo>
                  <a:pt x="4847369" y="6404155"/>
                  <a:pt x="4661072" y="6406640"/>
                  <a:pt x="4419396" y="6419449"/>
                </a:cubicBezTo>
                <a:cubicBezTo>
                  <a:pt x="4177720" y="6432258"/>
                  <a:pt x="3773638" y="6444469"/>
                  <a:pt x="3491184" y="6419449"/>
                </a:cubicBezTo>
                <a:cubicBezTo>
                  <a:pt x="3208730" y="6394429"/>
                  <a:pt x="3061722" y="6401396"/>
                  <a:pt x="2916247" y="6419449"/>
                </a:cubicBezTo>
                <a:cubicBezTo>
                  <a:pt x="2770772" y="6437502"/>
                  <a:pt x="2473290" y="6430552"/>
                  <a:pt x="2223552" y="6419449"/>
                </a:cubicBezTo>
                <a:cubicBezTo>
                  <a:pt x="1973815" y="6408346"/>
                  <a:pt x="1960607" y="6413786"/>
                  <a:pt x="1884131" y="6419449"/>
                </a:cubicBezTo>
                <a:cubicBezTo>
                  <a:pt x="1807655" y="6425112"/>
                  <a:pt x="1288275" y="6399427"/>
                  <a:pt x="1073678" y="6419449"/>
                </a:cubicBezTo>
                <a:cubicBezTo>
                  <a:pt x="859081" y="6439471"/>
                  <a:pt x="324081" y="6458335"/>
                  <a:pt x="0" y="6419449"/>
                </a:cubicBezTo>
                <a:cubicBezTo>
                  <a:pt x="21399" y="6199700"/>
                  <a:pt x="-1801" y="6108399"/>
                  <a:pt x="0" y="5905893"/>
                </a:cubicBezTo>
                <a:cubicBezTo>
                  <a:pt x="1801" y="5703387"/>
                  <a:pt x="5804" y="5546128"/>
                  <a:pt x="0" y="5263948"/>
                </a:cubicBezTo>
                <a:cubicBezTo>
                  <a:pt x="-5804" y="4981769"/>
                  <a:pt x="17446" y="4841472"/>
                  <a:pt x="0" y="4686198"/>
                </a:cubicBezTo>
                <a:cubicBezTo>
                  <a:pt x="-17446" y="4530924"/>
                  <a:pt x="38039" y="4225934"/>
                  <a:pt x="0" y="3915864"/>
                </a:cubicBezTo>
                <a:cubicBezTo>
                  <a:pt x="-38039" y="3605794"/>
                  <a:pt x="-37933" y="3415180"/>
                  <a:pt x="0" y="3145530"/>
                </a:cubicBezTo>
                <a:cubicBezTo>
                  <a:pt x="37933" y="2875880"/>
                  <a:pt x="1713" y="2775694"/>
                  <a:pt x="0" y="2631974"/>
                </a:cubicBezTo>
                <a:cubicBezTo>
                  <a:pt x="-1713" y="2488254"/>
                  <a:pt x="225" y="2186835"/>
                  <a:pt x="0" y="1990029"/>
                </a:cubicBezTo>
                <a:cubicBezTo>
                  <a:pt x="-225" y="1793224"/>
                  <a:pt x="9403" y="1527864"/>
                  <a:pt x="0" y="1412279"/>
                </a:cubicBezTo>
                <a:cubicBezTo>
                  <a:pt x="-9403" y="1296694"/>
                  <a:pt x="18985" y="877238"/>
                  <a:pt x="0" y="641945"/>
                </a:cubicBezTo>
                <a:cubicBezTo>
                  <a:pt x="-18985" y="406652"/>
                  <a:pt x="17264" y="225558"/>
                  <a:pt x="0" y="0"/>
                </a:cubicBezTo>
                <a:close/>
              </a:path>
            </a:pathLst>
          </a:custGeom>
          <a:solidFill>
            <a:srgbClr val="F7F7F7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1832796384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63500" sx="102000" sy="1020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سهم: بشكل رتبة عسكرية 6">
            <a:extLst>
              <a:ext uri="{FF2B5EF4-FFF2-40B4-BE49-F238E27FC236}">
                <a16:creationId xmlns:a16="http://schemas.microsoft.com/office/drawing/2014/main" id="{7671E4A3-D9D7-407E-15EB-16FF28AC93CD}"/>
              </a:ext>
            </a:extLst>
          </p:cNvPr>
          <p:cNvSpPr/>
          <p:nvPr/>
        </p:nvSpPr>
        <p:spPr>
          <a:xfrm flipH="1">
            <a:off x="224852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1E5E7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7" name="مربع نص 56">
            <a:extLst>
              <a:ext uri="{FF2B5EF4-FFF2-40B4-BE49-F238E27FC236}">
                <a16:creationId xmlns:a16="http://schemas.microsoft.com/office/drawing/2014/main" id="{95CB9B2F-E2B1-5C3C-AA37-C7DE95EAF244}"/>
              </a:ext>
            </a:extLst>
          </p:cNvPr>
          <p:cNvSpPr txBox="1"/>
          <p:nvPr/>
        </p:nvSpPr>
        <p:spPr>
          <a:xfrm>
            <a:off x="479433" y="64338"/>
            <a:ext cx="2588368" cy="646331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التقويـــــــــــــــــــــــــــــــــم</a:t>
            </a:r>
          </a:p>
        </p:txBody>
      </p:sp>
      <p:sp>
        <p:nvSpPr>
          <p:cNvPr id="28" name="سهم: بشكل رتبة عسكرية 27">
            <a:extLst>
              <a:ext uri="{FF2B5EF4-FFF2-40B4-BE49-F238E27FC236}">
                <a16:creationId xmlns:a16="http://schemas.microsoft.com/office/drawing/2014/main" id="{39746075-562A-4B86-E5FC-C5ABC43ED0E7}"/>
              </a:ext>
            </a:extLst>
          </p:cNvPr>
          <p:cNvSpPr/>
          <p:nvPr/>
        </p:nvSpPr>
        <p:spPr>
          <a:xfrm flipH="1">
            <a:off x="1665646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CD6D4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6" name="مربع نص 55">
            <a:extLst>
              <a:ext uri="{FF2B5EF4-FFF2-40B4-BE49-F238E27FC236}">
                <a16:creationId xmlns:a16="http://schemas.microsoft.com/office/drawing/2014/main" id="{48DEDF6C-BBA7-6C5E-AEC0-73C97A82EB94}"/>
              </a:ext>
            </a:extLst>
          </p:cNvPr>
          <p:cNvSpPr txBox="1"/>
          <p:nvPr/>
        </p:nvSpPr>
        <p:spPr>
          <a:xfrm>
            <a:off x="2028198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التـــــــــــــــــــــــــدريـــــــــــــــــــــــــــــــــــــــــب</a:t>
            </a:r>
          </a:p>
        </p:txBody>
      </p:sp>
      <p:sp>
        <p:nvSpPr>
          <p:cNvPr id="29" name="سهم: بشكل رتبة عسكرية 28">
            <a:extLst>
              <a:ext uri="{FF2B5EF4-FFF2-40B4-BE49-F238E27FC236}">
                <a16:creationId xmlns:a16="http://schemas.microsoft.com/office/drawing/2014/main" id="{7FA170FB-27F4-9F90-C05F-095C2BA6F11F}"/>
              </a:ext>
            </a:extLst>
          </p:cNvPr>
          <p:cNvSpPr/>
          <p:nvPr/>
        </p:nvSpPr>
        <p:spPr>
          <a:xfrm flipH="1">
            <a:off x="3106440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2F2E4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5" name="مربع نص 54">
            <a:extLst>
              <a:ext uri="{FF2B5EF4-FFF2-40B4-BE49-F238E27FC236}">
                <a16:creationId xmlns:a16="http://schemas.microsoft.com/office/drawing/2014/main" id="{6A063700-2259-A97D-46A6-A3B8DA837DF2}"/>
              </a:ext>
            </a:extLst>
          </p:cNvPr>
          <p:cNvSpPr txBox="1"/>
          <p:nvPr/>
        </p:nvSpPr>
        <p:spPr>
          <a:xfrm>
            <a:off x="3468992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التـــــــــــــــــــــــدريـــــــــــــــــــــــــــــــــــــــس</a:t>
            </a:r>
          </a:p>
        </p:txBody>
      </p:sp>
      <p:sp>
        <p:nvSpPr>
          <p:cNvPr id="30" name="سهم: بشكل رتبة عسكرية 29">
            <a:extLst>
              <a:ext uri="{FF2B5EF4-FFF2-40B4-BE49-F238E27FC236}">
                <a16:creationId xmlns:a16="http://schemas.microsoft.com/office/drawing/2014/main" id="{CA883160-3905-EBEF-5672-00FCD4CE26F0}"/>
              </a:ext>
            </a:extLst>
          </p:cNvPr>
          <p:cNvSpPr/>
          <p:nvPr/>
        </p:nvSpPr>
        <p:spPr>
          <a:xfrm flipH="1">
            <a:off x="4547234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FFFCC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4" name="مربع نص 53">
            <a:extLst>
              <a:ext uri="{FF2B5EF4-FFF2-40B4-BE49-F238E27FC236}">
                <a16:creationId xmlns:a16="http://schemas.microsoft.com/office/drawing/2014/main" id="{1D8480D2-ADDC-072B-D197-83705791F92D}"/>
              </a:ext>
            </a:extLst>
          </p:cNvPr>
          <p:cNvSpPr txBox="1"/>
          <p:nvPr/>
        </p:nvSpPr>
        <p:spPr>
          <a:xfrm>
            <a:off x="4909786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التهــــــــــيــــــــــــــئــــــــــــــــــــــــــــــــــة</a:t>
            </a:r>
          </a:p>
        </p:txBody>
      </p:sp>
      <p:sp>
        <p:nvSpPr>
          <p:cNvPr id="31" name="سهم: بشكل رتبة عسكرية 30">
            <a:extLst>
              <a:ext uri="{FF2B5EF4-FFF2-40B4-BE49-F238E27FC236}">
                <a16:creationId xmlns:a16="http://schemas.microsoft.com/office/drawing/2014/main" id="{AB6509F5-AAC1-B0AB-9E90-5F1BA1BF3473}"/>
              </a:ext>
            </a:extLst>
          </p:cNvPr>
          <p:cNvSpPr/>
          <p:nvPr/>
        </p:nvSpPr>
        <p:spPr>
          <a:xfrm flipH="1">
            <a:off x="5988028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DE9D7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3" name="مربع نص 52">
            <a:extLst>
              <a:ext uri="{FF2B5EF4-FFF2-40B4-BE49-F238E27FC236}">
                <a16:creationId xmlns:a16="http://schemas.microsoft.com/office/drawing/2014/main" id="{5BBFDE2B-B0F3-B651-0466-C9FD7DCA797A}"/>
              </a:ext>
            </a:extLst>
          </p:cNvPr>
          <p:cNvSpPr txBox="1"/>
          <p:nvPr/>
        </p:nvSpPr>
        <p:spPr>
          <a:xfrm>
            <a:off x="6242609" y="64338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الـــــــــــــــــــرئيـــــــسيــــــــــــــــــــــــة</a:t>
            </a:r>
          </a:p>
        </p:txBody>
      </p:sp>
      <p:sp>
        <p:nvSpPr>
          <p:cNvPr id="32" name="سهم: بشكل رتبة عسكرية 31">
            <a:extLst>
              <a:ext uri="{FF2B5EF4-FFF2-40B4-BE49-F238E27FC236}">
                <a16:creationId xmlns:a16="http://schemas.microsoft.com/office/drawing/2014/main" id="{395EF39A-CDF2-8F2B-F2DA-1B96AE2AA5D4}"/>
              </a:ext>
            </a:extLst>
          </p:cNvPr>
          <p:cNvSpPr/>
          <p:nvPr/>
        </p:nvSpPr>
        <p:spPr>
          <a:xfrm flipH="1">
            <a:off x="7428822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2EAFE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2" name="مربع نص 51">
            <a:extLst>
              <a:ext uri="{FF2B5EF4-FFF2-40B4-BE49-F238E27FC236}">
                <a16:creationId xmlns:a16="http://schemas.microsoft.com/office/drawing/2014/main" id="{31B2AE84-4593-FF66-A9B2-91BB3FDC74EE}"/>
              </a:ext>
            </a:extLst>
          </p:cNvPr>
          <p:cNvSpPr txBox="1"/>
          <p:nvPr/>
        </p:nvSpPr>
        <p:spPr>
          <a:xfrm>
            <a:off x="7765708" y="40563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اختبــــــــــار قصــــــــــــــــــــــــير</a:t>
            </a:r>
          </a:p>
        </p:txBody>
      </p:sp>
      <p:sp>
        <p:nvSpPr>
          <p:cNvPr id="33" name="سهم: بشكل رتبة عسكرية 32">
            <a:extLst>
              <a:ext uri="{FF2B5EF4-FFF2-40B4-BE49-F238E27FC236}">
                <a16:creationId xmlns:a16="http://schemas.microsoft.com/office/drawing/2014/main" id="{BFEEDC96-D0AF-742B-6307-A07722E3CB53}"/>
              </a:ext>
            </a:extLst>
          </p:cNvPr>
          <p:cNvSpPr/>
          <p:nvPr/>
        </p:nvSpPr>
        <p:spPr>
          <a:xfrm flipH="1">
            <a:off x="8869618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DEDF5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26A834D8-BC7C-A458-3BBA-6C9553BFA292}"/>
              </a:ext>
            </a:extLst>
          </p:cNvPr>
          <p:cNvSpPr txBox="1"/>
          <p:nvPr/>
        </p:nvSpPr>
        <p:spPr>
          <a:xfrm>
            <a:off x="9248930" y="64338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حـــــــــــــــل الواجـــــــــــــب</a:t>
            </a:r>
          </a:p>
        </p:txBody>
      </p:sp>
      <p:graphicFrame>
        <p:nvGraphicFramePr>
          <p:cNvPr id="1030" name="جدول 1029">
            <a:extLst>
              <a:ext uri="{FF2B5EF4-FFF2-40B4-BE49-F238E27FC236}">
                <a16:creationId xmlns:a16="http://schemas.microsoft.com/office/drawing/2014/main" id="{0C4C2F27-3541-1EA7-B556-A42DDD167B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467609"/>
              </p:ext>
            </p:extLst>
          </p:nvPr>
        </p:nvGraphicFramePr>
        <p:xfrm>
          <a:off x="377745" y="656440"/>
          <a:ext cx="11428736" cy="5984390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11428736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</a:tblGrid>
              <a:tr h="596160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2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اليوم/</a:t>
                      </a:r>
                      <a:r>
                        <a:rPr lang="ar-SA" sz="3200" dirty="0">
                          <a:solidFill>
                            <a:srgbClr val="68766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</a:t>
                      </a:r>
                      <a:r>
                        <a:rPr lang="ar-SA" sz="3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الثلاثاء</a:t>
                      </a:r>
                      <a:r>
                        <a:rPr lang="ar-SA" sz="3200" dirty="0">
                          <a:solidFill>
                            <a:srgbClr val="68766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               </a:t>
                      </a:r>
                      <a:r>
                        <a:rPr lang="ar-SA" sz="32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التاريخ/</a:t>
                      </a:r>
                      <a:r>
                        <a:rPr lang="ar-SA" sz="3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1447/04/15ه</a:t>
                      </a:r>
                      <a:r>
                        <a:rPr lang="ar-SA" sz="3200" dirty="0">
                          <a:solidFill>
                            <a:srgbClr val="68766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           </a:t>
                      </a:r>
                      <a:r>
                        <a:rPr lang="ar-SA" sz="32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الحصة/</a:t>
                      </a:r>
                      <a:r>
                        <a:rPr lang="ar-SA" sz="3200" dirty="0">
                          <a:solidFill>
                            <a:srgbClr val="68766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</a:t>
                      </a:r>
                      <a:r>
                        <a:rPr lang="ar-SA" sz="3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الرابعة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  <a:tr h="721668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4000" b="1" dirty="0">
                          <a:solidFill>
                            <a:srgbClr val="C0000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الموضوع/ </a:t>
                      </a:r>
                      <a:r>
                        <a:rPr lang="ar-SA" sz="4000" b="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المستوى الإحداثي</a:t>
                      </a:r>
                      <a:endParaRPr lang="ar-SA" sz="4000" b="1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8259712"/>
                  </a:ext>
                </a:extLst>
              </a:tr>
              <a:tr h="4666562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10581994"/>
                  </a:ext>
                </a:extLst>
              </a:tr>
            </a:tbl>
          </a:graphicData>
        </a:graphic>
      </p:graphicFrame>
      <p:sp>
        <p:nvSpPr>
          <p:cNvPr id="2" name="مربع نص 1">
            <a:extLst>
              <a:ext uri="{FF2B5EF4-FFF2-40B4-BE49-F238E27FC236}">
                <a16:creationId xmlns:a16="http://schemas.microsoft.com/office/drawing/2014/main" id="{89723BC5-8BFC-E317-477A-63D5AF4CE444}"/>
              </a:ext>
            </a:extLst>
          </p:cNvPr>
          <p:cNvSpPr txBox="1"/>
          <p:nvPr/>
        </p:nvSpPr>
        <p:spPr>
          <a:xfrm>
            <a:off x="-58905" y="6310718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جواهر الحارثي 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</a:rPr>
              <a:t>@jewelsAlshdaddi</a:t>
            </a:r>
            <a:endParaRPr lang="ar-SA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A54FABCF-5CC3-9803-F295-8C45BCAC18AB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745" y="571555"/>
            <a:ext cx="744303" cy="744303"/>
          </a:xfrm>
          <a:prstGeom prst="rect">
            <a:avLst/>
          </a:prstGeom>
        </p:spPr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id="{E8B252D3-CE6B-B3A3-A8F5-4C3CDC86C48B}"/>
              </a:ext>
            </a:extLst>
          </p:cNvPr>
          <p:cNvSpPr txBox="1"/>
          <p:nvPr/>
        </p:nvSpPr>
        <p:spPr>
          <a:xfrm>
            <a:off x="8983979" y="2011402"/>
            <a:ext cx="2748237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600" b="1" dirty="0">
                <a:solidFill>
                  <a:schemeClr val="accent5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حل الواجـــــــــــــــــــــــــــــــــــــــــــــــــــــــب</a:t>
            </a:r>
            <a:endParaRPr lang="ar-SA" sz="36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5" name="مربع نص 4">
            <a:extLst>
              <a:ext uri="{FF2B5EF4-FFF2-40B4-BE49-F238E27FC236}">
                <a16:creationId xmlns:a16="http://schemas.microsoft.com/office/drawing/2014/main" id="{13849E1D-A280-3CC6-113F-0246952B21F8}"/>
              </a:ext>
            </a:extLst>
          </p:cNvPr>
          <p:cNvSpPr txBox="1"/>
          <p:nvPr/>
        </p:nvSpPr>
        <p:spPr>
          <a:xfrm>
            <a:off x="3600451" y="2816680"/>
            <a:ext cx="7644700" cy="17543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600" b="1" dirty="0">
                <a:solidFill>
                  <a:schemeClr val="accent5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13) (4 , 3)</a:t>
            </a:r>
          </a:p>
          <a:p>
            <a:r>
              <a:rPr lang="ar-SA" sz="3600" b="1" dirty="0">
                <a:solidFill>
                  <a:schemeClr val="accent5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15) (0 , -4)</a:t>
            </a:r>
          </a:p>
          <a:p>
            <a:r>
              <a:rPr lang="ar-SA" sz="3600" b="1" dirty="0">
                <a:solidFill>
                  <a:schemeClr val="accent5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26) آسيا</a:t>
            </a:r>
            <a:endParaRPr lang="ar-SA" sz="3600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78669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70091C-F964-DDCD-6F76-1EEBFE060D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سهم: بشكل رتبة عسكرية 32">
            <a:extLst>
              <a:ext uri="{FF2B5EF4-FFF2-40B4-BE49-F238E27FC236}">
                <a16:creationId xmlns:a16="http://schemas.microsoft.com/office/drawing/2014/main" id="{FEF43F6D-B397-7024-BCC4-61D823FCADDB}"/>
              </a:ext>
            </a:extLst>
          </p:cNvPr>
          <p:cNvSpPr/>
          <p:nvPr/>
        </p:nvSpPr>
        <p:spPr>
          <a:xfrm flipH="1">
            <a:off x="8869618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DEDF5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546E900C-44C6-99C1-C386-685482D3874A}"/>
              </a:ext>
            </a:extLst>
          </p:cNvPr>
          <p:cNvSpPr txBox="1"/>
          <p:nvPr/>
        </p:nvSpPr>
        <p:spPr>
          <a:xfrm>
            <a:off x="9248930" y="64338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حـــــــــــــــل الواجـــــــــــــب</a:t>
            </a:r>
          </a:p>
        </p:txBody>
      </p:sp>
      <p:sp>
        <p:nvSpPr>
          <p:cNvPr id="32" name="سهم: بشكل رتبة عسكرية 31">
            <a:extLst>
              <a:ext uri="{FF2B5EF4-FFF2-40B4-BE49-F238E27FC236}">
                <a16:creationId xmlns:a16="http://schemas.microsoft.com/office/drawing/2014/main" id="{98927DA1-32FF-5ACA-9CB6-2BAC63A7F33D}"/>
              </a:ext>
            </a:extLst>
          </p:cNvPr>
          <p:cNvSpPr/>
          <p:nvPr/>
        </p:nvSpPr>
        <p:spPr>
          <a:xfrm flipH="1">
            <a:off x="7428822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2EAFE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2" name="مربع نص 51">
            <a:extLst>
              <a:ext uri="{FF2B5EF4-FFF2-40B4-BE49-F238E27FC236}">
                <a16:creationId xmlns:a16="http://schemas.microsoft.com/office/drawing/2014/main" id="{E5A0FD87-AA4E-EDB6-6436-BB68C1EAD259}"/>
              </a:ext>
            </a:extLst>
          </p:cNvPr>
          <p:cNvSpPr txBox="1"/>
          <p:nvPr/>
        </p:nvSpPr>
        <p:spPr>
          <a:xfrm>
            <a:off x="7765708" y="40563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اختبــــــــــار قصــــــــــــــــــــــــير</a:t>
            </a:r>
          </a:p>
        </p:txBody>
      </p:sp>
      <p:sp>
        <p:nvSpPr>
          <p:cNvPr id="31" name="سهم: بشكل رتبة عسكرية 30">
            <a:extLst>
              <a:ext uri="{FF2B5EF4-FFF2-40B4-BE49-F238E27FC236}">
                <a16:creationId xmlns:a16="http://schemas.microsoft.com/office/drawing/2014/main" id="{DC8CF6CE-B364-0843-A7DB-415FFA7E9475}"/>
              </a:ext>
            </a:extLst>
          </p:cNvPr>
          <p:cNvSpPr/>
          <p:nvPr/>
        </p:nvSpPr>
        <p:spPr>
          <a:xfrm flipH="1">
            <a:off x="5988028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DE9D7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3" name="مربع نص 52">
            <a:extLst>
              <a:ext uri="{FF2B5EF4-FFF2-40B4-BE49-F238E27FC236}">
                <a16:creationId xmlns:a16="http://schemas.microsoft.com/office/drawing/2014/main" id="{152F046C-702F-EF04-D178-5D7E4CC0DD64}"/>
              </a:ext>
            </a:extLst>
          </p:cNvPr>
          <p:cNvSpPr txBox="1"/>
          <p:nvPr/>
        </p:nvSpPr>
        <p:spPr>
          <a:xfrm>
            <a:off x="6242609" y="64338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الـــــــــــــــــــرئيـــــــسيــــــــــــــــــــــــة</a:t>
            </a:r>
          </a:p>
        </p:txBody>
      </p:sp>
      <p:sp>
        <p:nvSpPr>
          <p:cNvPr id="30" name="سهم: بشكل رتبة عسكرية 29">
            <a:extLst>
              <a:ext uri="{FF2B5EF4-FFF2-40B4-BE49-F238E27FC236}">
                <a16:creationId xmlns:a16="http://schemas.microsoft.com/office/drawing/2014/main" id="{9FC63876-220A-7ADE-1255-D83003A8C8B2}"/>
              </a:ext>
            </a:extLst>
          </p:cNvPr>
          <p:cNvSpPr/>
          <p:nvPr/>
        </p:nvSpPr>
        <p:spPr>
          <a:xfrm flipH="1">
            <a:off x="4547234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FFFCC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29" name="سهم: بشكل رتبة عسكرية 28">
            <a:extLst>
              <a:ext uri="{FF2B5EF4-FFF2-40B4-BE49-F238E27FC236}">
                <a16:creationId xmlns:a16="http://schemas.microsoft.com/office/drawing/2014/main" id="{5BA8A797-B213-858A-B5FA-13A57E158795}"/>
              </a:ext>
            </a:extLst>
          </p:cNvPr>
          <p:cNvSpPr/>
          <p:nvPr/>
        </p:nvSpPr>
        <p:spPr>
          <a:xfrm flipH="1">
            <a:off x="3106440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2F2E4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5" name="مربع نص 54">
            <a:extLst>
              <a:ext uri="{FF2B5EF4-FFF2-40B4-BE49-F238E27FC236}">
                <a16:creationId xmlns:a16="http://schemas.microsoft.com/office/drawing/2014/main" id="{5BEC29AE-2194-1AE7-7AA7-EFFDD0C3A3A5}"/>
              </a:ext>
            </a:extLst>
          </p:cNvPr>
          <p:cNvSpPr txBox="1"/>
          <p:nvPr/>
        </p:nvSpPr>
        <p:spPr>
          <a:xfrm>
            <a:off x="3468992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التـــــــــــــــــــــــدريـــــــــــــــــــــــــــــــــــــــس</a:t>
            </a:r>
          </a:p>
        </p:txBody>
      </p:sp>
      <p:sp>
        <p:nvSpPr>
          <p:cNvPr id="54" name="مربع نص 53">
            <a:extLst>
              <a:ext uri="{FF2B5EF4-FFF2-40B4-BE49-F238E27FC236}">
                <a16:creationId xmlns:a16="http://schemas.microsoft.com/office/drawing/2014/main" id="{6F1526CA-5FFB-4B9F-5BF8-4C7274642540}"/>
              </a:ext>
            </a:extLst>
          </p:cNvPr>
          <p:cNvSpPr txBox="1"/>
          <p:nvPr/>
        </p:nvSpPr>
        <p:spPr>
          <a:xfrm>
            <a:off x="4909786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التهــــــــــيــــــــــــــئــــــــــــــــــــــــــــــــــة</a:t>
            </a:r>
          </a:p>
        </p:txBody>
      </p:sp>
      <p:sp>
        <p:nvSpPr>
          <p:cNvPr id="28" name="سهم: بشكل رتبة عسكرية 27">
            <a:extLst>
              <a:ext uri="{FF2B5EF4-FFF2-40B4-BE49-F238E27FC236}">
                <a16:creationId xmlns:a16="http://schemas.microsoft.com/office/drawing/2014/main" id="{86227C9E-3D33-5C65-C798-FA9439EC05D4}"/>
              </a:ext>
            </a:extLst>
          </p:cNvPr>
          <p:cNvSpPr/>
          <p:nvPr/>
        </p:nvSpPr>
        <p:spPr>
          <a:xfrm flipH="1">
            <a:off x="1665646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CD6D4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6" name="مربع نص 55">
            <a:extLst>
              <a:ext uri="{FF2B5EF4-FFF2-40B4-BE49-F238E27FC236}">
                <a16:creationId xmlns:a16="http://schemas.microsoft.com/office/drawing/2014/main" id="{9FB125A7-8746-D222-01F0-122E895D4115}"/>
              </a:ext>
            </a:extLst>
          </p:cNvPr>
          <p:cNvSpPr txBox="1"/>
          <p:nvPr/>
        </p:nvSpPr>
        <p:spPr>
          <a:xfrm>
            <a:off x="2028198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التـــــــــــــــــــــــــدريـــــــــــــــــــــــــــــــــــــــــب</a:t>
            </a:r>
          </a:p>
        </p:txBody>
      </p:sp>
      <p:sp>
        <p:nvSpPr>
          <p:cNvPr id="26" name="مستطيل 25">
            <a:extLst>
              <a:ext uri="{FF2B5EF4-FFF2-40B4-BE49-F238E27FC236}">
                <a16:creationId xmlns:a16="http://schemas.microsoft.com/office/drawing/2014/main" id="{9444CC9F-A8F4-0469-1E0A-433A188E97C4}"/>
              </a:ext>
            </a:extLst>
          </p:cNvPr>
          <p:cNvSpPr/>
          <p:nvPr/>
        </p:nvSpPr>
        <p:spPr>
          <a:xfrm>
            <a:off x="224852" y="312821"/>
            <a:ext cx="11775819" cy="6419449"/>
          </a:xfrm>
          <a:custGeom>
            <a:avLst/>
            <a:gdLst>
              <a:gd name="connsiteX0" fmla="*/ 0 w 11775819"/>
              <a:gd name="connsiteY0" fmla="*/ 0 h 6419449"/>
              <a:gd name="connsiteX1" fmla="*/ 810453 w 11775819"/>
              <a:gd name="connsiteY1" fmla="*/ 0 h 6419449"/>
              <a:gd name="connsiteX2" fmla="*/ 1620907 w 11775819"/>
              <a:gd name="connsiteY2" fmla="*/ 0 h 6419449"/>
              <a:gd name="connsiteX3" fmla="*/ 2195844 w 11775819"/>
              <a:gd name="connsiteY3" fmla="*/ 0 h 6419449"/>
              <a:gd name="connsiteX4" fmla="*/ 2770781 w 11775819"/>
              <a:gd name="connsiteY4" fmla="*/ 0 h 6419449"/>
              <a:gd name="connsiteX5" fmla="*/ 3581234 w 11775819"/>
              <a:gd name="connsiteY5" fmla="*/ 0 h 6419449"/>
              <a:gd name="connsiteX6" fmla="*/ 4273930 w 11775819"/>
              <a:gd name="connsiteY6" fmla="*/ 0 h 6419449"/>
              <a:gd name="connsiteX7" fmla="*/ 4731108 w 11775819"/>
              <a:gd name="connsiteY7" fmla="*/ 0 h 6419449"/>
              <a:gd name="connsiteX8" fmla="*/ 5659320 w 11775819"/>
              <a:gd name="connsiteY8" fmla="*/ 0 h 6419449"/>
              <a:gd name="connsiteX9" fmla="*/ 6587532 w 11775819"/>
              <a:gd name="connsiteY9" fmla="*/ 0 h 6419449"/>
              <a:gd name="connsiteX10" fmla="*/ 7280227 w 11775819"/>
              <a:gd name="connsiteY10" fmla="*/ 0 h 6419449"/>
              <a:gd name="connsiteX11" fmla="*/ 8090680 w 11775819"/>
              <a:gd name="connsiteY11" fmla="*/ 0 h 6419449"/>
              <a:gd name="connsiteX12" fmla="*/ 8901134 w 11775819"/>
              <a:gd name="connsiteY12" fmla="*/ 0 h 6419449"/>
              <a:gd name="connsiteX13" fmla="*/ 9476071 w 11775819"/>
              <a:gd name="connsiteY13" fmla="*/ 0 h 6419449"/>
              <a:gd name="connsiteX14" fmla="*/ 10168766 w 11775819"/>
              <a:gd name="connsiteY14" fmla="*/ 0 h 6419449"/>
              <a:gd name="connsiteX15" fmla="*/ 10861461 w 11775819"/>
              <a:gd name="connsiteY15" fmla="*/ 0 h 6419449"/>
              <a:gd name="connsiteX16" fmla="*/ 11775819 w 11775819"/>
              <a:gd name="connsiteY16" fmla="*/ 0 h 6419449"/>
              <a:gd name="connsiteX17" fmla="*/ 11775819 w 11775819"/>
              <a:gd name="connsiteY17" fmla="*/ 641945 h 6419449"/>
              <a:gd name="connsiteX18" fmla="*/ 11775819 w 11775819"/>
              <a:gd name="connsiteY18" fmla="*/ 1412279 h 6419449"/>
              <a:gd name="connsiteX19" fmla="*/ 11775819 w 11775819"/>
              <a:gd name="connsiteY19" fmla="*/ 2118418 h 6419449"/>
              <a:gd name="connsiteX20" fmla="*/ 11775819 w 11775819"/>
              <a:gd name="connsiteY20" fmla="*/ 2696169 h 6419449"/>
              <a:gd name="connsiteX21" fmla="*/ 11775819 w 11775819"/>
              <a:gd name="connsiteY21" fmla="*/ 3145530 h 6419449"/>
              <a:gd name="connsiteX22" fmla="*/ 11775819 w 11775819"/>
              <a:gd name="connsiteY22" fmla="*/ 3787475 h 6419449"/>
              <a:gd name="connsiteX23" fmla="*/ 11775819 w 11775819"/>
              <a:gd name="connsiteY23" fmla="*/ 4365225 h 6419449"/>
              <a:gd name="connsiteX24" fmla="*/ 11775819 w 11775819"/>
              <a:gd name="connsiteY24" fmla="*/ 5135559 h 6419449"/>
              <a:gd name="connsiteX25" fmla="*/ 11775819 w 11775819"/>
              <a:gd name="connsiteY25" fmla="*/ 6419449 h 6419449"/>
              <a:gd name="connsiteX26" fmla="*/ 10847607 w 11775819"/>
              <a:gd name="connsiteY26" fmla="*/ 6419449 h 6419449"/>
              <a:gd name="connsiteX27" fmla="*/ 10037154 w 11775819"/>
              <a:gd name="connsiteY27" fmla="*/ 6419449 h 6419449"/>
              <a:gd name="connsiteX28" fmla="*/ 9344459 w 11775819"/>
              <a:gd name="connsiteY28" fmla="*/ 6419449 h 6419449"/>
              <a:gd name="connsiteX29" fmla="*/ 8651763 w 11775819"/>
              <a:gd name="connsiteY29" fmla="*/ 6419449 h 6419449"/>
              <a:gd name="connsiteX30" fmla="*/ 7723552 w 11775819"/>
              <a:gd name="connsiteY30" fmla="*/ 6419449 h 6419449"/>
              <a:gd name="connsiteX31" fmla="*/ 6795340 w 11775819"/>
              <a:gd name="connsiteY31" fmla="*/ 6419449 h 6419449"/>
              <a:gd name="connsiteX32" fmla="*/ 6338161 w 11775819"/>
              <a:gd name="connsiteY32" fmla="*/ 6419449 h 6419449"/>
              <a:gd name="connsiteX33" fmla="*/ 5880983 w 11775819"/>
              <a:gd name="connsiteY33" fmla="*/ 6419449 h 6419449"/>
              <a:gd name="connsiteX34" fmla="*/ 5070529 w 11775819"/>
              <a:gd name="connsiteY34" fmla="*/ 6419449 h 6419449"/>
              <a:gd name="connsiteX35" fmla="*/ 4613350 w 11775819"/>
              <a:gd name="connsiteY35" fmla="*/ 6419449 h 6419449"/>
              <a:gd name="connsiteX36" fmla="*/ 4273930 w 11775819"/>
              <a:gd name="connsiteY36" fmla="*/ 6419449 h 6419449"/>
              <a:gd name="connsiteX37" fmla="*/ 3345718 w 11775819"/>
              <a:gd name="connsiteY37" fmla="*/ 6419449 h 6419449"/>
              <a:gd name="connsiteX38" fmla="*/ 2417506 w 11775819"/>
              <a:gd name="connsiteY38" fmla="*/ 6419449 h 6419449"/>
              <a:gd name="connsiteX39" fmla="*/ 1489295 w 11775819"/>
              <a:gd name="connsiteY39" fmla="*/ 6419449 h 6419449"/>
              <a:gd name="connsiteX40" fmla="*/ 678841 w 11775819"/>
              <a:gd name="connsiteY40" fmla="*/ 6419449 h 6419449"/>
              <a:gd name="connsiteX41" fmla="*/ 0 w 11775819"/>
              <a:gd name="connsiteY41" fmla="*/ 6419449 h 6419449"/>
              <a:gd name="connsiteX42" fmla="*/ 0 w 11775819"/>
              <a:gd name="connsiteY42" fmla="*/ 5777504 h 6419449"/>
              <a:gd name="connsiteX43" fmla="*/ 0 w 11775819"/>
              <a:gd name="connsiteY43" fmla="*/ 5135559 h 6419449"/>
              <a:gd name="connsiteX44" fmla="*/ 0 w 11775819"/>
              <a:gd name="connsiteY44" fmla="*/ 4429420 h 6419449"/>
              <a:gd name="connsiteX45" fmla="*/ 0 w 11775819"/>
              <a:gd name="connsiteY45" fmla="*/ 3851669 h 6419449"/>
              <a:gd name="connsiteX46" fmla="*/ 0 w 11775819"/>
              <a:gd name="connsiteY46" fmla="*/ 3081336 h 6419449"/>
              <a:gd name="connsiteX47" fmla="*/ 0 w 11775819"/>
              <a:gd name="connsiteY47" fmla="*/ 2311002 h 6419449"/>
              <a:gd name="connsiteX48" fmla="*/ 0 w 11775819"/>
              <a:gd name="connsiteY48" fmla="*/ 1540668 h 6419449"/>
              <a:gd name="connsiteX49" fmla="*/ 0 w 11775819"/>
              <a:gd name="connsiteY49" fmla="*/ 962917 h 6419449"/>
              <a:gd name="connsiteX50" fmla="*/ 0 w 11775819"/>
              <a:gd name="connsiteY50" fmla="*/ 0 h 6419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1775819" h="6419449" fill="none" extrusionOk="0">
                <a:moveTo>
                  <a:pt x="0" y="0"/>
                </a:moveTo>
                <a:cubicBezTo>
                  <a:pt x="289838" y="-33106"/>
                  <a:pt x="522246" y="27096"/>
                  <a:pt x="810453" y="0"/>
                </a:cubicBezTo>
                <a:cubicBezTo>
                  <a:pt x="1098660" y="-27096"/>
                  <a:pt x="1366998" y="21362"/>
                  <a:pt x="1620907" y="0"/>
                </a:cubicBezTo>
                <a:cubicBezTo>
                  <a:pt x="1874816" y="-21362"/>
                  <a:pt x="1929640" y="15253"/>
                  <a:pt x="2195844" y="0"/>
                </a:cubicBezTo>
                <a:cubicBezTo>
                  <a:pt x="2462048" y="-15253"/>
                  <a:pt x="2547887" y="-5753"/>
                  <a:pt x="2770781" y="0"/>
                </a:cubicBezTo>
                <a:cubicBezTo>
                  <a:pt x="2993675" y="5753"/>
                  <a:pt x="3196074" y="-18004"/>
                  <a:pt x="3581234" y="0"/>
                </a:cubicBezTo>
                <a:cubicBezTo>
                  <a:pt x="3966394" y="18004"/>
                  <a:pt x="4056686" y="18395"/>
                  <a:pt x="4273930" y="0"/>
                </a:cubicBezTo>
                <a:cubicBezTo>
                  <a:pt x="4491174" y="-18395"/>
                  <a:pt x="4636963" y="1782"/>
                  <a:pt x="4731108" y="0"/>
                </a:cubicBezTo>
                <a:cubicBezTo>
                  <a:pt x="4825253" y="-1782"/>
                  <a:pt x="5307587" y="9924"/>
                  <a:pt x="5659320" y="0"/>
                </a:cubicBezTo>
                <a:cubicBezTo>
                  <a:pt x="6011053" y="-9924"/>
                  <a:pt x="6302459" y="3347"/>
                  <a:pt x="6587532" y="0"/>
                </a:cubicBezTo>
                <a:cubicBezTo>
                  <a:pt x="6872605" y="-3347"/>
                  <a:pt x="7106548" y="19056"/>
                  <a:pt x="7280227" y="0"/>
                </a:cubicBezTo>
                <a:cubicBezTo>
                  <a:pt x="7453907" y="-19056"/>
                  <a:pt x="7896126" y="-25607"/>
                  <a:pt x="8090680" y="0"/>
                </a:cubicBezTo>
                <a:cubicBezTo>
                  <a:pt x="8285234" y="25607"/>
                  <a:pt x="8497142" y="16586"/>
                  <a:pt x="8901134" y="0"/>
                </a:cubicBezTo>
                <a:cubicBezTo>
                  <a:pt x="9305126" y="-16586"/>
                  <a:pt x="9200039" y="-18048"/>
                  <a:pt x="9476071" y="0"/>
                </a:cubicBezTo>
                <a:cubicBezTo>
                  <a:pt x="9752103" y="18048"/>
                  <a:pt x="9839118" y="-25353"/>
                  <a:pt x="10168766" y="0"/>
                </a:cubicBezTo>
                <a:cubicBezTo>
                  <a:pt x="10498414" y="25353"/>
                  <a:pt x="10669033" y="-29357"/>
                  <a:pt x="10861461" y="0"/>
                </a:cubicBezTo>
                <a:cubicBezTo>
                  <a:pt x="11053890" y="29357"/>
                  <a:pt x="11344088" y="-10480"/>
                  <a:pt x="11775819" y="0"/>
                </a:cubicBezTo>
                <a:cubicBezTo>
                  <a:pt x="11793222" y="231986"/>
                  <a:pt x="11754214" y="355311"/>
                  <a:pt x="11775819" y="641945"/>
                </a:cubicBezTo>
                <a:cubicBezTo>
                  <a:pt x="11797424" y="928579"/>
                  <a:pt x="11744218" y="1065487"/>
                  <a:pt x="11775819" y="1412279"/>
                </a:cubicBezTo>
                <a:cubicBezTo>
                  <a:pt x="11807420" y="1759071"/>
                  <a:pt x="11807651" y="1964741"/>
                  <a:pt x="11775819" y="2118418"/>
                </a:cubicBezTo>
                <a:cubicBezTo>
                  <a:pt x="11743987" y="2272095"/>
                  <a:pt x="11790988" y="2445750"/>
                  <a:pt x="11775819" y="2696169"/>
                </a:cubicBezTo>
                <a:cubicBezTo>
                  <a:pt x="11760650" y="2946588"/>
                  <a:pt x="11788204" y="2989092"/>
                  <a:pt x="11775819" y="3145530"/>
                </a:cubicBezTo>
                <a:cubicBezTo>
                  <a:pt x="11763434" y="3301968"/>
                  <a:pt x="11762617" y="3474766"/>
                  <a:pt x="11775819" y="3787475"/>
                </a:cubicBezTo>
                <a:cubicBezTo>
                  <a:pt x="11789021" y="4100184"/>
                  <a:pt x="11764740" y="4131110"/>
                  <a:pt x="11775819" y="4365225"/>
                </a:cubicBezTo>
                <a:cubicBezTo>
                  <a:pt x="11786899" y="4599340"/>
                  <a:pt x="11804891" y="4897475"/>
                  <a:pt x="11775819" y="5135559"/>
                </a:cubicBezTo>
                <a:cubicBezTo>
                  <a:pt x="11746747" y="5373643"/>
                  <a:pt x="11741546" y="5824447"/>
                  <a:pt x="11775819" y="6419449"/>
                </a:cubicBezTo>
                <a:cubicBezTo>
                  <a:pt x="11315723" y="6417918"/>
                  <a:pt x="11302299" y="6465124"/>
                  <a:pt x="10847607" y="6419449"/>
                </a:cubicBezTo>
                <a:cubicBezTo>
                  <a:pt x="10392915" y="6373774"/>
                  <a:pt x="10210696" y="6453437"/>
                  <a:pt x="10037154" y="6419449"/>
                </a:cubicBezTo>
                <a:cubicBezTo>
                  <a:pt x="9863612" y="6385461"/>
                  <a:pt x="9657013" y="6436951"/>
                  <a:pt x="9344459" y="6419449"/>
                </a:cubicBezTo>
                <a:cubicBezTo>
                  <a:pt x="9031905" y="6401947"/>
                  <a:pt x="8876058" y="6390633"/>
                  <a:pt x="8651763" y="6419449"/>
                </a:cubicBezTo>
                <a:cubicBezTo>
                  <a:pt x="8427468" y="6448265"/>
                  <a:pt x="8046326" y="6378869"/>
                  <a:pt x="7723552" y="6419449"/>
                </a:cubicBezTo>
                <a:cubicBezTo>
                  <a:pt x="7400778" y="6460029"/>
                  <a:pt x="7225002" y="6388877"/>
                  <a:pt x="6795340" y="6419449"/>
                </a:cubicBezTo>
                <a:cubicBezTo>
                  <a:pt x="6365678" y="6450021"/>
                  <a:pt x="6557322" y="6438388"/>
                  <a:pt x="6338161" y="6419449"/>
                </a:cubicBezTo>
                <a:cubicBezTo>
                  <a:pt x="6119000" y="6400510"/>
                  <a:pt x="6102903" y="6410508"/>
                  <a:pt x="5880983" y="6419449"/>
                </a:cubicBezTo>
                <a:cubicBezTo>
                  <a:pt x="5659063" y="6428390"/>
                  <a:pt x="5323062" y="6397318"/>
                  <a:pt x="5070529" y="6419449"/>
                </a:cubicBezTo>
                <a:cubicBezTo>
                  <a:pt x="4817996" y="6441580"/>
                  <a:pt x="4830666" y="6428423"/>
                  <a:pt x="4613350" y="6419449"/>
                </a:cubicBezTo>
                <a:cubicBezTo>
                  <a:pt x="4396034" y="6410475"/>
                  <a:pt x="4368483" y="6422224"/>
                  <a:pt x="4273930" y="6419449"/>
                </a:cubicBezTo>
                <a:cubicBezTo>
                  <a:pt x="4179377" y="6416674"/>
                  <a:pt x="3575967" y="6460584"/>
                  <a:pt x="3345718" y="6419449"/>
                </a:cubicBezTo>
                <a:cubicBezTo>
                  <a:pt x="3115469" y="6378314"/>
                  <a:pt x="2658173" y="6374501"/>
                  <a:pt x="2417506" y="6419449"/>
                </a:cubicBezTo>
                <a:cubicBezTo>
                  <a:pt x="2176839" y="6464397"/>
                  <a:pt x="1771375" y="6412076"/>
                  <a:pt x="1489295" y="6419449"/>
                </a:cubicBezTo>
                <a:cubicBezTo>
                  <a:pt x="1207215" y="6426822"/>
                  <a:pt x="841733" y="6409428"/>
                  <a:pt x="678841" y="6419449"/>
                </a:cubicBezTo>
                <a:cubicBezTo>
                  <a:pt x="515949" y="6429470"/>
                  <a:pt x="234889" y="6420416"/>
                  <a:pt x="0" y="6419449"/>
                </a:cubicBezTo>
                <a:cubicBezTo>
                  <a:pt x="11452" y="6182211"/>
                  <a:pt x="-19359" y="5918479"/>
                  <a:pt x="0" y="5777504"/>
                </a:cubicBezTo>
                <a:cubicBezTo>
                  <a:pt x="19359" y="5636530"/>
                  <a:pt x="-30380" y="5273178"/>
                  <a:pt x="0" y="5135559"/>
                </a:cubicBezTo>
                <a:cubicBezTo>
                  <a:pt x="30380" y="4997940"/>
                  <a:pt x="-13671" y="4754059"/>
                  <a:pt x="0" y="4429420"/>
                </a:cubicBezTo>
                <a:cubicBezTo>
                  <a:pt x="13671" y="4104781"/>
                  <a:pt x="-12423" y="4055918"/>
                  <a:pt x="0" y="3851669"/>
                </a:cubicBezTo>
                <a:cubicBezTo>
                  <a:pt x="12423" y="3647420"/>
                  <a:pt x="-37794" y="3309887"/>
                  <a:pt x="0" y="3081336"/>
                </a:cubicBezTo>
                <a:cubicBezTo>
                  <a:pt x="37794" y="2852785"/>
                  <a:pt x="-16347" y="2675751"/>
                  <a:pt x="0" y="2311002"/>
                </a:cubicBezTo>
                <a:cubicBezTo>
                  <a:pt x="16347" y="1946253"/>
                  <a:pt x="14834" y="1784736"/>
                  <a:pt x="0" y="1540668"/>
                </a:cubicBezTo>
                <a:cubicBezTo>
                  <a:pt x="-14834" y="1296600"/>
                  <a:pt x="20956" y="1143514"/>
                  <a:pt x="0" y="962917"/>
                </a:cubicBezTo>
                <a:cubicBezTo>
                  <a:pt x="-20956" y="782320"/>
                  <a:pt x="10281" y="267164"/>
                  <a:pt x="0" y="0"/>
                </a:cubicBezTo>
                <a:close/>
              </a:path>
              <a:path w="11775819" h="6419449" stroke="0" extrusionOk="0">
                <a:moveTo>
                  <a:pt x="0" y="0"/>
                </a:moveTo>
                <a:cubicBezTo>
                  <a:pt x="249632" y="1047"/>
                  <a:pt x="384507" y="-13422"/>
                  <a:pt x="574937" y="0"/>
                </a:cubicBezTo>
                <a:cubicBezTo>
                  <a:pt x="765367" y="13422"/>
                  <a:pt x="771544" y="-5817"/>
                  <a:pt x="914358" y="0"/>
                </a:cubicBezTo>
                <a:cubicBezTo>
                  <a:pt x="1057172" y="5817"/>
                  <a:pt x="1336683" y="16815"/>
                  <a:pt x="1489295" y="0"/>
                </a:cubicBezTo>
                <a:cubicBezTo>
                  <a:pt x="1641907" y="-16815"/>
                  <a:pt x="1845716" y="20134"/>
                  <a:pt x="1946474" y="0"/>
                </a:cubicBezTo>
                <a:cubicBezTo>
                  <a:pt x="2047232" y="-20134"/>
                  <a:pt x="2400066" y="-28515"/>
                  <a:pt x="2521411" y="0"/>
                </a:cubicBezTo>
                <a:cubicBezTo>
                  <a:pt x="2642756" y="28515"/>
                  <a:pt x="2837597" y="-10934"/>
                  <a:pt x="2978590" y="0"/>
                </a:cubicBezTo>
                <a:cubicBezTo>
                  <a:pt x="3119583" y="10934"/>
                  <a:pt x="3218444" y="-5927"/>
                  <a:pt x="3318010" y="0"/>
                </a:cubicBezTo>
                <a:cubicBezTo>
                  <a:pt x="3417576" y="5927"/>
                  <a:pt x="3733679" y="-39209"/>
                  <a:pt x="4128464" y="0"/>
                </a:cubicBezTo>
                <a:cubicBezTo>
                  <a:pt x="4523249" y="39209"/>
                  <a:pt x="4486286" y="23615"/>
                  <a:pt x="4821159" y="0"/>
                </a:cubicBezTo>
                <a:cubicBezTo>
                  <a:pt x="5156032" y="-23615"/>
                  <a:pt x="5028752" y="-9000"/>
                  <a:pt x="5160580" y="0"/>
                </a:cubicBezTo>
                <a:cubicBezTo>
                  <a:pt x="5292408" y="9000"/>
                  <a:pt x="5814709" y="15000"/>
                  <a:pt x="6088791" y="0"/>
                </a:cubicBezTo>
                <a:cubicBezTo>
                  <a:pt x="6362873" y="-15000"/>
                  <a:pt x="6773413" y="-42061"/>
                  <a:pt x="7017003" y="0"/>
                </a:cubicBezTo>
                <a:cubicBezTo>
                  <a:pt x="7260593" y="42061"/>
                  <a:pt x="7535309" y="-12428"/>
                  <a:pt x="7709698" y="0"/>
                </a:cubicBezTo>
                <a:cubicBezTo>
                  <a:pt x="7884087" y="12428"/>
                  <a:pt x="7980833" y="9521"/>
                  <a:pt x="8049119" y="0"/>
                </a:cubicBezTo>
                <a:cubicBezTo>
                  <a:pt x="8117405" y="-9521"/>
                  <a:pt x="8347887" y="-13464"/>
                  <a:pt x="8506297" y="0"/>
                </a:cubicBezTo>
                <a:cubicBezTo>
                  <a:pt x="8664707" y="13464"/>
                  <a:pt x="8953593" y="13807"/>
                  <a:pt x="9316751" y="0"/>
                </a:cubicBezTo>
                <a:cubicBezTo>
                  <a:pt x="9679909" y="-13807"/>
                  <a:pt x="10055390" y="35789"/>
                  <a:pt x="10244963" y="0"/>
                </a:cubicBezTo>
                <a:cubicBezTo>
                  <a:pt x="10434536" y="-35789"/>
                  <a:pt x="10700078" y="-16901"/>
                  <a:pt x="10937658" y="0"/>
                </a:cubicBezTo>
                <a:cubicBezTo>
                  <a:pt x="11175238" y="16901"/>
                  <a:pt x="11458873" y="-36582"/>
                  <a:pt x="11775819" y="0"/>
                </a:cubicBezTo>
                <a:cubicBezTo>
                  <a:pt x="11769878" y="105669"/>
                  <a:pt x="11790239" y="406989"/>
                  <a:pt x="11775819" y="513556"/>
                </a:cubicBezTo>
                <a:cubicBezTo>
                  <a:pt x="11761399" y="620123"/>
                  <a:pt x="11790152" y="931903"/>
                  <a:pt x="11775819" y="1091306"/>
                </a:cubicBezTo>
                <a:cubicBezTo>
                  <a:pt x="11761487" y="1250709"/>
                  <a:pt x="11757448" y="1478339"/>
                  <a:pt x="11775819" y="1669057"/>
                </a:cubicBezTo>
                <a:cubicBezTo>
                  <a:pt x="11794190" y="1859775"/>
                  <a:pt x="11797774" y="2052323"/>
                  <a:pt x="11775819" y="2375196"/>
                </a:cubicBezTo>
                <a:cubicBezTo>
                  <a:pt x="11753864" y="2698069"/>
                  <a:pt x="11797112" y="2830528"/>
                  <a:pt x="11775819" y="2952947"/>
                </a:cubicBezTo>
                <a:cubicBezTo>
                  <a:pt x="11754526" y="3075366"/>
                  <a:pt x="11792003" y="3319787"/>
                  <a:pt x="11775819" y="3594891"/>
                </a:cubicBezTo>
                <a:cubicBezTo>
                  <a:pt x="11759635" y="3869995"/>
                  <a:pt x="11793911" y="3869597"/>
                  <a:pt x="11775819" y="4108447"/>
                </a:cubicBezTo>
                <a:cubicBezTo>
                  <a:pt x="11757727" y="4347297"/>
                  <a:pt x="11759886" y="4333279"/>
                  <a:pt x="11775819" y="4557809"/>
                </a:cubicBezTo>
                <a:cubicBezTo>
                  <a:pt x="11791752" y="4782339"/>
                  <a:pt x="11793777" y="4854447"/>
                  <a:pt x="11775819" y="5071365"/>
                </a:cubicBezTo>
                <a:cubicBezTo>
                  <a:pt x="11757861" y="5288283"/>
                  <a:pt x="11782731" y="5391312"/>
                  <a:pt x="11775819" y="5584921"/>
                </a:cubicBezTo>
                <a:cubicBezTo>
                  <a:pt x="11768907" y="5778530"/>
                  <a:pt x="11794127" y="6005587"/>
                  <a:pt x="11775819" y="6419449"/>
                </a:cubicBezTo>
                <a:cubicBezTo>
                  <a:pt x="11657834" y="6407649"/>
                  <a:pt x="11482103" y="6411018"/>
                  <a:pt x="11200882" y="6419449"/>
                </a:cubicBezTo>
                <a:cubicBezTo>
                  <a:pt x="10919661" y="6427880"/>
                  <a:pt x="10899843" y="6430265"/>
                  <a:pt x="10625945" y="6419449"/>
                </a:cubicBezTo>
                <a:cubicBezTo>
                  <a:pt x="10352047" y="6408633"/>
                  <a:pt x="10358040" y="6401481"/>
                  <a:pt x="10168766" y="6419449"/>
                </a:cubicBezTo>
                <a:cubicBezTo>
                  <a:pt x="9979492" y="6437417"/>
                  <a:pt x="9495584" y="6439835"/>
                  <a:pt x="9240554" y="6419449"/>
                </a:cubicBezTo>
                <a:cubicBezTo>
                  <a:pt x="8985524" y="6399063"/>
                  <a:pt x="8936507" y="6399206"/>
                  <a:pt x="8665617" y="6419449"/>
                </a:cubicBezTo>
                <a:cubicBezTo>
                  <a:pt x="8394727" y="6439692"/>
                  <a:pt x="8213576" y="6417903"/>
                  <a:pt x="7972922" y="6419449"/>
                </a:cubicBezTo>
                <a:cubicBezTo>
                  <a:pt x="7732269" y="6420995"/>
                  <a:pt x="7551520" y="6428783"/>
                  <a:pt x="7397985" y="6419449"/>
                </a:cubicBezTo>
                <a:cubicBezTo>
                  <a:pt x="7244450" y="6410115"/>
                  <a:pt x="7016984" y="6437911"/>
                  <a:pt x="6823048" y="6419449"/>
                </a:cubicBezTo>
                <a:cubicBezTo>
                  <a:pt x="6629112" y="6400987"/>
                  <a:pt x="6371676" y="6420964"/>
                  <a:pt x="6130353" y="6419449"/>
                </a:cubicBezTo>
                <a:cubicBezTo>
                  <a:pt x="5889031" y="6417934"/>
                  <a:pt x="5863644" y="6431147"/>
                  <a:pt x="5790932" y="6419449"/>
                </a:cubicBezTo>
                <a:cubicBezTo>
                  <a:pt x="5718220" y="6407751"/>
                  <a:pt x="5528982" y="6430057"/>
                  <a:pt x="5333753" y="6419449"/>
                </a:cubicBezTo>
                <a:cubicBezTo>
                  <a:pt x="5138524" y="6408841"/>
                  <a:pt x="5141297" y="6434743"/>
                  <a:pt x="4994333" y="6419449"/>
                </a:cubicBezTo>
                <a:cubicBezTo>
                  <a:pt x="4847369" y="6404155"/>
                  <a:pt x="4661072" y="6406640"/>
                  <a:pt x="4419396" y="6419449"/>
                </a:cubicBezTo>
                <a:cubicBezTo>
                  <a:pt x="4177720" y="6432258"/>
                  <a:pt x="3773638" y="6444469"/>
                  <a:pt x="3491184" y="6419449"/>
                </a:cubicBezTo>
                <a:cubicBezTo>
                  <a:pt x="3208730" y="6394429"/>
                  <a:pt x="3061722" y="6401396"/>
                  <a:pt x="2916247" y="6419449"/>
                </a:cubicBezTo>
                <a:cubicBezTo>
                  <a:pt x="2770772" y="6437502"/>
                  <a:pt x="2473290" y="6430552"/>
                  <a:pt x="2223552" y="6419449"/>
                </a:cubicBezTo>
                <a:cubicBezTo>
                  <a:pt x="1973815" y="6408346"/>
                  <a:pt x="1960607" y="6413786"/>
                  <a:pt x="1884131" y="6419449"/>
                </a:cubicBezTo>
                <a:cubicBezTo>
                  <a:pt x="1807655" y="6425112"/>
                  <a:pt x="1288275" y="6399427"/>
                  <a:pt x="1073678" y="6419449"/>
                </a:cubicBezTo>
                <a:cubicBezTo>
                  <a:pt x="859081" y="6439471"/>
                  <a:pt x="324081" y="6458335"/>
                  <a:pt x="0" y="6419449"/>
                </a:cubicBezTo>
                <a:cubicBezTo>
                  <a:pt x="21399" y="6199700"/>
                  <a:pt x="-1801" y="6108399"/>
                  <a:pt x="0" y="5905893"/>
                </a:cubicBezTo>
                <a:cubicBezTo>
                  <a:pt x="1801" y="5703387"/>
                  <a:pt x="5804" y="5546128"/>
                  <a:pt x="0" y="5263948"/>
                </a:cubicBezTo>
                <a:cubicBezTo>
                  <a:pt x="-5804" y="4981769"/>
                  <a:pt x="17446" y="4841472"/>
                  <a:pt x="0" y="4686198"/>
                </a:cubicBezTo>
                <a:cubicBezTo>
                  <a:pt x="-17446" y="4530924"/>
                  <a:pt x="38039" y="4225934"/>
                  <a:pt x="0" y="3915864"/>
                </a:cubicBezTo>
                <a:cubicBezTo>
                  <a:pt x="-38039" y="3605794"/>
                  <a:pt x="-37933" y="3415180"/>
                  <a:pt x="0" y="3145530"/>
                </a:cubicBezTo>
                <a:cubicBezTo>
                  <a:pt x="37933" y="2875880"/>
                  <a:pt x="1713" y="2775694"/>
                  <a:pt x="0" y="2631974"/>
                </a:cubicBezTo>
                <a:cubicBezTo>
                  <a:pt x="-1713" y="2488254"/>
                  <a:pt x="225" y="2186835"/>
                  <a:pt x="0" y="1990029"/>
                </a:cubicBezTo>
                <a:cubicBezTo>
                  <a:pt x="-225" y="1793224"/>
                  <a:pt x="9403" y="1527864"/>
                  <a:pt x="0" y="1412279"/>
                </a:cubicBezTo>
                <a:cubicBezTo>
                  <a:pt x="-9403" y="1296694"/>
                  <a:pt x="18985" y="877238"/>
                  <a:pt x="0" y="641945"/>
                </a:cubicBezTo>
                <a:cubicBezTo>
                  <a:pt x="-18985" y="406652"/>
                  <a:pt x="17264" y="225558"/>
                  <a:pt x="0" y="0"/>
                </a:cubicBezTo>
                <a:close/>
              </a:path>
            </a:pathLst>
          </a:custGeom>
          <a:solidFill>
            <a:srgbClr val="F7F7F7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1832796384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63500" sx="102000" sy="1020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سهم: بشكل رتبة عسكرية 6">
            <a:extLst>
              <a:ext uri="{FF2B5EF4-FFF2-40B4-BE49-F238E27FC236}">
                <a16:creationId xmlns:a16="http://schemas.microsoft.com/office/drawing/2014/main" id="{BC358D9B-5307-8156-D63A-F158716BE831}"/>
              </a:ext>
            </a:extLst>
          </p:cNvPr>
          <p:cNvSpPr/>
          <p:nvPr/>
        </p:nvSpPr>
        <p:spPr>
          <a:xfrm flipH="1">
            <a:off x="224852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1E5E7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7" name="مربع نص 56">
            <a:extLst>
              <a:ext uri="{FF2B5EF4-FFF2-40B4-BE49-F238E27FC236}">
                <a16:creationId xmlns:a16="http://schemas.microsoft.com/office/drawing/2014/main" id="{45332219-72F1-8FCD-9539-73B29D3ED480}"/>
              </a:ext>
            </a:extLst>
          </p:cNvPr>
          <p:cNvSpPr txBox="1"/>
          <p:nvPr/>
        </p:nvSpPr>
        <p:spPr>
          <a:xfrm>
            <a:off x="479433" y="64338"/>
            <a:ext cx="2588368" cy="646331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التقويـــــــــــــــــــــــــــــــــم</a:t>
            </a:r>
          </a:p>
        </p:txBody>
      </p:sp>
      <p:graphicFrame>
        <p:nvGraphicFramePr>
          <p:cNvPr id="4" name="جدول 3">
            <a:extLst>
              <a:ext uri="{FF2B5EF4-FFF2-40B4-BE49-F238E27FC236}">
                <a16:creationId xmlns:a16="http://schemas.microsoft.com/office/drawing/2014/main" id="{3CCCD9C6-9C6D-0DFD-4737-D7AF1113E7C9}"/>
              </a:ext>
            </a:extLst>
          </p:cNvPr>
          <p:cNvGraphicFramePr>
            <a:graphicFrameLocks noGrp="1"/>
          </p:cNvGraphicFramePr>
          <p:nvPr/>
        </p:nvGraphicFramePr>
        <p:xfrm>
          <a:off x="366132" y="670740"/>
          <a:ext cx="11497499" cy="5874439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423083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  <a:gridCol w="9074416">
                  <a:extLst>
                    <a:ext uri="{9D8B030D-6E8A-4147-A177-3AD203B41FA5}">
                      <a16:colId xmlns:a16="http://schemas.microsoft.com/office/drawing/2014/main" val="87156748"/>
                    </a:ext>
                  </a:extLst>
                </a:gridCol>
              </a:tblGrid>
              <a:tr h="5874439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200" dirty="0">
                        <a:cs typeface="AGA Aladdin Regular" pitchFamily="2" charset="-78"/>
                      </a:endParaRPr>
                    </a:p>
                  </a:txBody>
                  <a:tcPr>
                    <a:lnL w="12700" cmpd="sng">
                      <a:noFill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</a:tbl>
          </a:graphicData>
        </a:graphic>
      </p:graphicFrame>
      <p:pic>
        <p:nvPicPr>
          <p:cNvPr id="11" name="صورة 10">
            <a:extLst>
              <a:ext uri="{FF2B5EF4-FFF2-40B4-BE49-F238E27FC236}">
                <a16:creationId xmlns:a16="http://schemas.microsoft.com/office/drawing/2014/main" id="{0E5CC5AF-CE9E-536A-C02C-AFF231CDCAF2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745" y="571555"/>
            <a:ext cx="744303" cy="744303"/>
          </a:xfrm>
          <a:prstGeom prst="rect">
            <a:avLst/>
          </a:prstGeom>
        </p:spPr>
      </p:pic>
      <p:grpSp>
        <p:nvGrpSpPr>
          <p:cNvPr id="17" name="مجموعة 16">
            <a:extLst>
              <a:ext uri="{FF2B5EF4-FFF2-40B4-BE49-F238E27FC236}">
                <a16:creationId xmlns:a16="http://schemas.microsoft.com/office/drawing/2014/main" id="{F61F86F0-C83D-AFA4-6A00-EA948799988C}"/>
              </a:ext>
            </a:extLst>
          </p:cNvPr>
          <p:cNvGrpSpPr/>
          <p:nvPr/>
        </p:nvGrpSpPr>
        <p:grpSpPr>
          <a:xfrm>
            <a:off x="6863086" y="663685"/>
            <a:ext cx="2633184" cy="664446"/>
            <a:chOff x="6863086" y="663685"/>
            <a:chExt cx="2633184" cy="664446"/>
          </a:xfrm>
        </p:grpSpPr>
        <p:sp>
          <p:nvSpPr>
            <p:cNvPr id="18" name="سهم: خماسي 17">
              <a:extLst>
                <a:ext uri="{FF2B5EF4-FFF2-40B4-BE49-F238E27FC236}">
                  <a16:creationId xmlns:a16="http://schemas.microsoft.com/office/drawing/2014/main" id="{EDBF8AF2-BEF6-9EA3-7464-3D91785DD732}"/>
                </a:ext>
              </a:extLst>
            </p:cNvPr>
            <p:cNvSpPr/>
            <p:nvPr/>
          </p:nvSpPr>
          <p:spPr>
            <a:xfrm flipH="1">
              <a:off x="6863086" y="663685"/>
              <a:ext cx="2588368" cy="664446"/>
            </a:xfrm>
            <a:custGeom>
              <a:avLst/>
              <a:gdLst>
                <a:gd name="connsiteX0" fmla="*/ 0 w 2588368"/>
                <a:gd name="connsiteY0" fmla="*/ 0 h 664446"/>
                <a:gd name="connsiteX1" fmla="*/ 518913 w 2588368"/>
                <a:gd name="connsiteY1" fmla="*/ 0 h 664446"/>
                <a:gd name="connsiteX2" fmla="*/ 1060388 w 2588368"/>
                <a:gd name="connsiteY2" fmla="*/ 0 h 664446"/>
                <a:gd name="connsiteX3" fmla="*/ 1624424 w 2588368"/>
                <a:gd name="connsiteY3" fmla="*/ 0 h 664446"/>
                <a:gd name="connsiteX4" fmla="*/ 2256145 w 2588368"/>
                <a:gd name="connsiteY4" fmla="*/ 0 h 664446"/>
                <a:gd name="connsiteX5" fmla="*/ 2588368 w 2588368"/>
                <a:gd name="connsiteY5" fmla="*/ 332223 h 664446"/>
                <a:gd name="connsiteX6" fmla="*/ 2256145 w 2588368"/>
                <a:gd name="connsiteY6" fmla="*/ 664446 h 664446"/>
                <a:gd name="connsiteX7" fmla="*/ 1759793 w 2588368"/>
                <a:gd name="connsiteY7" fmla="*/ 664446 h 664446"/>
                <a:gd name="connsiteX8" fmla="*/ 1173195 w 2588368"/>
                <a:gd name="connsiteY8" fmla="*/ 664446 h 664446"/>
                <a:gd name="connsiteX9" fmla="*/ 654282 w 2588368"/>
                <a:gd name="connsiteY9" fmla="*/ 664446 h 664446"/>
                <a:gd name="connsiteX10" fmla="*/ 0 w 2588368"/>
                <a:gd name="connsiteY10" fmla="*/ 664446 h 664446"/>
                <a:gd name="connsiteX11" fmla="*/ 0 w 2588368"/>
                <a:gd name="connsiteY11" fmla="*/ 0 h 664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88368" h="664446" fill="none" extrusionOk="0">
                  <a:moveTo>
                    <a:pt x="0" y="0"/>
                  </a:moveTo>
                  <a:cubicBezTo>
                    <a:pt x="143220" y="25746"/>
                    <a:pt x="372932" y="10596"/>
                    <a:pt x="518913" y="0"/>
                  </a:cubicBezTo>
                  <a:cubicBezTo>
                    <a:pt x="664894" y="-10596"/>
                    <a:pt x="864069" y="9951"/>
                    <a:pt x="1060388" y="0"/>
                  </a:cubicBezTo>
                  <a:cubicBezTo>
                    <a:pt x="1256708" y="-9951"/>
                    <a:pt x="1470954" y="-2092"/>
                    <a:pt x="1624424" y="0"/>
                  </a:cubicBezTo>
                  <a:cubicBezTo>
                    <a:pt x="1777894" y="2092"/>
                    <a:pt x="1989373" y="2063"/>
                    <a:pt x="2256145" y="0"/>
                  </a:cubicBezTo>
                  <a:cubicBezTo>
                    <a:pt x="2344035" y="101723"/>
                    <a:pt x="2511712" y="223617"/>
                    <a:pt x="2588368" y="332223"/>
                  </a:cubicBezTo>
                  <a:cubicBezTo>
                    <a:pt x="2482480" y="418395"/>
                    <a:pt x="2365436" y="547645"/>
                    <a:pt x="2256145" y="664446"/>
                  </a:cubicBezTo>
                  <a:cubicBezTo>
                    <a:pt x="2037291" y="656159"/>
                    <a:pt x="1988685" y="686584"/>
                    <a:pt x="1759793" y="664446"/>
                  </a:cubicBezTo>
                  <a:cubicBezTo>
                    <a:pt x="1530901" y="642308"/>
                    <a:pt x="1385613" y="677574"/>
                    <a:pt x="1173195" y="664446"/>
                  </a:cubicBezTo>
                  <a:cubicBezTo>
                    <a:pt x="960777" y="651318"/>
                    <a:pt x="761360" y="679129"/>
                    <a:pt x="654282" y="664446"/>
                  </a:cubicBezTo>
                  <a:cubicBezTo>
                    <a:pt x="547204" y="649763"/>
                    <a:pt x="315196" y="639417"/>
                    <a:pt x="0" y="664446"/>
                  </a:cubicBezTo>
                  <a:cubicBezTo>
                    <a:pt x="-21486" y="392354"/>
                    <a:pt x="-11211" y="137130"/>
                    <a:pt x="0" y="0"/>
                  </a:cubicBezTo>
                  <a:close/>
                </a:path>
                <a:path w="2588368" h="664446" stroke="0" extrusionOk="0">
                  <a:moveTo>
                    <a:pt x="0" y="0"/>
                  </a:moveTo>
                  <a:cubicBezTo>
                    <a:pt x="127814" y="6812"/>
                    <a:pt x="335529" y="5019"/>
                    <a:pt x="609159" y="0"/>
                  </a:cubicBezTo>
                  <a:cubicBezTo>
                    <a:pt x="882789" y="-5019"/>
                    <a:pt x="988778" y="9823"/>
                    <a:pt x="1150634" y="0"/>
                  </a:cubicBezTo>
                  <a:cubicBezTo>
                    <a:pt x="1312491" y="-9823"/>
                    <a:pt x="1470741" y="-12889"/>
                    <a:pt x="1737232" y="0"/>
                  </a:cubicBezTo>
                  <a:cubicBezTo>
                    <a:pt x="2003723" y="12889"/>
                    <a:pt x="2109350" y="-20874"/>
                    <a:pt x="2256145" y="0"/>
                  </a:cubicBezTo>
                  <a:cubicBezTo>
                    <a:pt x="2381981" y="100418"/>
                    <a:pt x="2417281" y="189660"/>
                    <a:pt x="2588368" y="332223"/>
                  </a:cubicBezTo>
                  <a:cubicBezTo>
                    <a:pt x="2445343" y="482804"/>
                    <a:pt x="2404777" y="501683"/>
                    <a:pt x="2256145" y="664446"/>
                  </a:cubicBezTo>
                  <a:cubicBezTo>
                    <a:pt x="1962191" y="694122"/>
                    <a:pt x="1776857" y="641955"/>
                    <a:pt x="1646986" y="664446"/>
                  </a:cubicBezTo>
                  <a:cubicBezTo>
                    <a:pt x="1517115" y="686937"/>
                    <a:pt x="1293466" y="651932"/>
                    <a:pt x="1082950" y="664446"/>
                  </a:cubicBezTo>
                  <a:cubicBezTo>
                    <a:pt x="872434" y="676960"/>
                    <a:pt x="539981" y="710301"/>
                    <a:pt x="0" y="664446"/>
                  </a:cubicBezTo>
                  <a:cubicBezTo>
                    <a:pt x="9835" y="502355"/>
                    <a:pt x="-20542" y="270038"/>
                    <a:pt x="0" y="0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>
              <a:extLst>
                <a:ext uri="{C807C97D-BFC1-408E-A445-0C87EB9F89A2}">
                  <ask:lineSketchStyleProps xmlns:ask="http://schemas.microsoft.com/office/drawing/2018/sketchyshapes" sd="2165814312">
                    <a:prstGeom prst="homePlate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9" name="مربع نص 18">
              <a:extLst>
                <a:ext uri="{FF2B5EF4-FFF2-40B4-BE49-F238E27FC236}">
                  <a16:creationId xmlns:a16="http://schemas.microsoft.com/office/drawing/2014/main" id="{47C8349F-6CF4-D6CB-D3DD-6D6E576B5F6A}"/>
                </a:ext>
              </a:extLst>
            </p:cNvPr>
            <p:cNvSpPr txBox="1"/>
            <p:nvPr/>
          </p:nvSpPr>
          <p:spPr>
            <a:xfrm>
              <a:off x="6902243" y="681800"/>
              <a:ext cx="2594027" cy="646331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36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تـــــــــــــــــــــــــــــــــــــــــــــــــــدرب</a:t>
              </a:r>
            </a:p>
          </p:txBody>
        </p:sp>
      </p:grpSp>
      <p:grpSp>
        <p:nvGrpSpPr>
          <p:cNvPr id="21" name="مجموعة 20">
            <a:extLst>
              <a:ext uri="{FF2B5EF4-FFF2-40B4-BE49-F238E27FC236}">
                <a16:creationId xmlns:a16="http://schemas.microsoft.com/office/drawing/2014/main" id="{0D735D70-A1CD-9A36-B30C-2A4EC6E9E71A}"/>
              </a:ext>
            </a:extLst>
          </p:cNvPr>
          <p:cNvGrpSpPr/>
          <p:nvPr/>
        </p:nvGrpSpPr>
        <p:grpSpPr>
          <a:xfrm>
            <a:off x="9519130" y="5822461"/>
            <a:ext cx="2367301" cy="687953"/>
            <a:chOff x="9519130" y="5822461"/>
            <a:chExt cx="2367301" cy="687953"/>
          </a:xfrm>
        </p:grpSpPr>
        <p:grpSp>
          <p:nvGrpSpPr>
            <p:cNvPr id="12" name="مجموعة 11">
              <a:extLst>
                <a:ext uri="{FF2B5EF4-FFF2-40B4-BE49-F238E27FC236}">
                  <a16:creationId xmlns:a16="http://schemas.microsoft.com/office/drawing/2014/main" id="{F69DDF39-B547-2443-4E40-0B95B519D512}"/>
                </a:ext>
              </a:extLst>
            </p:cNvPr>
            <p:cNvGrpSpPr/>
            <p:nvPr/>
          </p:nvGrpSpPr>
          <p:grpSpPr>
            <a:xfrm>
              <a:off x="9532620" y="5857028"/>
              <a:ext cx="2353811" cy="653386"/>
              <a:chOff x="4616566" y="3059430"/>
              <a:chExt cx="2812256" cy="653386"/>
            </a:xfrm>
          </p:grpSpPr>
          <p:grpSp>
            <p:nvGrpSpPr>
              <p:cNvPr id="13" name="مجموعة 12">
                <a:extLst>
                  <a:ext uri="{FF2B5EF4-FFF2-40B4-BE49-F238E27FC236}">
                    <a16:creationId xmlns:a16="http://schemas.microsoft.com/office/drawing/2014/main" id="{27ACF6EF-C36D-1702-923C-52B7164FD1ED}"/>
                  </a:ext>
                </a:extLst>
              </p:cNvPr>
              <p:cNvGrpSpPr/>
              <p:nvPr/>
            </p:nvGrpSpPr>
            <p:grpSpPr>
              <a:xfrm>
                <a:off x="4616566" y="3059430"/>
                <a:ext cx="2812256" cy="646331"/>
                <a:chOff x="4616566" y="3059430"/>
                <a:chExt cx="2812256" cy="646331"/>
              </a:xfrm>
            </p:grpSpPr>
            <p:sp>
              <p:nvSpPr>
                <p:cNvPr id="15" name="مستطيل 14">
                  <a:extLst>
                    <a:ext uri="{FF2B5EF4-FFF2-40B4-BE49-F238E27FC236}">
                      <a16:creationId xmlns:a16="http://schemas.microsoft.com/office/drawing/2014/main" id="{54EDCFB3-9ABA-E643-A4BF-4604BC3A7277}"/>
                    </a:ext>
                  </a:extLst>
                </p:cNvPr>
                <p:cNvSpPr/>
                <p:nvPr/>
              </p:nvSpPr>
              <p:spPr>
                <a:xfrm>
                  <a:off x="4616566" y="3059430"/>
                  <a:ext cx="2812256" cy="646331"/>
                </a:xfrm>
                <a:custGeom>
                  <a:avLst/>
                  <a:gdLst>
                    <a:gd name="connsiteX0" fmla="*/ 0 w 2812256"/>
                    <a:gd name="connsiteY0" fmla="*/ 0 h 646331"/>
                    <a:gd name="connsiteX1" fmla="*/ 506206 w 2812256"/>
                    <a:gd name="connsiteY1" fmla="*/ 0 h 646331"/>
                    <a:gd name="connsiteX2" fmla="*/ 1040535 w 2812256"/>
                    <a:gd name="connsiteY2" fmla="*/ 0 h 646331"/>
                    <a:gd name="connsiteX3" fmla="*/ 1602986 w 2812256"/>
                    <a:gd name="connsiteY3" fmla="*/ 0 h 646331"/>
                    <a:gd name="connsiteX4" fmla="*/ 2193560 w 2812256"/>
                    <a:gd name="connsiteY4" fmla="*/ 0 h 646331"/>
                    <a:gd name="connsiteX5" fmla="*/ 2812256 w 2812256"/>
                    <a:gd name="connsiteY5" fmla="*/ 0 h 646331"/>
                    <a:gd name="connsiteX6" fmla="*/ 2812256 w 2812256"/>
                    <a:gd name="connsiteY6" fmla="*/ 646331 h 646331"/>
                    <a:gd name="connsiteX7" fmla="*/ 2221682 w 2812256"/>
                    <a:gd name="connsiteY7" fmla="*/ 646331 h 646331"/>
                    <a:gd name="connsiteX8" fmla="*/ 1743599 w 2812256"/>
                    <a:gd name="connsiteY8" fmla="*/ 646331 h 646331"/>
                    <a:gd name="connsiteX9" fmla="*/ 1209270 w 2812256"/>
                    <a:gd name="connsiteY9" fmla="*/ 646331 h 646331"/>
                    <a:gd name="connsiteX10" fmla="*/ 590574 w 2812256"/>
                    <a:gd name="connsiteY10" fmla="*/ 646331 h 646331"/>
                    <a:gd name="connsiteX11" fmla="*/ 0 w 2812256"/>
                    <a:gd name="connsiteY11" fmla="*/ 646331 h 646331"/>
                    <a:gd name="connsiteX12" fmla="*/ 0 w 2812256"/>
                    <a:gd name="connsiteY12" fmla="*/ 0 h 6463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2812256" h="646331" fill="none" extrusionOk="0">
                      <a:moveTo>
                        <a:pt x="0" y="0"/>
                      </a:moveTo>
                      <a:cubicBezTo>
                        <a:pt x="237957" y="-10337"/>
                        <a:pt x="263772" y="-17829"/>
                        <a:pt x="506206" y="0"/>
                      </a:cubicBezTo>
                      <a:cubicBezTo>
                        <a:pt x="748640" y="17829"/>
                        <a:pt x="872989" y="-11726"/>
                        <a:pt x="1040535" y="0"/>
                      </a:cubicBezTo>
                      <a:cubicBezTo>
                        <a:pt x="1208081" y="11726"/>
                        <a:pt x="1490337" y="15559"/>
                        <a:pt x="1602986" y="0"/>
                      </a:cubicBezTo>
                      <a:cubicBezTo>
                        <a:pt x="1715635" y="-15559"/>
                        <a:pt x="2027538" y="-2286"/>
                        <a:pt x="2193560" y="0"/>
                      </a:cubicBezTo>
                      <a:cubicBezTo>
                        <a:pt x="2359582" y="2286"/>
                        <a:pt x="2537214" y="-2701"/>
                        <a:pt x="2812256" y="0"/>
                      </a:cubicBezTo>
                      <a:cubicBezTo>
                        <a:pt x="2797767" y="140759"/>
                        <a:pt x="2840291" y="393888"/>
                        <a:pt x="2812256" y="646331"/>
                      </a:cubicBezTo>
                      <a:cubicBezTo>
                        <a:pt x="2535561" y="653720"/>
                        <a:pt x="2507157" y="663027"/>
                        <a:pt x="2221682" y="646331"/>
                      </a:cubicBezTo>
                      <a:cubicBezTo>
                        <a:pt x="1936207" y="629635"/>
                        <a:pt x="1920925" y="648565"/>
                        <a:pt x="1743599" y="646331"/>
                      </a:cubicBezTo>
                      <a:cubicBezTo>
                        <a:pt x="1566273" y="644097"/>
                        <a:pt x="1343493" y="646878"/>
                        <a:pt x="1209270" y="646331"/>
                      </a:cubicBezTo>
                      <a:cubicBezTo>
                        <a:pt x="1075047" y="645784"/>
                        <a:pt x="763985" y="624596"/>
                        <a:pt x="590574" y="646331"/>
                      </a:cubicBezTo>
                      <a:cubicBezTo>
                        <a:pt x="417163" y="668066"/>
                        <a:pt x="202701" y="662893"/>
                        <a:pt x="0" y="646331"/>
                      </a:cubicBezTo>
                      <a:cubicBezTo>
                        <a:pt x="30206" y="388237"/>
                        <a:pt x="-12626" y="306541"/>
                        <a:pt x="0" y="0"/>
                      </a:cubicBezTo>
                      <a:close/>
                    </a:path>
                    <a:path w="2812256" h="646331" stroke="0" extrusionOk="0">
                      <a:moveTo>
                        <a:pt x="0" y="0"/>
                      </a:moveTo>
                      <a:cubicBezTo>
                        <a:pt x="237906" y="-19317"/>
                        <a:pt x="321860" y="5878"/>
                        <a:pt x="534329" y="0"/>
                      </a:cubicBezTo>
                      <a:cubicBezTo>
                        <a:pt x="746798" y="-5878"/>
                        <a:pt x="923230" y="25828"/>
                        <a:pt x="1068657" y="0"/>
                      </a:cubicBezTo>
                      <a:cubicBezTo>
                        <a:pt x="1214084" y="-25828"/>
                        <a:pt x="1499737" y="23671"/>
                        <a:pt x="1631108" y="0"/>
                      </a:cubicBezTo>
                      <a:cubicBezTo>
                        <a:pt x="1762479" y="-23671"/>
                        <a:pt x="1990936" y="11549"/>
                        <a:pt x="2221682" y="0"/>
                      </a:cubicBezTo>
                      <a:cubicBezTo>
                        <a:pt x="2452428" y="-11549"/>
                        <a:pt x="2648153" y="-13535"/>
                        <a:pt x="2812256" y="0"/>
                      </a:cubicBezTo>
                      <a:cubicBezTo>
                        <a:pt x="2814159" y="154957"/>
                        <a:pt x="2835014" y="452012"/>
                        <a:pt x="2812256" y="646331"/>
                      </a:cubicBezTo>
                      <a:cubicBezTo>
                        <a:pt x="2557528" y="618910"/>
                        <a:pt x="2469860" y="657340"/>
                        <a:pt x="2249805" y="646331"/>
                      </a:cubicBezTo>
                      <a:cubicBezTo>
                        <a:pt x="2029750" y="635322"/>
                        <a:pt x="1886369" y="660164"/>
                        <a:pt x="1743599" y="646331"/>
                      </a:cubicBezTo>
                      <a:cubicBezTo>
                        <a:pt x="1600829" y="632498"/>
                        <a:pt x="1408080" y="672938"/>
                        <a:pt x="1181148" y="646331"/>
                      </a:cubicBezTo>
                      <a:cubicBezTo>
                        <a:pt x="954216" y="619724"/>
                        <a:pt x="863896" y="666329"/>
                        <a:pt x="674941" y="646331"/>
                      </a:cubicBezTo>
                      <a:cubicBezTo>
                        <a:pt x="485986" y="626333"/>
                        <a:pt x="288387" y="664778"/>
                        <a:pt x="0" y="646331"/>
                      </a:cubicBezTo>
                      <a:cubicBezTo>
                        <a:pt x="30436" y="494010"/>
                        <a:pt x="1133" y="151748"/>
                        <a:pt x="0" y="0"/>
                      </a:cubicBezTo>
                      <a:close/>
                    </a:path>
                  </a:pathLst>
                </a:custGeom>
                <a:solidFill>
                  <a:srgbClr val="E2EAFE"/>
                </a:solidFill>
                <a:ln>
                  <a:extLst>
                    <a:ext uri="{C807C97D-BFC1-408E-A445-0C87EB9F89A2}">
                      <ask:lineSketchStyleProps xmlns:ask="http://schemas.microsoft.com/office/drawing/2018/sketchyshapes" sd="416809478">
                        <a:prstGeom prst="rect">
                          <a:avLst/>
                        </a:prstGeom>
                        <ask:type>
                          <ask:lineSketchFreehand/>
                        </ask:type>
                      </ask:lineSketchStyleProps>
                    </a:ext>
                  </a:extLst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16" name="مستطيل 15">
                  <a:extLst>
                    <a:ext uri="{FF2B5EF4-FFF2-40B4-BE49-F238E27FC236}">
                      <a16:creationId xmlns:a16="http://schemas.microsoft.com/office/drawing/2014/main" id="{219E60CC-F2BD-04D3-9E69-70E680EA1D9A}"/>
                    </a:ext>
                  </a:extLst>
                </p:cNvPr>
                <p:cNvSpPr/>
                <p:nvPr/>
              </p:nvSpPr>
              <p:spPr>
                <a:xfrm>
                  <a:off x="5269230" y="3059430"/>
                  <a:ext cx="2159592" cy="646331"/>
                </a:xfrm>
                <a:custGeom>
                  <a:avLst/>
                  <a:gdLst>
                    <a:gd name="connsiteX0" fmla="*/ 0 w 2159592"/>
                    <a:gd name="connsiteY0" fmla="*/ 0 h 646331"/>
                    <a:gd name="connsiteX1" fmla="*/ 518302 w 2159592"/>
                    <a:gd name="connsiteY1" fmla="*/ 0 h 646331"/>
                    <a:gd name="connsiteX2" fmla="*/ 993412 w 2159592"/>
                    <a:gd name="connsiteY2" fmla="*/ 0 h 646331"/>
                    <a:gd name="connsiteX3" fmla="*/ 1576502 w 2159592"/>
                    <a:gd name="connsiteY3" fmla="*/ 0 h 646331"/>
                    <a:gd name="connsiteX4" fmla="*/ 2159592 w 2159592"/>
                    <a:gd name="connsiteY4" fmla="*/ 0 h 646331"/>
                    <a:gd name="connsiteX5" fmla="*/ 2159592 w 2159592"/>
                    <a:gd name="connsiteY5" fmla="*/ 646331 h 646331"/>
                    <a:gd name="connsiteX6" fmla="*/ 1576502 w 2159592"/>
                    <a:gd name="connsiteY6" fmla="*/ 646331 h 646331"/>
                    <a:gd name="connsiteX7" fmla="*/ 1015008 w 2159592"/>
                    <a:gd name="connsiteY7" fmla="*/ 646331 h 646331"/>
                    <a:gd name="connsiteX8" fmla="*/ 496706 w 2159592"/>
                    <a:gd name="connsiteY8" fmla="*/ 646331 h 646331"/>
                    <a:gd name="connsiteX9" fmla="*/ 0 w 2159592"/>
                    <a:gd name="connsiteY9" fmla="*/ 646331 h 646331"/>
                    <a:gd name="connsiteX10" fmla="*/ 0 w 2159592"/>
                    <a:gd name="connsiteY10" fmla="*/ 0 h 6463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159592" h="646331" fill="none" extrusionOk="0">
                      <a:moveTo>
                        <a:pt x="0" y="0"/>
                      </a:moveTo>
                      <a:cubicBezTo>
                        <a:pt x="119302" y="-1256"/>
                        <a:pt x="315448" y="10225"/>
                        <a:pt x="518302" y="0"/>
                      </a:cubicBezTo>
                      <a:cubicBezTo>
                        <a:pt x="721156" y="-10225"/>
                        <a:pt x="781716" y="-21282"/>
                        <a:pt x="993412" y="0"/>
                      </a:cubicBezTo>
                      <a:cubicBezTo>
                        <a:pt x="1205108" y="21282"/>
                        <a:pt x="1388383" y="-17308"/>
                        <a:pt x="1576502" y="0"/>
                      </a:cubicBezTo>
                      <a:cubicBezTo>
                        <a:pt x="1764621" y="17308"/>
                        <a:pt x="1951410" y="13677"/>
                        <a:pt x="2159592" y="0"/>
                      </a:cubicBezTo>
                      <a:cubicBezTo>
                        <a:pt x="2160105" y="154472"/>
                        <a:pt x="2191369" y="453970"/>
                        <a:pt x="2159592" y="646331"/>
                      </a:cubicBezTo>
                      <a:cubicBezTo>
                        <a:pt x="2022325" y="637994"/>
                        <a:pt x="1718451" y="654088"/>
                        <a:pt x="1576502" y="646331"/>
                      </a:cubicBezTo>
                      <a:cubicBezTo>
                        <a:pt x="1434553" y="638575"/>
                        <a:pt x="1178746" y="627573"/>
                        <a:pt x="1015008" y="646331"/>
                      </a:cubicBezTo>
                      <a:cubicBezTo>
                        <a:pt x="851270" y="665089"/>
                        <a:pt x="702580" y="657132"/>
                        <a:pt x="496706" y="646331"/>
                      </a:cubicBezTo>
                      <a:cubicBezTo>
                        <a:pt x="290832" y="635530"/>
                        <a:pt x="228307" y="667926"/>
                        <a:pt x="0" y="646331"/>
                      </a:cubicBezTo>
                      <a:cubicBezTo>
                        <a:pt x="8699" y="357588"/>
                        <a:pt x="17670" y="208611"/>
                        <a:pt x="0" y="0"/>
                      </a:cubicBezTo>
                      <a:close/>
                    </a:path>
                    <a:path w="2159592" h="646331" stroke="0" extrusionOk="0">
                      <a:moveTo>
                        <a:pt x="0" y="0"/>
                      </a:moveTo>
                      <a:cubicBezTo>
                        <a:pt x="184329" y="19330"/>
                        <a:pt x="413110" y="-20914"/>
                        <a:pt x="518302" y="0"/>
                      </a:cubicBezTo>
                      <a:cubicBezTo>
                        <a:pt x="623494" y="20914"/>
                        <a:pt x="833434" y="16629"/>
                        <a:pt x="1101392" y="0"/>
                      </a:cubicBezTo>
                      <a:cubicBezTo>
                        <a:pt x="1369350" y="-16629"/>
                        <a:pt x="1540577" y="-25960"/>
                        <a:pt x="1662886" y="0"/>
                      </a:cubicBezTo>
                      <a:cubicBezTo>
                        <a:pt x="1785195" y="25960"/>
                        <a:pt x="2060112" y="2289"/>
                        <a:pt x="2159592" y="0"/>
                      </a:cubicBezTo>
                      <a:cubicBezTo>
                        <a:pt x="2165370" y="248253"/>
                        <a:pt x="2176603" y="431615"/>
                        <a:pt x="2159592" y="646331"/>
                      </a:cubicBezTo>
                      <a:cubicBezTo>
                        <a:pt x="1965496" y="645209"/>
                        <a:pt x="1872393" y="641199"/>
                        <a:pt x="1641290" y="646331"/>
                      </a:cubicBezTo>
                      <a:cubicBezTo>
                        <a:pt x="1410187" y="651463"/>
                        <a:pt x="1230814" y="643425"/>
                        <a:pt x="1079796" y="646331"/>
                      </a:cubicBezTo>
                      <a:cubicBezTo>
                        <a:pt x="928778" y="649237"/>
                        <a:pt x="706994" y="664940"/>
                        <a:pt x="539898" y="646331"/>
                      </a:cubicBezTo>
                      <a:cubicBezTo>
                        <a:pt x="372802" y="627722"/>
                        <a:pt x="248456" y="631190"/>
                        <a:pt x="0" y="646331"/>
                      </a:cubicBezTo>
                      <a:cubicBezTo>
                        <a:pt x="3427" y="418777"/>
                        <a:pt x="14218" y="171321"/>
                        <a:pt x="0" y="0"/>
                      </a:cubicBezTo>
                      <a:close/>
                    </a:path>
                  </a:pathLst>
                </a:custGeom>
                <a:solidFill>
                  <a:srgbClr val="FAF9EF"/>
                </a:solidFill>
                <a:ln>
                  <a:extLst>
                    <a:ext uri="{C807C97D-BFC1-408E-A445-0C87EB9F89A2}">
                      <ask:lineSketchStyleProps xmlns:ask="http://schemas.microsoft.com/office/drawing/2018/sketchyshapes" sd="417208308">
                        <a:prstGeom prst="rect">
                          <a:avLst/>
                        </a:prstGeom>
                        <ask:type>
                          <ask:lineSketchFreehand/>
                        </ask:type>
                      </ask:lineSketchStyleProps>
                    </a:ext>
                  </a:extLst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</p:grpSp>
          <p:sp>
            <p:nvSpPr>
              <p:cNvPr id="14" name="مربع نص 13">
                <a:extLst>
                  <a:ext uri="{FF2B5EF4-FFF2-40B4-BE49-F238E27FC236}">
                    <a16:creationId xmlns:a16="http://schemas.microsoft.com/office/drawing/2014/main" id="{C178E268-2B52-C612-92AC-53A88FA30DB6}"/>
                  </a:ext>
                </a:extLst>
              </p:cNvPr>
              <p:cNvSpPr txBox="1"/>
              <p:nvPr/>
            </p:nvSpPr>
            <p:spPr>
              <a:xfrm>
                <a:off x="5358454" y="3066485"/>
                <a:ext cx="1998009" cy="646331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360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تعلم تعاوني</a:t>
                </a:r>
              </a:p>
            </p:txBody>
          </p:sp>
        </p:grpSp>
        <p:pic>
          <p:nvPicPr>
            <p:cNvPr id="20" name="صورة 19">
              <a:extLst>
                <a:ext uri="{FF2B5EF4-FFF2-40B4-BE49-F238E27FC236}">
                  <a16:creationId xmlns:a16="http://schemas.microsoft.com/office/drawing/2014/main" id="{2E1C7CC4-A1BB-9389-3D30-0629F51577E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7F7F7"/>
                </a:clrFrom>
                <a:clrTo>
                  <a:srgbClr val="F7F7F7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33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9519130" y="5822461"/>
              <a:ext cx="559759" cy="646331"/>
            </a:xfrm>
            <a:prstGeom prst="rect">
              <a:avLst/>
            </a:prstGeom>
          </p:spPr>
        </p:pic>
      </p:grpSp>
      <p:sp>
        <p:nvSpPr>
          <p:cNvPr id="22" name="مربع نص 21">
            <a:extLst>
              <a:ext uri="{FF2B5EF4-FFF2-40B4-BE49-F238E27FC236}">
                <a16:creationId xmlns:a16="http://schemas.microsoft.com/office/drawing/2014/main" id="{E185E8AA-2894-666F-067A-AF7E4D78CAC1}"/>
              </a:ext>
            </a:extLst>
          </p:cNvPr>
          <p:cNvSpPr txBox="1"/>
          <p:nvPr/>
        </p:nvSpPr>
        <p:spPr>
          <a:xfrm>
            <a:off x="-93195" y="6253568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جواهر الحارثي 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</a:rPr>
              <a:t>@jewelsAlshdaddi</a:t>
            </a:r>
            <a:endParaRPr lang="ar-SA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" name="مربع نص 4">
            <a:extLst>
              <a:ext uri="{FF2B5EF4-FFF2-40B4-BE49-F238E27FC236}">
                <a16:creationId xmlns:a16="http://schemas.microsoft.com/office/drawing/2014/main" id="{33EE23C0-FF3C-8C4B-699D-EADE03444E6B}"/>
              </a:ext>
            </a:extLst>
          </p:cNvPr>
          <p:cNvSpPr txBox="1"/>
          <p:nvPr/>
        </p:nvSpPr>
        <p:spPr>
          <a:xfrm>
            <a:off x="9403302" y="1056312"/>
            <a:ext cx="2530421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>
              <a:defRPr/>
            </a:pPr>
            <a:r>
              <a:rPr lang="ar-SA" sz="24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الموضوع/ </a:t>
            </a:r>
          </a:p>
          <a:p>
            <a:pPr lvl="0" algn="ctr">
              <a:defRPr/>
            </a:pPr>
            <a:r>
              <a:rPr lang="ar-SA" sz="2400" dirty="0">
                <a:solidFill>
                  <a:schemeClr val="tx2">
                    <a:lumMod val="75000"/>
                    <a:lumOff val="2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المستوى الإحداثي</a:t>
            </a:r>
          </a:p>
          <a:p>
            <a:pPr lvl="0" algn="ctr">
              <a:defRPr/>
            </a:pPr>
            <a:r>
              <a:rPr lang="ar-SA" sz="24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1447/04/15</a:t>
            </a: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C3E12817-E936-FF0B-ED1C-945B5AF3536B}"/>
              </a:ext>
            </a:extLst>
          </p:cNvPr>
          <p:cNvSpPr txBox="1"/>
          <p:nvPr/>
        </p:nvSpPr>
        <p:spPr>
          <a:xfrm>
            <a:off x="9473394" y="4268930"/>
            <a:ext cx="2390237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dirty="0">
                <a:solidFill>
                  <a:schemeClr val="accent2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الأهداف الخاصة: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ar-SA" sz="2400" dirty="0">
                <a:solidFill>
                  <a:srgbClr val="7030A0"/>
                </a:solidFill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التمثيل البياني لزوج مرتب.</a:t>
            </a:r>
          </a:p>
        </p:txBody>
      </p:sp>
      <p:pic>
        <p:nvPicPr>
          <p:cNvPr id="25" name="صورة 24">
            <a:extLst>
              <a:ext uri="{FF2B5EF4-FFF2-40B4-BE49-F238E27FC236}">
                <a16:creationId xmlns:a16="http://schemas.microsoft.com/office/drawing/2014/main" id="{FEDEBD27-C6D2-8C0E-B7C3-392889B8724B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552221" y="2555392"/>
            <a:ext cx="2232583" cy="1414787"/>
          </a:xfrm>
          <a:prstGeom prst="rect">
            <a:avLst/>
          </a:prstGeom>
        </p:spPr>
      </p:pic>
      <p:pic>
        <p:nvPicPr>
          <p:cNvPr id="34" name="صورة 33">
            <a:extLst>
              <a:ext uri="{FF2B5EF4-FFF2-40B4-BE49-F238E27FC236}">
                <a16:creationId xmlns:a16="http://schemas.microsoft.com/office/drawing/2014/main" id="{2C8F4EFE-C624-AEA7-321F-64D5EEAF0B9C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41063"/>
          <a:stretch>
            <a:fillRect/>
          </a:stretch>
        </p:blipFill>
        <p:spPr>
          <a:xfrm>
            <a:off x="3433260" y="1349057"/>
            <a:ext cx="5931851" cy="971403"/>
          </a:xfrm>
          <a:prstGeom prst="rect">
            <a:avLst/>
          </a:prstGeom>
        </p:spPr>
      </p:pic>
      <p:pic>
        <p:nvPicPr>
          <p:cNvPr id="35" name="صورة 34">
            <a:extLst>
              <a:ext uri="{FF2B5EF4-FFF2-40B4-BE49-F238E27FC236}">
                <a16:creationId xmlns:a16="http://schemas.microsoft.com/office/drawing/2014/main" id="{144099CB-CF88-2C86-9EAB-2BE4697232CA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9609" t="60786"/>
          <a:stretch>
            <a:fillRect/>
          </a:stretch>
        </p:blipFill>
        <p:spPr>
          <a:xfrm>
            <a:off x="5170636" y="2397510"/>
            <a:ext cx="4175499" cy="646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8847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A5C5E3-592D-68A8-0865-A9C5360C73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سهم: بشكل رتبة عسكرية 32">
            <a:extLst>
              <a:ext uri="{FF2B5EF4-FFF2-40B4-BE49-F238E27FC236}">
                <a16:creationId xmlns:a16="http://schemas.microsoft.com/office/drawing/2014/main" id="{0DB97FA7-E34F-D7C2-6B5F-7F5C09862DF9}"/>
              </a:ext>
            </a:extLst>
          </p:cNvPr>
          <p:cNvSpPr/>
          <p:nvPr/>
        </p:nvSpPr>
        <p:spPr>
          <a:xfrm flipH="1">
            <a:off x="8869618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DEDF5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0295F171-F27C-8BBA-13FF-1A9A13F05622}"/>
              </a:ext>
            </a:extLst>
          </p:cNvPr>
          <p:cNvSpPr txBox="1"/>
          <p:nvPr/>
        </p:nvSpPr>
        <p:spPr>
          <a:xfrm>
            <a:off x="9248930" y="64338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حـــــــــــــــل الواجـــــــــــــب</a:t>
            </a:r>
          </a:p>
        </p:txBody>
      </p:sp>
      <p:sp>
        <p:nvSpPr>
          <p:cNvPr id="32" name="سهم: بشكل رتبة عسكرية 31">
            <a:extLst>
              <a:ext uri="{FF2B5EF4-FFF2-40B4-BE49-F238E27FC236}">
                <a16:creationId xmlns:a16="http://schemas.microsoft.com/office/drawing/2014/main" id="{66D33B17-E13C-1E71-F126-8F60285ABE2C}"/>
              </a:ext>
            </a:extLst>
          </p:cNvPr>
          <p:cNvSpPr/>
          <p:nvPr/>
        </p:nvSpPr>
        <p:spPr>
          <a:xfrm flipH="1">
            <a:off x="7428822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2EAFE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2" name="مربع نص 51">
            <a:extLst>
              <a:ext uri="{FF2B5EF4-FFF2-40B4-BE49-F238E27FC236}">
                <a16:creationId xmlns:a16="http://schemas.microsoft.com/office/drawing/2014/main" id="{585BCBE1-0935-5485-491D-3384B1C19744}"/>
              </a:ext>
            </a:extLst>
          </p:cNvPr>
          <p:cNvSpPr txBox="1"/>
          <p:nvPr/>
        </p:nvSpPr>
        <p:spPr>
          <a:xfrm>
            <a:off x="7765708" y="40563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اختبــــــــــار قصــــــــــــــــــــــــير</a:t>
            </a:r>
          </a:p>
        </p:txBody>
      </p:sp>
      <p:sp>
        <p:nvSpPr>
          <p:cNvPr id="31" name="سهم: بشكل رتبة عسكرية 30">
            <a:extLst>
              <a:ext uri="{FF2B5EF4-FFF2-40B4-BE49-F238E27FC236}">
                <a16:creationId xmlns:a16="http://schemas.microsoft.com/office/drawing/2014/main" id="{4678E559-F70A-B0FA-7074-55DDA1A5EF8E}"/>
              </a:ext>
            </a:extLst>
          </p:cNvPr>
          <p:cNvSpPr/>
          <p:nvPr/>
        </p:nvSpPr>
        <p:spPr>
          <a:xfrm flipH="1">
            <a:off x="5988028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DE9D7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3" name="مربع نص 52">
            <a:extLst>
              <a:ext uri="{FF2B5EF4-FFF2-40B4-BE49-F238E27FC236}">
                <a16:creationId xmlns:a16="http://schemas.microsoft.com/office/drawing/2014/main" id="{B1396728-DFA4-9D67-7F38-4EC019D7D688}"/>
              </a:ext>
            </a:extLst>
          </p:cNvPr>
          <p:cNvSpPr txBox="1"/>
          <p:nvPr/>
        </p:nvSpPr>
        <p:spPr>
          <a:xfrm>
            <a:off x="6242609" y="64338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الـــــــــــــــــــرئيـــــــسيــــــــــــــــــــــــة</a:t>
            </a:r>
          </a:p>
        </p:txBody>
      </p:sp>
      <p:sp>
        <p:nvSpPr>
          <p:cNvPr id="26" name="مستطيل 25">
            <a:extLst>
              <a:ext uri="{FF2B5EF4-FFF2-40B4-BE49-F238E27FC236}">
                <a16:creationId xmlns:a16="http://schemas.microsoft.com/office/drawing/2014/main" id="{501EFF10-A2FA-276F-E98D-581DB56D2205}"/>
              </a:ext>
            </a:extLst>
          </p:cNvPr>
          <p:cNvSpPr/>
          <p:nvPr/>
        </p:nvSpPr>
        <p:spPr>
          <a:xfrm>
            <a:off x="224852" y="312821"/>
            <a:ext cx="11775819" cy="6419449"/>
          </a:xfrm>
          <a:custGeom>
            <a:avLst/>
            <a:gdLst>
              <a:gd name="connsiteX0" fmla="*/ 0 w 11775819"/>
              <a:gd name="connsiteY0" fmla="*/ 0 h 6419449"/>
              <a:gd name="connsiteX1" fmla="*/ 810453 w 11775819"/>
              <a:gd name="connsiteY1" fmla="*/ 0 h 6419449"/>
              <a:gd name="connsiteX2" fmla="*/ 1620907 w 11775819"/>
              <a:gd name="connsiteY2" fmla="*/ 0 h 6419449"/>
              <a:gd name="connsiteX3" fmla="*/ 2195844 w 11775819"/>
              <a:gd name="connsiteY3" fmla="*/ 0 h 6419449"/>
              <a:gd name="connsiteX4" fmla="*/ 2770781 w 11775819"/>
              <a:gd name="connsiteY4" fmla="*/ 0 h 6419449"/>
              <a:gd name="connsiteX5" fmla="*/ 3581234 w 11775819"/>
              <a:gd name="connsiteY5" fmla="*/ 0 h 6419449"/>
              <a:gd name="connsiteX6" fmla="*/ 4273930 w 11775819"/>
              <a:gd name="connsiteY6" fmla="*/ 0 h 6419449"/>
              <a:gd name="connsiteX7" fmla="*/ 4731108 w 11775819"/>
              <a:gd name="connsiteY7" fmla="*/ 0 h 6419449"/>
              <a:gd name="connsiteX8" fmla="*/ 5659320 w 11775819"/>
              <a:gd name="connsiteY8" fmla="*/ 0 h 6419449"/>
              <a:gd name="connsiteX9" fmla="*/ 6587532 w 11775819"/>
              <a:gd name="connsiteY9" fmla="*/ 0 h 6419449"/>
              <a:gd name="connsiteX10" fmla="*/ 7280227 w 11775819"/>
              <a:gd name="connsiteY10" fmla="*/ 0 h 6419449"/>
              <a:gd name="connsiteX11" fmla="*/ 8090680 w 11775819"/>
              <a:gd name="connsiteY11" fmla="*/ 0 h 6419449"/>
              <a:gd name="connsiteX12" fmla="*/ 8901134 w 11775819"/>
              <a:gd name="connsiteY12" fmla="*/ 0 h 6419449"/>
              <a:gd name="connsiteX13" fmla="*/ 9476071 w 11775819"/>
              <a:gd name="connsiteY13" fmla="*/ 0 h 6419449"/>
              <a:gd name="connsiteX14" fmla="*/ 10168766 w 11775819"/>
              <a:gd name="connsiteY14" fmla="*/ 0 h 6419449"/>
              <a:gd name="connsiteX15" fmla="*/ 10861461 w 11775819"/>
              <a:gd name="connsiteY15" fmla="*/ 0 h 6419449"/>
              <a:gd name="connsiteX16" fmla="*/ 11775819 w 11775819"/>
              <a:gd name="connsiteY16" fmla="*/ 0 h 6419449"/>
              <a:gd name="connsiteX17" fmla="*/ 11775819 w 11775819"/>
              <a:gd name="connsiteY17" fmla="*/ 641945 h 6419449"/>
              <a:gd name="connsiteX18" fmla="*/ 11775819 w 11775819"/>
              <a:gd name="connsiteY18" fmla="*/ 1412279 h 6419449"/>
              <a:gd name="connsiteX19" fmla="*/ 11775819 w 11775819"/>
              <a:gd name="connsiteY19" fmla="*/ 2118418 h 6419449"/>
              <a:gd name="connsiteX20" fmla="*/ 11775819 w 11775819"/>
              <a:gd name="connsiteY20" fmla="*/ 2696169 h 6419449"/>
              <a:gd name="connsiteX21" fmla="*/ 11775819 w 11775819"/>
              <a:gd name="connsiteY21" fmla="*/ 3145530 h 6419449"/>
              <a:gd name="connsiteX22" fmla="*/ 11775819 w 11775819"/>
              <a:gd name="connsiteY22" fmla="*/ 3787475 h 6419449"/>
              <a:gd name="connsiteX23" fmla="*/ 11775819 w 11775819"/>
              <a:gd name="connsiteY23" fmla="*/ 4365225 h 6419449"/>
              <a:gd name="connsiteX24" fmla="*/ 11775819 w 11775819"/>
              <a:gd name="connsiteY24" fmla="*/ 5135559 h 6419449"/>
              <a:gd name="connsiteX25" fmla="*/ 11775819 w 11775819"/>
              <a:gd name="connsiteY25" fmla="*/ 6419449 h 6419449"/>
              <a:gd name="connsiteX26" fmla="*/ 10847607 w 11775819"/>
              <a:gd name="connsiteY26" fmla="*/ 6419449 h 6419449"/>
              <a:gd name="connsiteX27" fmla="*/ 10037154 w 11775819"/>
              <a:gd name="connsiteY27" fmla="*/ 6419449 h 6419449"/>
              <a:gd name="connsiteX28" fmla="*/ 9344459 w 11775819"/>
              <a:gd name="connsiteY28" fmla="*/ 6419449 h 6419449"/>
              <a:gd name="connsiteX29" fmla="*/ 8651763 w 11775819"/>
              <a:gd name="connsiteY29" fmla="*/ 6419449 h 6419449"/>
              <a:gd name="connsiteX30" fmla="*/ 7723552 w 11775819"/>
              <a:gd name="connsiteY30" fmla="*/ 6419449 h 6419449"/>
              <a:gd name="connsiteX31" fmla="*/ 6795340 w 11775819"/>
              <a:gd name="connsiteY31" fmla="*/ 6419449 h 6419449"/>
              <a:gd name="connsiteX32" fmla="*/ 6338161 w 11775819"/>
              <a:gd name="connsiteY32" fmla="*/ 6419449 h 6419449"/>
              <a:gd name="connsiteX33" fmla="*/ 5880983 w 11775819"/>
              <a:gd name="connsiteY33" fmla="*/ 6419449 h 6419449"/>
              <a:gd name="connsiteX34" fmla="*/ 5070529 w 11775819"/>
              <a:gd name="connsiteY34" fmla="*/ 6419449 h 6419449"/>
              <a:gd name="connsiteX35" fmla="*/ 4613350 w 11775819"/>
              <a:gd name="connsiteY35" fmla="*/ 6419449 h 6419449"/>
              <a:gd name="connsiteX36" fmla="*/ 4273930 w 11775819"/>
              <a:gd name="connsiteY36" fmla="*/ 6419449 h 6419449"/>
              <a:gd name="connsiteX37" fmla="*/ 3345718 w 11775819"/>
              <a:gd name="connsiteY37" fmla="*/ 6419449 h 6419449"/>
              <a:gd name="connsiteX38" fmla="*/ 2417506 w 11775819"/>
              <a:gd name="connsiteY38" fmla="*/ 6419449 h 6419449"/>
              <a:gd name="connsiteX39" fmla="*/ 1489295 w 11775819"/>
              <a:gd name="connsiteY39" fmla="*/ 6419449 h 6419449"/>
              <a:gd name="connsiteX40" fmla="*/ 678841 w 11775819"/>
              <a:gd name="connsiteY40" fmla="*/ 6419449 h 6419449"/>
              <a:gd name="connsiteX41" fmla="*/ 0 w 11775819"/>
              <a:gd name="connsiteY41" fmla="*/ 6419449 h 6419449"/>
              <a:gd name="connsiteX42" fmla="*/ 0 w 11775819"/>
              <a:gd name="connsiteY42" fmla="*/ 5777504 h 6419449"/>
              <a:gd name="connsiteX43" fmla="*/ 0 w 11775819"/>
              <a:gd name="connsiteY43" fmla="*/ 5135559 h 6419449"/>
              <a:gd name="connsiteX44" fmla="*/ 0 w 11775819"/>
              <a:gd name="connsiteY44" fmla="*/ 4429420 h 6419449"/>
              <a:gd name="connsiteX45" fmla="*/ 0 w 11775819"/>
              <a:gd name="connsiteY45" fmla="*/ 3851669 h 6419449"/>
              <a:gd name="connsiteX46" fmla="*/ 0 w 11775819"/>
              <a:gd name="connsiteY46" fmla="*/ 3081336 h 6419449"/>
              <a:gd name="connsiteX47" fmla="*/ 0 w 11775819"/>
              <a:gd name="connsiteY47" fmla="*/ 2311002 h 6419449"/>
              <a:gd name="connsiteX48" fmla="*/ 0 w 11775819"/>
              <a:gd name="connsiteY48" fmla="*/ 1540668 h 6419449"/>
              <a:gd name="connsiteX49" fmla="*/ 0 w 11775819"/>
              <a:gd name="connsiteY49" fmla="*/ 962917 h 6419449"/>
              <a:gd name="connsiteX50" fmla="*/ 0 w 11775819"/>
              <a:gd name="connsiteY50" fmla="*/ 0 h 6419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1775819" h="6419449" fill="none" extrusionOk="0">
                <a:moveTo>
                  <a:pt x="0" y="0"/>
                </a:moveTo>
                <a:cubicBezTo>
                  <a:pt x="289838" y="-33106"/>
                  <a:pt x="522246" y="27096"/>
                  <a:pt x="810453" y="0"/>
                </a:cubicBezTo>
                <a:cubicBezTo>
                  <a:pt x="1098660" y="-27096"/>
                  <a:pt x="1366998" y="21362"/>
                  <a:pt x="1620907" y="0"/>
                </a:cubicBezTo>
                <a:cubicBezTo>
                  <a:pt x="1874816" y="-21362"/>
                  <a:pt x="1929640" y="15253"/>
                  <a:pt x="2195844" y="0"/>
                </a:cubicBezTo>
                <a:cubicBezTo>
                  <a:pt x="2462048" y="-15253"/>
                  <a:pt x="2547887" y="-5753"/>
                  <a:pt x="2770781" y="0"/>
                </a:cubicBezTo>
                <a:cubicBezTo>
                  <a:pt x="2993675" y="5753"/>
                  <a:pt x="3196074" y="-18004"/>
                  <a:pt x="3581234" y="0"/>
                </a:cubicBezTo>
                <a:cubicBezTo>
                  <a:pt x="3966394" y="18004"/>
                  <a:pt x="4056686" y="18395"/>
                  <a:pt x="4273930" y="0"/>
                </a:cubicBezTo>
                <a:cubicBezTo>
                  <a:pt x="4491174" y="-18395"/>
                  <a:pt x="4636963" y="1782"/>
                  <a:pt x="4731108" y="0"/>
                </a:cubicBezTo>
                <a:cubicBezTo>
                  <a:pt x="4825253" y="-1782"/>
                  <a:pt x="5307587" y="9924"/>
                  <a:pt x="5659320" y="0"/>
                </a:cubicBezTo>
                <a:cubicBezTo>
                  <a:pt x="6011053" y="-9924"/>
                  <a:pt x="6302459" y="3347"/>
                  <a:pt x="6587532" y="0"/>
                </a:cubicBezTo>
                <a:cubicBezTo>
                  <a:pt x="6872605" y="-3347"/>
                  <a:pt x="7106548" y="19056"/>
                  <a:pt x="7280227" y="0"/>
                </a:cubicBezTo>
                <a:cubicBezTo>
                  <a:pt x="7453907" y="-19056"/>
                  <a:pt x="7896126" y="-25607"/>
                  <a:pt x="8090680" y="0"/>
                </a:cubicBezTo>
                <a:cubicBezTo>
                  <a:pt x="8285234" y="25607"/>
                  <a:pt x="8497142" y="16586"/>
                  <a:pt x="8901134" y="0"/>
                </a:cubicBezTo>
                <a:cubicBezTo>
                  <a:pt x="9305126" y="-16586"/>
                  <a:pt x="9200039" y="-18048"/>
                  <a:pt x="9476071" y="0"/>
                </a:cubicBezTo>
                <a:cubicBezTo>
                  <a:pt x="9752103" y="18048"/>
                  <a:pt x="9839118" y="-25353"/>
                  <a:pt x="10168766" y="0"/>
                </a:cubicBezTo>
                <a:cubicBezTo>
                  <a:pt x="10498414" y="25353"/>
                  <a:pt x="10669033" y="-29357"/>
                  <a:pt x="10861461" y="0"/>
                </a:cubicBezTo>
                <a:cubicBezTo>
                  <a:pt x="11053890" y="29357"/>
                  <a:pt x="11344088" y="-10480"/>
                  <a:pt x="11775819" y="0"/>
                </a:cubicBezTo>
                <a:cubicBezTo>
                  <a:pt x="11793222" y="231986"/>
                  <a:pt x="11754214" y="355311"/>
                  <a:pt x="11775819" y="641945"/>
                </a:cubicBezTo>
                <a:cubicBezTo>
                  <a:pt x="11797424" y="928579"/>
                  <a:pt x="11744218" y="1065487"/>
                  <a:pt x="11775819" y="1412279"/>
                </a:cubicBezTo>
                <a:cubicBezTo>
                  <a:pt x="11807420" y="1759071"/>
                  <a:pt x="11807651" y="1964741"/>
                  <a:pt x="11775819" y="2118418"/>
                </a:cubicBezTo>
                <a:cubicBezTo>
                  <a:pt x="11743987" y="2272095"/>
                  <a:pt x="11790988" y="2445750"/>
                  <a:pt x="11775819" y="2696169"/>
                </a:cubicBezTo>
                <a:cubicBezTo>
                  <a:pt x="11760650" y="2946588"/>
                  <a:pt x="11788204" y="2989092"/>
                  <a:pt x="11775819" y="3145530"/>
                </a:cubicBezTo>
                <a:cubicBezTo>
                  <a:pt x="11763434" y="3301968"/>
                  <a:pt x="11762617" y="3474766"/>
                  <a:pt x="11775819" y="3787475"/>
                </a:cubicBezTo>
                <a:cubicBezTo>
                  <a:pt x="11789021" y="4100184"/>
                  <a:pt x="11764740" y="4131110"/>
                  <a:pt x="11775819" y="4365225"/>
                </a:cubicBezTo>
                <a:cubicBezTo>
                  <a:pt x="11786899" y="4599340"/>
                  <a:pt x="11804891" y="4897475"/>
                  <a:pt x="11775819" y="5135559"/>
                </a:cubicBezTo>
                <a:cubicBezTo>
                  <a:pt x="11746747" y="5373643"/>
                  <a:pt x="11741546" y="5824447"/>
                  <a:pt x="11775819" y="6419449"/>
                </a:cubicBezTo>
                <a:cubicBezTo>
                  <a:pt x="11315723" y="6417918"/>
                  <a:pt x="11302299" y="6465124"/>
                  <a:pt x="10847607" y="6419449"/>
                </a:cubicBezTo>
                <a:cubicBezTo>
                  <a:pt x="10392915" y="6373774"/>
                  <a:pt x="10210696" y="6453437"/>
                  <a:pt x="10037154" y="6419449"/>
                </a:cubicBezTo>
                <a:cubicBezTo>
                  <a:pt x="9863612" y="6385461"/>
                  <a:pt x="9657013" y="6436951"/>
                  <a:pt x="9344459" y="6419449"/>
                </a:cubicBezTo>
                <a:cubicBezTo>
                  <a:pt x="9031905" y="6401947"/>
                  <a:pt x="8876058" y="6390633"/>
                  <a:pt x="8651763" y="6419449"/>
                </a:cubicBezTo>
                <a:cubicBezTo>
                  <a:pt x="8427468" y="6448265"/>
                  <a:pt x="8046326" y="6378869"/>
                  <a:pt x="7723552" y="6419449"/>
                </a:cubicBezTo>
                <a:cubicBezTo>
                  <a:pt x="7400778" y="6460029"/>
                  <a:pt x="7225002" y="6388877"/>
                  <a:pt x="6795340" y="6419449"/>
                </a:cubicBezTo>
                <a:cubicBezTo>
                  <a:pt x="6365678" y="6450021"/>
                  <a:pt x="6557322" y="6438388"/>
                  <a:pt x="6338161" y="6419449"/>
                </a:cubicBezTo>
                <a:cubicBezTo>
                  <a:pt x="6119000" y="6400510"/>
                  <a:pt x="6102903" y="6410508"/>
                  <a:pt x="5880983" y="6419449"/>
                </a:cubicBezTo>
                <a:cubicBezTo>
                  <a:pt x="5659063" y="6428390"/>
                  <a:pt x="5323062" y="6397318"/>
                  <a:pt x="5070529" y="6419449"/>
                </a:cubicBezTo>
                <a:cubicBezTo>
                  <a:pt x="4817996" y="6441580"/>
                  <a:pt x="4830666" y="6428423"/>
                  <a:pt x="4613350" y="6419449"/>
                </a:cubicBezTo>
                <a:cubicBezTo>
                  <a:pt x="4396034" y="6410475"/>
                  <a:pt x="4368483" y="6422224"/>
                  <a:pt x="4273930" y="6419449"/>
                </a:cubicBezTo>
                <a:cubicBezTo>
                  <a:pt x="4179377" y="6416674"/>
                  <a:pt x="3575967" y="6460584"/>
                  <a:pt x="3345718" y="6419449"/>
                </a:cubicBezTo>
                <a:cubicBezTo>
                  <a:pt x="3115469" y="6378314"/>
                  <a:pt x="2658173" y="6374501"/>
                  <a:pt x="2417506" y="6419449"/>
                </a:cubicBezTo>
                <a:cubicBezTo>
                  <a:pt x="2176839" y="6464397"/>
                  <a:pt x="1771375" y="6412076"/>
                  <a:pt x="1489295" y="6419449"/>
                </a:cubicBezTo>
                <a:cubicBezTo>
                  <a:pt x="1207215" y="6426822"/>
                  <a:pt x="841733" y="6409428"/>
                  <a:pt x="678841" y="6419449"/>
                </a:cubicBezTo>
                <a:cubicBezTo>
                  <a:pt x="515949" y="6429470"/>
                  <a:pt x="234889" y="6420416"/>
                  <a:pt x="0" y="6419449"/>
                </a:cubicBezTo>
                <a:cubicBezTo>
                  <a:pt x="11452" y="6182211"/>
                  <a:pt x="-19359" y="5918479"/>
                  <a:pt x="0" y="5777504"/>
                </a:cubicBezTo>
                <a:cubicBezTo>
                  <a:pt x="19359" y="5636530"/>
                  <a:pt x="-30380" y="5273178"/>
                  <a:pt x="0" y="5135559"/>
                </a:cubicBezTo>
                <a:cubicBezTo>
                  <a:pt x="30380" y="4997940"/>
                  <a:pt x="-13671" y="4754059"/>
                  <a:pt x="0" y="4429420"/>
                </a:cubicBezTo>
                <a:cubicBezTo>
                  <a:pt x="13671" y="4104781"/>
                  <a:pt x="-12423" y="4055918"/>
                  <a:pt x="0" y="3851669"/>
                </a:cubicBezTo>
                <a:cubicBezTo>
                  <a:pt x="12423" y="3647420"/>
                  <a:pt x="-37794" y="3309887"/>
                  <a:pt x="0" y="3081336"/>
                </a:cubicBezTo>
                <a:cubicBezTo>
                  <a:pt x="37794" y="2852785"/>
                  <a:pt x="-16347" y="2675751"/>
                  <a:pt x="0" y="2311002"/>
                </a:cubicBezTo>
                <a:cubicBezTo>
                  <a:pt x="16347" y="1946253"/>
                  <a:pt x="14834" y="1784736"/>
                  <a:pt x="0" y="1540668"/>
                </a:cubicBezTo>
                <a:cubicBezTo>
                  <a:pt x="-14834" y="1296600"/>
                  <a:pt x="20956" y="1143514"/>
                  <a:pt x="0" y="962917"/>
                </a:cubicBezTo>
                <a:cubicBezTo>
                  <a:pt x="-20956" y="782320"/>
                  <a:pt x="10281" y="267164"/>
                  <a:pt x="0" y="0"/>
                </a:cubicBezTo>
                <a:close/>
              </a:path>
              <a:path w="11775819" h="6419449" stroke="0" extrusionOk="0">
                <a:moveTo>
                  <a:pt x="0" y="0"/>
                </a:moveTo>
                <a:cubicBezTo>
                  <a:pt x="249632" y="1047"/>
                  <a:pt x="384507" y="-13422"/>
                  <a:pt x="574937" y="0"/>
                </a:cubicBezTo>
                <a:cubicBezTo>
                  <a:pt x="765367" y="13422"/>
                  <a:pt x="771544" y="-5817"/>
                  <a:pt x="914358" y="0"/>
                </a:cubicBezTo>
                <a:cubicBezTo>
                  <a:pt x="1057172" y="5817"/>
                  <a:pt x="1336683" y="16815"/>
                  <a:pt x="1489295" y="0"/>
                </a:cubicBezTo>
                <a:cubicBezTo>
                  <a:pt x="1641907" y="-16815"/>
                  <a:pt x="1845716" y="20134"/>
                  <a:pt x="1946474" y="0"/>
                </a:cubicBezTo>
                <a:cubicBezTo>
                  <a:pt x="2047232" y="-20134"/>
                  <a:pt x="2400066" y="-28515"/>
                  <a:pt x="2521411" y="0"/>
                </a:cubicBezTo>
                <a:cubicBezTo>
                  <a:pt x="2642756" y="28515"/>
                  <a:pt x="2837597" y="-10934"/>
                  <a:pt x="2978590" y="0"/>
                </a:cubicBezTo>
                <a:cubicBezTo>
                  <a:pt x="3119583" y="10934"/>
                  <a:pt x="3218444" y="-5927"/>
                  <a:pt x="3318010" y="0"/>
                </a:cubicBezTo>
                <a:cubicBezTo>
                  <a:pt x="3417576" y="5927"/>
                  <a:pt x="3733679" y="-39209"/>
                  <a:pt x="4128464" y="0"/>
                </a:cubicBezTo>
                <a:cubicBezTo>
                  <a:pt x="4523249" y="39209"/>
                  <a:pt x="4486286" y="23615"/>
                  <a:pt x="4821159" y="0"/>
                </a:cubicBezTo>
                <a:cubicBezTo>
                  <a:pt x="5156032" y="-23615"/>
                  <a:pt x="5028752" y="-9000"/>
                  <a:pt x="5160580" y="0"/>
                </a:cubicBezTo>
                <a:cubicBezTo>
                  <a:pt x="5292408" y="9000"/>
                  <a:pt x="5814709" y="15000"/>
                  <a:pt x="6088791" y="0"/>
                </a:cubicBezTo>
                <a:cubicBezTo>
                  <a:pt x="6362873" y="-15000"/>
                  <a:pt x="6773413" y="-42061"/>
                  <a:pt x="7017003" y="0"/>
                </a:cubicBezTo>
                <a:cubicBezTo>
                  <a:pt x="7260593" y="42061"/>
                  <a:pt x="7535309" y="-12428"/>
                  <a:pt x="7709698" y="0"/>
                </a:cubicBezTo>
                <a:cubicBezTo>
                  <a:pt x="7884087" y="12428"/>
                  <a:pt x="7980833" y="9521"/>
                  <a:pt x="8049119" y="0"/>
                </a:cubicBezTo>
                <a:cubicBezTo>
                  <a:pt x="8117405" y="-9521"/>
                  <a:pt x="8347887" y="-13464"/>
                  <a:pt x="8506297" y="0"/>
                </a:cubicBezTo>
                <a:cubicBezTo>
                  <a:pt x="8664707" y="13464"/>
                  <a:pt x="8953593" y="13807"/>
                  <a:pt x="9316751" y="0"/>
                </a:cubicBezTo>
                <a:cubicBezTo>
                  <a:pt x="9679909" y="-13807"/>
                  <a:pt x="10055390" y="35789"/>
                  <a:pt x="10244963" y="0"/>
                </a:cubicBezTo>
                <a:cubicBezTo>
                  <a:pt x="10434536" y="-35789"/>
                  <a:pt x="10700078" y="-16901"/>
                  <a:pt x="10937658" y="0"/>
                </a:cubicBezTo>
                <a:cubicBezTo>
                  <a:pt x="11175238" y="16901"/>
                  <a:pt x="11458873" y="-36582"/>
                  <a:pt x="11775819" y="0"/>
                </a:cubicBezTo>
                <a:cubicBezTo>
                  <a:pt x="11769878" y="105669"/>
                  <a:pt x="11790239" y="406989"/>
                  <a:pt x="11775819" y="513556"/>
                </a:cubicBezTo>
                <a:cubicBezTo>
                  <a:pt x="11761399" y="620123"/>
                  <a:pt x="11790152" y="931903"/>
                  <a:pt x="11775819" y="1091306"/>
                </a:cubicBezTo>
                <a:cubicBezTo>
                  <a:pt x="11761487" y="1250709"/>
                  <a:pt x="11757448" y="1478339"/>
                  <a:pt x="11775819" y="1669057"/>
                </a:cubicBezTo>
                <a:cubicBezTo>
                  <a:pt x="11794190" y="1859775"/>
                  <a:pt x="11797774" y="2052323"/>
                  <a:pt x="11775819" y="2375196"/>
                </a:cubicBezTo>
                <a:cubicBezTo>
                  <a:pt x="11753864" y="2698069"/>
                  <a:pt x="11797112" y="2830528"/>
                  <a:pt x="11775819" y="2952947"/>
                </a:cubicBezTo>
                <a:cubicBezTo>
                  <a:pt x="11754526" y="3075366"/>
                  <a:pt x="11792003" y="3319787"/>
                  <a:pt x="11775819" y="3594891"/>
                </a:cubicBezTo>
                <a:cubicBezTo>
                  <a:pt x="11759635" y="3869995"/>
                  <a:pt x="11793911" y="3869597"/>
                  <a:pt x="11775819" y="4108447"/>
                </a:cubicBezTo>
                <a:cubicBezTo>
                  <a:pt x="11757727" y="4347297"/>
                  <a:pt x="11759886" y="4333279"/>
                  <a:pt x="11775819" y="4557809"/>
                </a:cubicBezTo>
                <a:cubicBezTo>
                  <a:pt x="11791752" y="4782339"/>
                  <a:pt x="11793777" y="4854447"/>
                  <a:pt x="11775819" y="5071365"/>
                </a:cubicBezTo>
                <a:cubicBezTo>
                  <a:pt x="11757861" y="5288283"/>
                  <a:pt x="11782731" y="5391312"/>
                  <a:pt x="11775819" y="5584921"/>
                </a:cubicBezTo>
                <a:cubicBezTo>
                  <a:pt x="11768907" y="5778530"/>
                  <a:pt x="11794127" y="6005587"/>
                  <a:pt x="11775819" y="6419449"/>
                </a:cubicBezTo>
                <a:cubicBezTo>
                  <a:pt x="11657834" y="6407649"/>
                  <a:pt x="11482103" y="6411018"/>
                  <a:pt x="11200882" y="6419449"/>
                </a:cubicBezTo>
                <a:cubicBezTo>
                  <a:pt x="10919661" y="6427880"/>
                  <a:pt x="10899843" y="6430265"/>
                  <a:pt x="10625945" y="6419449"/>
                </a:cubicBezTo>
                <a:cubicBezTo>
                  <a:pt x="10352047" y="6408633"/>
                  <a:pt x="10358040" y="6401481"/>
                  <a:pt x="10168766" y="6419449"/>
                </a:cubicBezTo>
                <a:cubicBezTo>
                  <a:pt x="9979492" y="6437417"/>
                  <a:pt x="9495584" y="6439835"/>
                  <a:pt x="9240554" y="6419449"/>
                </a:cubicBezTo>
                <a:cubicBezTo>
                  <a:pt x="8985524" y="6399063"/>
                  <a:pt x="8936507" y="6399206"/>
                  <a:pt x="8665617" y="6419449"/>
                </a:cubicBezTo>
                <a:cubicBezTo>
                  <a:pt x="8394727" y="6439692"/>
                  <a:pt x="8213576" y="6417903"/>
                  <a:pt x="7972922" y="6419449"/>
                </a:cubicBezTo>
                <a:cubicBezTo>
                  <a:pt x="7732269" y="6420995"/>
                  <a:pt x="7551520" y="6428783"/>
                  <a:pt x="7397985" y="6419449"/>
                </a:cubicBezTo>
                <a:cubicBezTo>
                  <a:pt x="7244450" y="6410115"/>
                  <a:pt x="7016984" y="6437911"/>
                  <a:pt x="6823048" y="6419449"/>
                </a:cubicBezTo>
                <a:cubicBezTo>
                  <a:pt x="6629112" y="6400987"/>
                  <a:pt x="6371676" y="6420964"/>
                  <a:pt x="6130353" y="6419449"/>
                </a:cubicBezTo>
                <a:cubicBezTo>
                  <a:pt x="5889031" y="6417934"/>
                  <a:pt x="5863644" y="6431147"/>
                  <a:pt x="5790932" y="6419449"/>
                </a:cubicBezTo>
                <a:cubicBezTo>
                  <a:pt x="5718220" y="6407751"/>
                  <a:pt x="5528982" y="6430057"/>
                  <a:pt x="5333753" y="6419449"/>
                </a:cubicBezTo>
                <a:cubicBezTo>
                  <a:pt x="5138524" y="6408841"/>
                  <a:pt x="5141297" y="6434743"/>
                  <a:pt x="4994333" y="6419449"/>
                </a:cubicBezTo>
                <a:cubicBezTo>
                  <a:pt x="4847369" y="6404155"/>
                  <a:pt x="4661072" y="6406640"/>
                  <a:pt x="4419396" y="6419449"/>
                </a:cubicBezTo>
                <a:cubicBezTo>
                  <a:pt x="4177720" y="6432258"/>
                  <a:pt x="3773638" y="6444469"/>
                  <a:pt x="3491184" y="6419449"/>
                </a:cubicBezTo>
                <a:cubicBezTo>
                  <a:pt x="3208730" y="6394429"/>
                  <a:pt x="3061722" y="6401396"/>
                  <a:pt x="2916247" y="6419449"/>
                </a:cubicBezTo>
                <a:cubicBezTo>
                  <a:pt x="2770772" y="6437502"/>
                  <a:pt x="2473290" y="6430552"/>
                  <a:pt x="2223552" y="6419449"/>
                </a:cubicBezTo>
                <a:cubicBezTo>
                  <a:pt x="1973815" y="6408346"/>
                  <a:pt x="1960607" y="6413786"/>
                  <a:pt x="1884131" y="6419449"/>
                </a:cubicBezTo>
                <a:cubicBezTo>
                  <a:pt x="1807655" y="6425112"/>
                  <a:pt x="1288275" y="6399427"/>
                  <a:pt x="1073678" y="6419449"/>
                </a:cubicBezTo>
                <a:cubicBezTo>
                  <a:pt x="859081" y="6439471"/>
                  <a:pt x="324081" y="6458335"/>
                  <a:pt x="0" y="6419449"/>
                </a:cubicBezTo>
                <a:cubicBezTo>
                  <a:pt x="21399" y="6199700"/>
                  <a:pt x="-1801" y="6108399"/>
                  <a:pt x="0" y="5905893"/>
                </a:cubicBezTo>
                <a:cubicBezTo>
                  <a:pt x="1801" y="5703387"/>
                  <a:pt x="5804" y="5546128"/>
                  <a:pt x="0" y="5263948"/>
                </a:cubicBezTo>
                <a:cubicBezTo>
                  <a:pt x="-5804" y="4981769"/>
                  <a:pt x="17446" y="4841472"/>
                  <a:pt x="0" y="4686198"/>
                </a:cubicBezTo>
                <a:cubicBezTo>
                  <a:pt x="-17446" y="4530924"/>
                  <a:pt x="38039" y="4225934"/>
                  <a:pt x="0" y="3915864"/>
                </a:cubicBezTo>
                <a:cubicBezTo>
                  <a:pt x="-38039" y="3605794"/>
                  <a:pt x="-37933" y="3415180"/>
                  <a:pt x="0" y="3145530"/>
                </a:cubicBezTo>
                <a:cubicBezTo>
                  <a:pt x="37933" y="2875880"/>
                  <a:pt x="1713" y="2775694"/>
                  <a:pt x="0" y="2631974"/>
                </a:cubicBezTo>
                <a:cubicBezTo>
                  <a:pt x="-1713" y="2488254"/>
                  <a:pt x="225" y="2186835"/>
                  <a:pt x="0" y="1990029"/>
                </a:cubicBezTo>
                <a:cubicBezTo>
                  <a:pt x="-225" y="1793224"/>
                  <a:pt x="9403" y="1527864"/>
                  <a:pt x="0" y="1412279"/>
                </a:cubicBezTo>
                <a:cubicBezTo>
                  <a:pt x="-9403" y="1296694"/>
                  <a:pt x="18985" y="877238"/>
                  <a:pt x="0" y="641945"/>
                </a:cubicBezTo>
                <a:cubicBezTo>
                  <a:pt x="-18985" y="406652"/>
                  <a:pt x="17264" y="225558"/>
                  <a:pt x="0" y="0"/>
                </a:cubicBezTo>
                <a:close/>
              </a:path>
            </a:pathLst>
          </a:custGeom>
          <a:solidFill>
            <a:srgbClr val="F7F7F7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1832796384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63500" sx="102000" sy="1020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سهم: بشكل رتبة عسكرية 6">
            <a:extLst>
              <a:ext uri="{FF2B5EF4-FFF2-40B4-BE49-F238E27FC236}">
                <a16:creationId xmlns:a16="http://schemas.microsoft.com/office/drawing/2014/main" id="{B18B18F9-F968-6ABE-CE66-2531D923C16E}"/>
              </a:ext>
            </a:extLst>
          </p:cNvPr>
          <p:cNvSpPr/>
          <p:nvPr/>
        </p:nvSpPr>
        <p:spPr>
          <a:xfrm flipH="1">
            <a:off x="224852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1E5E7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7" name="مربع نص 56">
            <a:extLst>
              <a:ext uri="{FF2B5EF4-FFF2-40B4-BE49-F238E27FC236}">
                <a16:creationId xmlns:a16="http://schemas.microsoft.com/office/drawing/2014/main" id="{82E7779F-9B78-60C0-6018-92D1ACF65276}"/>
              </a:ext>
            </a:extLst>
          </p:cNvPr>
          <p:cNvSpPr txBox="1"/>
          <p:nvPr/>
        </p:nvSpPr>
        <p:spPr>
          <a:xfrm>
            <a:off x="479433" y="64338"/>
            <a:ext cx="2588368" cy="646331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التقويـــــــــــــــــــــــــــــــــم</a:t>
            </a:r>
          </a:p>
        </p:txBody>
      </p:sp>
      <p:sp>
        <p:nvSpPr>
          <p:cNvPr id="28" name="سهم: بشكل رتبة عسكرية 27">
            <a:extLst>
              <a:ext uri="{FF2B5EF4-FFF2-40B4-BE49-F238E27FC236}">
                <a16:creationId xmlns:a16="http://schemas.microsoft.com/office/drawing/2014/main" id="{2BB98894-CB34-F495-61AE-021B64FC1C0F}"/>
              </a:ext>
            </a:extLst>
          </p:cNvPr>
          <p:cNvSpPr/>
          <p:nvPr/>
        </p:nvSpPr>
        <p:spPr>
          <a:xfrm flipH="1">
            <a:off x="1665646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CD6D4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6" name="مربع نص 55">
            <a:extLst>
              <a:ext uri="{FF2B5EF4-FFF2-40B4-BE49-F238E27FC236}">
                <a16:creationId xmlns:a16="http://schemas.microsoft.com/office/drawing/2014/main" id="{F17A3CD4-BD9A-C1FB-4354-BABB4CE87171}"/>
              </a:ext>
            </a:extLst>
          </p:cNvPr>
          <p:cNvSpPr txBox="1"/>
          <p:nvPr/>
        </p:nvSpPr>
        <p:spPr>
          <a:xfrm>
            <a:off x="2028198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التـــــــــــــــــــــــــدريـــــــــــــــــــــــــــــــــــــــــب</a:t>
            </a:r>
          </a:p>
        </p:txBody>
      </p:sp>
      <p:sp>
        <p:nvSpPr>
          <p:cNvPr id="29" name="سهم: بشكل رتبة عسكرية 28">
            <a:extLst>
              <a:ext uri="{FF2B5EF4-FFF2-40B4-BE49-F238E27FC236}">
                <a16:creationId xmlns:a16="http://schemas.microsoft.com/office/drawing/2014/main" id="{B6DD0274-D0AA-A1A4-4A1F-E493571F243C}"/>
              </a:ext>
            </a:extLst>
          </p:cNvPr>
          <p:cNvSpPr/>
          <p:nvPr/>
        </p:nvSpPr>
        <p:spPr>
          <a:xfrm flipH="1">
            <a:off x="3106440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2F2E4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5" name="مربع نص 54">
            <a:extLst>
              <a:ext uri="{FF2B5EF4-FFF2-40B4-BE49-F238E27FC236}">
                <a16:creationId xmlns:a16="http://schemas.microsoft.com/office/drawing/2014/main" id="{013C232A-F862-5421-67D4-C56DEB730BD7}"/>
              </a:ext>
            </a:extLst>
          </p:cNvPr>
          <p:cNvSpPr txBox="1"/>
          <p:nvPr/>
        </p:nvSpPr>
        <p:spPr>
          <a:xfrm>
            <a:off x="3468992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التـــــــــــــــــــــــدريـــــــــــــــــــــــــــــــــــــــس</a:t>
            </a:r>
          </a:p>
        </p:txBody>
      </p:sp>
      <p:sp>
        <p:nvSpPr>
          <p:cNvPr id="30" name="سهم: بشكل رتبة عسكرية 29">
            <a:extLst>
              <a:ext uri="{FF2B5EF4-FFF2-40B4-BE49-F238E27FC236}">
                <a16:creationId xmlns:a16="http://schemas.microsoft.com/office/drawing/2014/main" id="{43D66C76-0A4C-F587-9DFD-C4AD186F4C6F}"/>
              </a:ext>
            </a:extLst>
          </p:cNvPr>
          <p:cNvSpPr/>
          <p:nvPr/>
        </p:nvSpPr>
        <p:spPr>
          <a:xfrm flipH="1">
            <a:off x="4547234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FFFCC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4" name="مربع نص 53">
            <a:extLst>
              <a:ext uri="{FF2B5EF4-FFF2-40B4-BE49-F238E27FC236}">
                <a16:creationId xmlns:a16="http://schemas.microsoft.com/office/drawing/2014/main" id="{CB6B5E88-53CA-7BB3-E95F-4AE2B929BAB7}"/>
              </a:ext>
            </a:extLst>
          </p:cNvPr>
          <p:cNvSpPr txBox="1"/>
          <p:nvPr/>
        </p:nvSpPr>
        <p:spPr>
          <a:xfrm>
            <a:off x="4909786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التهــــــــــيــــــــــــــئــــــــــــــــــــــــــــــــــة</a:t>
            </a:r>
          </a:p>
        </p:txBody>
      </p:sp>
      <p:graphicFrame>
        <p:nvGraphicFramePr>
          <p:cNvPr id="2" name="جدول 1">
            <a:extLst>
              <a:ext uri="{FF2B5EF4-FFF2-40B4-BE49-F238E27FC236}">
                <a16:creationId xmlns:a16="http://schemas.microsoft.com/office/drawing/2014/main" id="{FCD8D082-0739-59DC-0525-0520D2AF07A5}"/>
              </a:ext>
            </a:extLst>
          </p:cNvPr>
          <p:cNvGraphicFramePr>
            <a:graphicFrameLocks noGrp="1"/>
          </p:cNvGraphicFramePr>
          <p:nvPr/>
        </p:nvGraphicFramePr>
        <p:xfrm>
          <a:off x="366132" y="670740"/>
          <a:ext cx="11497499" cy="5874439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423083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  <a:gridCol w="9074416">
                  <a:extLst>
                    <a:ext uri="{9D8B030D-6E8A-4147-A177-3AD203B41FA5}">
                      <a16:colId xmlns:a16="http://schemas.microsoft.com/office/drawing/2014/main" val="87156748"/>
                    </a:ext>
                  </a:extLst>
                </a:gridCol>
              </a:tblGrid>
              <a:tr h="5874439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200" dirty="0">
                        <a:cs typeface="AGA Aladdin Regular" pitchFamily="2" charset="-78"/>
                      </a:endParaRPr>
                    </a:p>
                  </a:txBody>
                  <a:tcPr>
                    <a:lnL w="12700" cmpd="sng">
                      <a:noFill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</a:tbl>
          </a:graphicData>
        </a:graphic>
      </p:graphicFrame>
      <p:pic>
        <p:nvPicPr>
          <p:cNvPr id="8" name="صورة 7">
            <a:extLst>
              <a:ext uri="{FF2B5EF4-FFF2-40B4-BE49-F238E27FC236}">
                <a16:creationId xmlns:a16="http://schemas.microsoft.com/office/drawing/2014/main" id="{49D5D301-AE08-4CBB-31CD-3B6B165656E8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745" y="571555"/>
            <a:ext cx="744303" cy="744303"/>
          </a:xfrm>
          <a:prstGeom prst="rect">
            <a:avLst/>
          </a:prstGeom>
        </p:spPr>
      </p:pic>
      <p:sp>
        <p:nvSpPr>
          <p:cNvPr id="10" name="مربع نص 9">
            <a:extLst>
              <a:ext uri="{FF2B5EF4-FFF2-40B4-BE49-F238E27FC236}">
                <a16:creationId xmlns:a16="http://schemas.microsoft.com/office/drawing/2014/main" id="{4DC69C15-1F21-43FB-B418-0901D8ABB86A}"/>
              </a:ext>
            </a:extLst>
          </p:cNvPr>
          <p:cNvSpPr txBox="1"/>
          <p:nvPr/>
        </p:nvSpPr>
        <p:spPr>
          <a:xfrm>
            <a:off x="-93195" y="6253568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جواهر الحارثي 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</a:rPr>
              <a:t>@jewelsAlshdaddi</a:t>
            </a:r>
            <a:endParaRPr lang="ar-SA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4" name="Picture 2" descr="مؤسسة الشارقة للقرآن الكريم والسنة النبوية | Sharjah">
            <a:extLst>
              <a:ext uri="{FF2B5EF4-FFF2-40B4-BE49-F238E27FC236}">
                <a16:creationId xmlns:a16="http://schemas.microsoft.com/office/drawing/2014/main" id="{A747FCAE-6604-0025-2411-F8D34EFBAD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4036" y="980265"/>
            <a:ext cx="2153569" cy="2153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شعار رؤية 2030 | شعارات المملكة">
            <a:extLst>
              <a:ext uri="{FF2B5EF4-FFF2-40B4-BE49-F238E27FC236}">
                <a16:creationId xmlns:a16="http://schemas.microsoft.com/office/drawing/2014/main" id="{460F9C91-7E44-E095-4DEB-0B2AE6146C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664" y="27071"/>
            <a:ext cx="4187190" cy="4187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مربع نص 8">
            <a:extLst>
              <a:ext uri="{FF2B5EF4-FFF2-40B4-BE49-F238E27FC236}">
                <a16:creationId xmlns:a16="http://schemas.microsoft.com/office/drawing/2014/main" id="{D2BEEF91-08B3-2DEF-2796-42F8D45F9633}"/>
              </a:ext>
            </a:extLst>
          </p:cNvPr>
          <p:cNvSpPr txBox="1"/>
          <p:nvPr/>
        </p:nvSpPr>
        <p:spPr>
          <a:xfrm>
            <a:off x="602016" y="2876772"/>
            <a:ext cx="4949772" cy="181588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من خلال المستوى الإحداثي يستطيع المهندسون والمخططون تطوير البنية التحتية للوطن مما يسهم في نهضة المملكة وتحقيق رؤية السعودية 2030 </a:t>
            </a:r>
          </a:p>
        </p:txBody>
      </p: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6A5ABA6C-A439-4E9B-2819-CD67BD25B523}"/>
              </a:ext>
            </a:extLst>
          </p:cNvPr>
          <p:cNvSpPr txBox="1"/>
          <p:nvPr/>
        </p:nvSpPr>
        <p:spPr>
          <a:xfrm>
            <a:off x="5521696" y="2976656"/>
            <a:ext cx="3796766" cy="181588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استقبال القبلة هي أحد شروط صحة الصلاة ولتحديد اتجاه القبلة نستخدم المواقع التي تعتمد على المستوى الإحداثي </a:t>
            </a:r>
          </a:p>
        </p:txBody>
      </p:sp>
      <p:sp>
        <p:nvSpPr>
          <p:cNvPr id="16" name="مربع نص 15">
            <a:extLst>
              <a:ext uri="{FF2B5EF4-FFF2-40B4-BE49-F238E27FC236}">
                <a16:creationId xmlns:a16="http://schemas.microsoft.com/office/drawing/2014/main" id="{6D117F10-8A6C-9A63-9BE6-4B16A492662B}"/>
              </a:ext>
            </a:extLst>
          </p:cNvPr>
          <p:cNvSpPr txBox="1"/>
          <p:nvPr/>
        </p:nvSpPr>
        <p:spPr>
          <a:xfrm>
            <a:off x="578136" y="4875029"/>
            <a:ext cx="6024237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نستخدم المستوى الإحداثي في تطبيقات مثل خرائط جوجل لتحديد موقعنا أو وجهتنا </a:t>
            </a:r>
          </a:p>
        </p:txBody>
      </p:sp>
      <p:pic>
        <p:nvPicPr>
          <p:cNvPr id="1026" name="Picture 2" descr="Nwf.com: الرياضيات في حياتنا ؛ طرائق وألعاب: محمد عبد العظيم: كتب">
            <a:extLst>
              <a:ext uri="{FF2B5EF4-FFF2-40B4-BE49-F238E27FC236}">
                <a16:creationId xmlns:a16="http://schemas.microsoft.com/office/drawing/2014/main" id="{AE25D9DA-730B-F20E-227F-283DD9D47E9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72333"/>
          <a:stretch>
            <a:fillRect/>
          </a:stretch>
        </p:blipFill>
        <p:spPr bwMode="auto">
          <a:xfrm>
            <a:off x="6095999" y="4711128"/>
            <a:ext cx="3289645" cy="1315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مربع نص 10">
            <a:extLst>
              <a:ext uri="{FF2B5EF4-FFF2-40B4-BE49-F238E27FC236}">
                <a16:creationId xmlns:a16="http://schemas.microsoft.com/office/drawing/2014/main" id="{F4FB34BE-2654-F287-526D-D9955A8E77FD}"/>
              </a:ext>
            </a:extLst>
          </p:cNvPr>
          <p:cNvSpPr txBox="1"/>
          <p:nvPr/>
        </p:nvSpPr>
        <p:spPr>
          <a:xfrm>
            <a:off x="9403302" y="1056312"/>
            <a:ext cx="2530421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>
              <a:defRPr/>
            </a:pPr>
            <a:r>
              <a:rPr lang="ar-SA" sz="24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الموضوع/ </a:t>
            </a:r>
          </a:p>
          <a:p>
            <a:pPr lvl="0" algn="ctr">
              <a:defRPr/>
            </a:pPr>
            <a:r>
              <a:rPr lang="ar-SA" sz="2400" dirty="0">
                <a:solidFill>
                  <a:schemeClr val="tx2">
                    <a:lumMod val="75000"/>
                    <a:lumOff val="2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المستوى الإحداثي</a:t>
            </a:r>
          </a:p>
          <a:p>
            <a:pPr lvl="0" algn="ctr">
              <a:defRPr/>
            </a:pPr>
            <a:r>
              <a:rPr lang="ar-SA" sz="24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1447/04/15</a:t>
            </a:r>
          </a:p>
        </p:txBody>
      </p:sp>
      <p:sp>
        <p:nvSpPr>
          <p:cNvPr id="13" name="مربع نص 12">
            <a:extLst>
              <a:ext uri="{FF2B5EF4-FFF2-40B4-BE49-F238E27FC236}">
                <a16:creationId xmlns:a16="http://schemas.microsoft.com/office/drawing/2014/main" id="{3D308E49-63DE-C9DF-7546-8FFCD5F7678A}"/>
              </a:ext>
            </a:extLst>
          </p:cNvPr>
          <p:cNvSpPr txBox="1"/>
          <p:nvPr/>
        </p:nvSpPr>
        <p:spPr>
          <a:xfrm>
            <a:off x="9473394" y="4268930"/>
            <a:ext cx="2390237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dirty="0">
                <a:solidFill>
                  <a:schemeClr val="accent2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الأهداف الخاصة: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ar-SA" sz="2400" dirty="0">
                <a:solidFill>
                  <a:srgbClr val="7030A0"/>
                </a:solidFill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التمثيل البياني لزوج مرتب.</a:t>
            </a:r>
          </a:p>
        </p:txBody>
      </p:sp>
      <p:pic>
        <p:nvPicPr>
          <p:cNvPr id="15" name="صورة 14">
            <a:extLst>
              <a:ext uri="{FF2B5EF4-FFF2-40B4-BE49-F238E27FC236}">
                <a16:creationId xmlns:a16="http://schemas.microsoft.com/office/drawing/2014/main" id="{25B41BA1-89C4-D9B0-48EE-8DD6C8BB815D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552221" y="2555392"/>
            <a:ext cx="2232583" cy="1414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78747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F1623E-C4FD-11B1-CD9B-55F2F5472E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سهم: بشكل رتبة عسكرية 32">
            <a:extLst>
              <a:ext uri="{FF2B5EF4-FFF2-40B4-BE49-F238E27FC236}">
                <a16:creationId xmlns:a16="http://schemas.microsoft.com/office/drawing/2014/main" id="{8F87C47A-4DC9-A3FF-5867-862C75F1EEA9}"/>
              </a:ext>
            </a:extLst>
          </p:cNvPr>
          <p:cNvSpPr/>
          <p:nvPr/>
        </p:nvSpPr>
        <p:spPr>
          <a:xfrm flipH="1">
            <a:off x="8869618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DEDF5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5FA265C9-376D-5ED9-906F-2695F2F45AFA}"/>
              </a:ext>
            </a:extLst>
          </p:cNvPr>
          <p:cNvSpPr txBox="1"/>
          <p:nvPr/>
        </p:nvSpPr>
        <p:spPr>
          <a:xfrm>
            <a:off x="9248930" y="64338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حـــــــــــــــل الواجـــــــــــــب</a:t>
            </a:r>
          </a:p>
        </p:txBody>
      </p:sp>
      <p:sp>
        <p:nvSpPr>
          <p:cNvPr id="32" name="سهم: بشكل رتبة عسكرية 31">
            <a:extLst>
              <a:ext uri="{FF2B5EF4-FFF2-40B4-BE49-F238E27FC236}">
                <a16:creationId xmlns:a16="http://schemas.microsoft.com/office/drawing/2014/main" id="{EF42C20E-3835-8403-5A6B-DE6525869C9C}"/>
              </a:ext>
            </a:extLst>
          </p:cNvPr>
          <p:cNvSpPr/>
          <p:nvPr/>
        </p:nvSpPr>
        <p:spPr>
          <a:xfrm flipH="1">
            <a:off x="7428822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2EAFE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2" name="مربع نص 51">
            <a:extLst>
              <a:ext uri="{FF2B5EF4-FFF2-40B4-BE49-F238E27FC236}">
                <a16:creationId xmlns:a16="http://schemas.microsoft.com/office/drawing/2014/main" id="{9FB8274E-A2B5-C768-1289-E72188C2407C}"/>
              </a:ext>
            </a:extLst>
          </p:cNvPr>
          <p:cNvSpPr txBox="1"/>
          <p:nvPr/>
        </p:nvSpPr>
        <p:spPr>
          <a:xfrm>
            <a:off x="7765708" y="40563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اختبــــــــــار قصــــــــــــــــــــــــير</a:t>
            </a:r>
          </a:p>
        </p:txBody>
      </p:sp>
      <p:sp>
        <p:nvSpPr>
          <p:cNvPr id="31" name="سهم: بشكل رتبة عسكرية 30">
            <a:extLst>
              <a:ext uri="{FF2B5EF4-FFF2-40B4-BE49-F238E27FC236}">
                <a16:creationId xmlns:a16="http://schemas.microsoft.com/office/drawing/2014/main" id="{4B733386-4631-659D-C358-FDAE4D3C27F3}"/>
              </a:ext>
            </a:extLst>
          </p:cNvPr>
          <p:cNvSpPr/>
          <p:nvPr/>
        </p:nvSpPr>
        <p:spPr>
          <a:xfrm flipH="1">
            <a:off x="5988028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DE9D7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3" name="مربع نص 52">
            <a:extLst>
              <a:ext uri="{FF2B5EF4-FFF2-40B4-BE49-F238E27FC236}">
                <a16:creationId xmlns:a16="http://schemas.microsoft.com/office/drawing/2014/main" id="{5BDEC185-18EE-A248-FF57-0373BC8858CF}"/>
              </a:ext>
            </a:extLst>
          </p:cNvPr>
          <p:cNvSpPr txBox="1"/>
          <p:nvPr/>
        </p:nvSpPr>
        <p:spPr>
          <a:xfrm>
            <a:off x="6242609" y="64338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الـــــــــــــــــــرئيـــــــسيــــــــــــــــــــــــة</a:t>
            </a:r>
          </a:p>
        </p:txBody>
      </p:sp>
      <p:sp>
        <p:nvSpPr>
          <p:cNvPr id="30" name="سهم: بشكل رتبة عسكرية 29">
            <a:extLst>
              <a:ext uri="{FF2B5EF4-FFF2-40B4-BE49-F238E27FC236}">
                <a16:creationId xmlns:a16="http://schemas.microsoft.com/office/drawing/2014/main" id="{C551698B-0717-D188-2931-A12BC811AC9B}"/>
              </a:ext>
            </a:extLst>
          </p:cNvPr>
          <p:cNvSpPr/>
          <p:nvPr/>
        </p:nvSpPr>
        <p:spPr>
          <a:xfrm flipH="1">
            <a:off x="4547234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FFFCC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4" name="مربع نص 53">
            <a:extLst>
              <a:ext uri="{FF2B5EF4-FFF2-40B4-BE49-F238E27FC236}">
                <a16:creationId xmlns:a16="http://schemas.microsoft.com/office/drawing/2014/main" id="{F92C75FE-5415-BEF3-D340-978769F15274}"/>
              </a:ext>
            </a:extLst>
          </p:cNvPr>
          <p:cNvSpPr txBox="1"/>
          <p:nvPr/>
        </p:nvSpPr>
        <p:spPr>
          <a:xfrm>
            <a:off x="4909786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التهــــــــــيــــــــــــــئــــــــــــــــــــــــــــــــــة</a:t>
            </a:r>
          </a:p>
        </p:txBody>
      </p:sp>
      <p:sp>
        <p:nvSpPr>
          <p:cNvPr id="26" name="مستطيل 25">
            <a:extLst>
              <a:ext uri="{FF2B5EF4-FFF2-40B4-BE49-F238E27FC236}">
                <a16:creationId xmlns:a16="http://schemas.microsoft.com/office/drawing/2014/main" id="{71EAD345-4996-E42D-498E-66995E2BE907}"/>
              </a:ext>
            </a:extLst>
          </p:cNvPr>
          <p:cNvSpPr/>
          <p:nvPr/>
        </p:nvSpPr>
        <p:spPr>
          <a:xfrm>
            <a:off x="224852" y="312821"/>
            <a:ext cx="11775819" cy="6419449"/>
          </a:xfrm>
          <a:custGeom>
            <a:avLst/>
            <a:gdLst>
              <a:gd name="connsiteX0" fmla="*/ 0 w 11775819"/>
              <a:gd name="connsiteY0" fmla="*/ 0 h 6419449"/>
              <a:gd name="connsiteX1" fmla="*/ 810453 w 11775819"/>
              <a:gd name="connsiteY1" fmla="*/ 0 h 6419449"/>
              <a:gd name="connsiteX2" fmla="*/ 1620907 w 11775819"/>
              <a:gd name="connsiteY2" fmla="*/ 0 h 6419449"/>
              <a:gd name="connsiteX3" fmla="*/ 2195844 w 11775819"/>
              <a:gd name="connsiteY3" fmla="*/ 0 h 6419449"/>
              <a:gd name="connsiteX4" fmla="*/ 2770781 w 11775819"/>
              <a:gd name="connsiteY4" fmla="*/ 0 h 6419449"/>
              <a:gd name="connsiteX5" fmla="*/ 3581234 w 11775819"/>
              <a:gd name="connsiteY5" fmla="*/ 0 h 6419449"/>
              <a:gd name="connsiteX6" fmla="*/ 4273930 w 11775819"/>
              <a:gd name="connsiteY6" fmla="*/ 0 h 6419449"/>
              <a:gd name="connsiteX7" fmla="*/ 4731108 w 11775819"/>
              <a:gd name="connsiteY7" fmla="*/ 0 h 6419449"/>
              <a:gd name="connsiteX8" fmla="*/ 5659320 w 11775819"/>
              <a:gd name="connsiteY8" fmla="*/ 0 h 6419449"/>
              <a:gd name="connsiteX9" fmla="*/ 6587532 w 11775819"/>
              <a:gd name="connsiteY9" fmla="*/ 0 h 6419449"/>
              <a:gd name="connsiteX10" fmla="*/ 7280227 w 11775819"/>
              <a:gd name="connsiteY10" fmla="*/ 0 h 6419449"/>
              <a:gd name="connsiteX11" fmla="*/ 8090680 w 11775819"/>
              <a:gd name="connsiteY11" fmla="*/ 0 h 6419449"/>
              <a:gd name="connsiteX12" fmla="*/ 8901134 w 11775819"/>
              <a:gd name="connsiteY12" fmla="*/ 0 h 6419449"/>
              <a:gd name="connsiteX13" fmla="*/ 9476071 w 11775819"/>
              <a:gd name="connsiteY13" fmla="*/ 0 h 6419449"/>
              <a:gd name="connsiteX14" fmla="*/ 10168766 w 11775819"/>
              <a:gd name="connsiteY14" fmla="*/ 0 h 6419449"/>
              <a:gd name="connsiteX15" fmla="*/ 10861461 w 11775819"/>
              <a:gd name="connsiteY15" fmla="*/ 0 h 6419449"/>
              <a:gd name="connsiteX16" fmla="*/ 11775819 w 11775819"/>
              <a:gd name="connsiteY16" fmla="*/ 0 h 6419449"/>
              <a:gd name="connsiteX17" fmla="*/ 11775819 w 11775819"/>
              <a:gd name="connsiteY17" fmla="*/ 641945 h 6419449"/>
              <a:gd name="connsiteX18" fmla="*/ 11775819 w 11775819"/>
              <a:gd name="connsiteY18" fmla="*/ 1412279 h 6419449"/>
              <a:gd name="connsiteX19" fmla="*/ 11775819 w 11775819"/>
              <a:gd name="connsiteY19" fmla="*/ 2118418 h 6419449"/>
              <a:gd name="connsiteX20" fmla="*/ 11775819 w 11775819"/>
              <a:gd name="connsiteY20" fmla="*/ 2696169 h 6419449"/>
              <a:gd name="connsiteX21" fmla="*/ 11775819 w 11775819"/>
              <a:gd name="connsiteY21" fmla="*/ 3145530 h 6419449"/>
              <a:gd name="connsiteX22" fmla="*/ 11775819 w 11775819"/>
              <a:gd name="connsiteY22" fmla="*/ 3787475 h 6419449"/>
              <a:gd name="connsiteX23" fmla="*/ 11775819 w 11775819"/>
              <a:gd name="connsiteY23" fmla="*/ 4365225 h 6419449"/>
              <a:gd name="connsiteX24" fmla="*/ 11775819 w 11775819"/>
              <a:gd name="connsiteY24" fmla="*/ 5135559 h 6419449"/>
              <a:gd name="connsiteX25" fmla="*/ 11775819 w 11775819"/>
              <a:gd name="connsiteY25" fmla="*/ 6419449 h 6419449"/>
              <a:gd name="connsiteX26" fmla="*/ 10847607 w 11775819"/>
              <a:gd name="connsiteY26" fmla="*/ 6419449 h 6419449"/>
              <a:gd name="connsiteX27" fmla="*/ 10037154 w 11775819"/>
              <a:gd name="connsiteY27" fmla="*/ 6419449 h 6419449"/>
              <a:gd name="connsiteX28" fmla="*/ 9344459 w 11775819"/>
              <a:gd name="connsiteY28" fmla="*/ 6419449 h 6419449"/>
              <a:gd name="connsiteX29" fmla="*/ 8651763 w 11775819"/>
              <a:gd name="connsiteY29" fmla="*/ 6419449 h 6419449"/>
              <a:gd name="connsiteX30" fmla="*/ 7723552 w 11775819"/>
              <a:gd name="connsiteY30" fmla="*/ 6419449 h 6419449"/>
              <a:gd name="connsiteX31" fmla="*/ 6795340 w 11775819"/>
              <a:gd name="connsiteY31" fmla="*/ 6419449 h 6419449"/>
              <a:gd name="connsiteX32" fmla="*/ 6338161 w 11775819"/>
              <a:gd name="connsiteY32" fmla="*/ 6419449 h 6419449"/>
              <a:gd name="connsiteX33" fmla="*/ 5880983 w 11775819"/>
              <a:gd name="connsiteY33" fmla="*/ 6419449 h 6419449"/>
              <a:gd name="connsiteX34" fmla="*/ 5070529 w 11775819"/>
              <a:gd name="connsiteY34" fmla="*/ 6419449 h 6419449"/>
              <a:gd name="connsiteX35" fmla="*/ 4613350 w 11775819"/>
              <a:gd name="connsiteY35" fmla="*/ 6419449 h 6419449"/>
              <a:gd name="connsiteX36" fmla="*/ 4273930 w 11775819"/>
              <a:gd name="connsiteY36" fmla="*/ 6419449 h 6419449"/>
              <a:gd name="connsiteX37" fmla="*/ 3345718 w 11775819"/>
              <a:gd name="connsiteY37" fmla="*/ 6419449 h 6419449"/>
              <a:gd name="connsiteX38" fmla="*/ 2417506 w 11775819"/>
              <a:gd name="connsiteY38" fmla="*/ 6419449 h 6419449"/>
              <a:gd name="connsiteX39" fmla="*/ 1489295 w 11775819"/>
              <a:gd name="connsiteY39" fmla="*/ 6419449 h 6419449"/>
              <a:gd name="connsiteX40" fmla="*/ 678841 w 11775819"/>
              <a:gd name="connsiteY40" fmla="*/ 6419449 h 6419449"/>
              <a:gd name="connsiteX41" fmla="*/ 0 w 11775819"/>
              <a:gd name="connsiteY41" fmla="*/ 6419449 h 6419449"/>
              <a:gd name="connsiteX42" fmla="*/ 0 w 11775819"/>
              <a:gd name="connsiteY42" fmla="*/ 5777504 h 6419449"/>
              <a:gd name="connsiteX43" fmla="*/ 0 w 11775819"/>
              <a:gd name="connsiteY43" fmla="*/ 5135559 h 6419449"/>
              <a:gd name="connsiteX44" fmla="*/ 0 w 11775819"/>
              <a:gd name="connsiteY44" fmla="*/ 4429420 h 6419449"/>
              <a:gd name="connsiteX45" fmla="*/ 0 w 11775819"/>
              <a:gd name="connsiteY45" fmla="*/ 3851669 h 6419449"/>
              <a:gd name="connsiteX46" fmla="*/ 0 w 11775819"/>
              <a:gd name="connsiteY46" fmla="*/ 3081336 h 6419449"/>
              <a:gd name="connsiteX47" fmla="*/ 0 w 11775819"/>
              <a:gd name="connsiteY47" fmla="*/ 2311002 h 6419449"/>
              <a:gd name="connsiteX48" fmla="*/ 0 w 11775819"/>
              <a:gd name="connsiteY48" fmla="*/ 1540668 h 6419449"/>
              <a:gd name="connsiteX49" fmla="*/ 0 w 11775819"/>
              <a:gd name="connsiteY49" fmla="*/ 962917 h 6419449"/>
              <a:gd name="connsiteX50" fmla="*/ 0 w 11775819"/>
              <a:gd name="connsiteY50" fmla="*/ 0 h 6419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1775819" h="6419449" fill="none" extrusionOk="0">
                <a:moveTo>
                  <a:pt x="0" y="0"/>
                </a:moveTo>
                <a:cubicBezTo>
                  <a:pt x="289838" y="-33106"/>
                  <a:pt x="522246" y="27096"/>
                  <a:pt x="810453" y="0"/>
                </a:cubicBezTo>
                <a:cubicBezTo>
                  <a:pt x="1098660" y="-27096"/>
                  <a:pt x="1366998" y="21362"/>
                  <a:pt x="1620907" y="0"/>
                </a:cubicBezTo>
                <a:cubicBezTo>
                  <a:pt x="1874816" y="-21362"/>
                  <a:pt x="1929640" y="15253"/>
                  <a:pt x="2195844" y="0"/>
                </a:cubicBezTo>
                <a:cubicBezTo>
                  <a:pt x="2462048" y="-15253"/>
                  <a:pt x="2547887" y="-5753"/>
                  <a:pt x="2770781" y="0"/>
                </a:cubicBezTo>
                <a:cubicBezTo>
                  <a:pt x="2993675" y="5753"/>
                  <a:pt x="3196074" y="-18004"/>
                  <a:pt x="3581234" y="0"/>
                </a:cubicBezTo>
                <a:cubicBezTo>
                  <a:pt x="3966394" y="18004"/>
                  <a:pt x="4056686" y="18395"/>
                  <a:pt x="4273930" y="0"/>
                </a:cubicBezTo>
                <a:cubicBezTo>
                  <a:pt x="4491174" y="-18395"/>
                  <a:pt x="4636963" y="1782"/>
                  <a:pt x="4731108" y="0"/>
                </a:cubicBezTo>
                <a:cubicBezTo>
                  <a:pt x="4825253" y="-1782"/>
                  <a:pt x="5307587" y="9924"/>
                  <a:pt x="5659320" y="0"/>
                </a:cubicBezTo>
                <a:cubicBezTo>
                  <a:pt x="6011053" y="-9924"/>
                  <a:pt x="6302459" y="3347"/>
                  <a:pt x="6587532" y="0"/>
                </a:cubicBezTo>
                <a:cubicBezTo>
                  <a:pt x="6872605" y="-3347"/>
                  <a:pt x="7106548" y="19056"/>
                  <a:pt x="7280227" y="0"/>
                </a:cubicBezTo>
                <a:cubicBezTo>
                  <a:pt x="7453907" y="-19056"/>
                  <a:pt x="7896126" y="-25607"/>
                  <a:pt x="8090680" y="0"/>
                </a:cubicBezTo>
                <a:cubicBezTo>
                  <a:pt x="8285234" y="25607"/>
                  <a:pt x="8497142" y="16586"/>
                  <a:pt x="8901134" y="0"/>
                </a:cubicBezTo>
                <a:cubicBezTo>
                  <a:pt x="9305126" y="-16586"/>
                  <a:pt x="9200039" y="-18048"/>
                  <a:pt x="9476071" y="0"/>
                </a:cubicBezTo>
                <a:cubicBezTo>
                  <a:pt x="9752103" y="18048"/>
                  <a:pt x="9839118" y="-25353"/>
                  <a:pt x="10168766" y="0"/>
                </a:cubicBezTo>
                <a:cubicBezTo>
                  <a:pt x="10498414" y="25353"/>
                  <a:pt x="10669033" y="-29357"/>
                  <a:pt x="10861461" y="0"/>
                </a:cubicBezTo>
                <a:cubicBezTo>
                  <a:pt x="11053890" y="29357"/>
                  <a:pt x="11344088" y="-10480"/>
                  <a:pt x="11775819" y="0"/>
                </a:cubicBezTo>
                <a:cubicBezTo>
                  <a:pt x="11793222" y="231986"/>
                  <a:pt x="11754214" y="355311"/>
                  <a:pt x="11775819" y="641945"/>
                </a:cubicBezTo>
                <a:cubicBezTo>
                  <a:pt x="11797424" y="928579"/>
                  <a:pt x="11744218" y="1065487"/>
                  <a:pt x="11775819" y="1412279"/>
                </a:cubicBezTo>
                <a:cubicBezTo>
                  <a:pt x="11807420" y="1759071"/>
                  <a:pt x="11807651" y="1964741"/>
                  <a:pt x="11775819" y="2118418"/>
                </a:cubicBezTo>
                <a:cubicBezTo>
                  <a:pt x="11743987" y="2272095"/>
                  <a:pt x="11790988" y="2445750"/>
                  <a:pt x="11775819" y="2696169"/>
                </a:cubicBezTo>
                <a:cubicBezTo>
                  <a:pt x="11760650" y="2946588"/>
                  <a:pt x="11788204" y="2989092"/>
                  <a:pt x="11775819" y="3145530"/>
                </a:cubicBezTo>
                <a:cubicBezTo>
                  <a:pt x="11763434" y="3301968"/>
                  <a:pt x="11762617" y="3474766"/>
                  <a:pt x="11775819" y="3787475"/>
                </a:cubicBezTo>
                <a:cubicBezTo>
                  <a:pt x="11789021" y="4100184"/>
                  <a:pt x="11764740" y="4131110"/>
                  <a:pt x="11775819" y="4365225"/>
                </a:cubicBezTo>
                <a:cubicBezTo>
                  <a:pt x="11786899" y="4599340"/>
                  <a:pt x="11804891" y="4897475"/>
                  <a:pt x="11775819" y="5135559"/>
                </a:cubicBezTo>
                <a:cubicBezTo>
                  <a:pt x="11746747" y="5373643"/>
                  <a:pt x="11741546" y="5824447"/>
                  <a:pt x="11775819" y="6419449"/>
                </a:cubicBezTo>
                <a:cubicBezTo>
                  <a:pt x="11315723" y="6417918"/>
                  <a:pt x="11302299" y="6465124"/>
                  <a:pt x="10847607" y="6419449"/>
                </a:cubicBezTo>
                <a:cubicBezTo>
                  <a:pt x="10392915" y="6373774"/>
                  <a:pt x="10210696" y="6453437"/>
                  <a:pt x="10037154" y="6419449"/>
                </a:cubicBezTo>
                <a:cubicBezTo>
                  <a:pt x="9863612" y="6385461"/>
                  <a:pt x="9657013" y="6436951"/>
                  <a:pt x="9344459" y="6419449"/>
                </a:cubicBezTo>
                <a:cubicBezTo>
                  <a:pt x="9031905" y="6401947"/>
                  <a:pt x="8876058" y="6390633"/>
                  <a:pt x="8651763" y="6419449"/>
                </a:cubicBezTo>
                <a:cubicBezTo>
                  <a:pt x="8427468" y="6448265"/>
                  <a:pt x="8046326" y="6378869"/>
                  <a:pt x="7723552" y="6419449"/>
                </a:cubicBezTo>
                <a:cubicBezTo>
                  <a:pt x="7400778" y="6460029"/>
                  <a:pt x="7225002" y="6388877"/>
                  <a:pt x="6795340" y="6419449"/>
                </a:cubicBezTo>
                <a:cubicBezTo>
                  <a:pt x="6365678" y="6450021"/>
                  <a:pt x="6557322" y="6438388"/>
                  <a:pt x="6338161" y="6419449"/>
                </a:cubicBezTo>
                <a:cubicBezTo>
                  <a:pt x="6119000" y="6400510"/>
                  <a:pt x="6102903" y="6410508"/>
                  <a:pt x="5880983" y="6419449"/>
                </a:cubicBezTo>
                <a:cubicBezTo>
                  <a:pt x="5659063" y="6428390"/>
                  <a:pt x="5323062" y="6397318"/>
                  <a:pt x="5070529" y="6419449"/>
                </a:cubicBezTo>
                <a:cubicBezTo>
                  <a:pt x="4817996" y="6441580"/>
                  <a:pt x="4830666" y="6428423"/>
                  <a:pt x="4613350" y="6419449"/>
                </a:cubicBezTo>
                <a:cubicBezTo>
                  <a:pt x="4396034" y="6410475"/>
                  <a:pt x="4368483" y="6422224"/>
                  <a:pt x="4273930" y="6419449"/>
                </a:cubicBezTo>
                <a:cubicBezTo>
                  <a:pt x="4179377" y="6416674"/>
                  <a:pt x="3575967" y="6460584"/>
                  <a:pt x="3345718" y="6419449"/>
                </a:cubicBezTo>
                <a:cubicBezTo>
                  <a:pt x="3115469" y="6378314"/>
                  <a:pt x="2658173" y="6374501"/>
                  <a:pt x="2417506" y="6419449"/>
                </a:cubicBezTo>
                <a:cubicBezTo>
                  <a:pt x="2176839" y="6464397"/>
                  <a:pt x="1771375" y="6412076"/>
                  <a:pt x="1489295" y="6419449"/>
                </a:cubicBezTo>
                <a:cubicBezTo>
                  <a:pt x="1207215" y="6426822"/>
                  <a:pt x="841733" y="6409428"/>
                  <a:pt x="678841" y="6419449"/>
                </a:cubicBezTo>
                <a:cubicBezTo>
                  <a:pt x="515949" y="6429470"/>
                  <a:pt x="234889" y="6420416"/>
                  <a:pt x="0" y="6419449"/>
                </a:cubicBezTo>
                <a:cubicBezTo>
                  <a:pt x="11452" y="6182211"/>
                  <a:pt x="-19359" y="5918479"/>
                  <a:pt x="0" y="5777504"/>
                </a:cubicBezTo>
                <a:cubicBezTo>
                  <a:pt x="19359" y="5636530"/>
                  <a:pt x="-30380" y="5273178"/>
                  <a:pt x="0" y="5135559"/>
                </a:cubicBezTo>
                <a:cubicBezTo>
                  <a:pt x="30380" y="4997940"/>
                  <a:pt x="-13671" y="4754059"/>
                  <a:pt x="0" y="4429420"/>
                </a:cubicBezTo>
                <a:cubicBezTo>
                  <a:pt x="13671" y="4104781"/>
                  <a:pt x="-12423" y="4055918"/>
                  <a:pt x="0" y="3851669"/>
                </a:cubicBezTo>
                <a:cubicBezTo>
                  <a:pt x="12423" y="3647420"/>
                  <a:pt x="-37794" y="3309887"/>
                  <a:pt x="0" y="3081336"/>
                </a:cubicBezTo>
                <a:cubicBezTo>
                  <a:pt x="37794" y="2852785"/>
                  <a:pt x="-16347" y="2675751"/>
                  <a:pt x="0" y="2311002"/>
                </a:cubicBezTo>
                <a:cubicBezTo>
                  <a:pt x="16347" y="1946253"/>
                  <a:pt x="14834" y="1784736"/>
                  <a:pt x="0" y="1540668"/>
                </a:cubicBezTo>
                <a:cubicBezTo>
                  <a:pt x="-14834" y="1296600"/>
                  <a:pt x="20956" y="1143514"/>
                  <a:pt x="0" y="962917"/>
                </a:cubicBezTo>
                <a:cubicBezTo>
                  <a:pt x="-20956" y="782320"/>
                  <a:pt x="10281" y="267164"/>
                  <a:pt x="0" y="0"/>
                </a:cubicBezTo>
                <a:close/>
              </a:path>
              <a:path w="11775819" h="6419449" stroke="0" extrusionOk="0">
                <a:moveTo>
                  <a:pt x="0" y="0"/>
                </a:moveTo>
                <a:cubicBezTo>
                  <a:pt x="249632" y="1047"/>
                  <a:pt x="384507" y="-13422"/>
                  <a:pt x="574937" y="0"/>
                </a:cubicBezTo>
                <a:cubicBezTo>
                  <a:pt x="765367" y="13422"/>
                  <a:pt x="771544" y="-5817"/>
                  <a:pt x="914358" y="0"/>
                </a:cubicBezTo>
                <a:cubicBezTo>
                  <a:pt x="1057172" y="5817"/>
                  <a:pt x="1336683" y="16815"/>
                  <a:pt x="1489295" y="0"/>
                </a:cubicBezTo>
                <a:cubicBezTo>
                  <a:pt x="1641907" y="-16815"/>
                  <a:pt x="1845716" y="20134"/>
                  <a:pt x="1946474" y="0"/>
                </a:cubicBezTo>
                <a:cubicBezTo>
                  <a:pt x="2047232" y="-20134"/>
                  <a:pt x="2400066" y="-28515"/>
                  <a:pt x="2521411" y="0"/>
                </a:cubicBezTo>
                <a:cubicBezTo>
                  <a:pt x="2642756" y="28515"/>
                  <a:pt x="2837597" y="-10934"/>
                  <a:pt x="2978590" y="0"/>
                </a:cubicBezTo>
                <a:cubicBezTo>
                  <a:pt x="3119583" y="10934"/>
                  <a:pt x="3218444" y="-5927"/>
                  <a:pt x="3318010" y="0"/>
                </a:cubicBezTo>
                <a:cubicBezTo>
                  <a:pt x="3417576" y="5927"/>
                  <a:pt x="3733679" y="-39209"/>
                  <a:pt x="4128464" y="0"/>
                </a:cubicBezTo>
                <a:cubicBezTo>
                  <a:pt x="4523249" y="39209"/>
                  <a:pt x="4486286" y="23615"/>
                  <a:pt x="4821159" y="0"/>
                </a:cubicBezTo>
                <a:cubicBezTo>
                  <a:pt x="5156032" y="-23615"/>
                  <a:pt x="5028752" y="-9000"/>
                  <a:pt x="5160580" y="0"/>
                </a:cubicBezTo>
                <a:cubicBezTo>
                  <a:pt x="5292408" y="9000"/>
                  <a:pt x="5814709" y="15000"/>
                  <a:pt x="6088791" y="0"/>
                </a:cubicBezTo>
                <a:cubicBezTo>
                  <a:pt x="6362873" y="-15000"/>
                  <a:pt x="6773413" y="-42061"/>
                  <a:pt x="7017003" y="0"/>
                </a:cubicBezTo>
                <a:cubicBezTo>
                  <a:pt x="7260593" y="42061"/>
                  <a:pt x="7535309" y="-12428"/>
                  <a:pt x="7709698" y="0"/>
                </a:cubicBezTo>
                <a:cubicBezTo>
                  <a:pt x="7884087" y="12428"/>
                  <a:pt x="7980833" y="9521"/>
                  <a:pt x="8049119" y="0"/>
                </a:cubicBezTo>
                <a:cubicBezTo>
                  <a:pt x="8117405" y="-9521"/>
                  <a:pt x="8347887" y="-13464"/>
                  <a:pt x="8506297" y="0"/>
                </a:cubicBezTo>
                <a:cubicBezTo>
                  <a:pt x="8664707" y="13464"/>
                  <a:pt x="8953593" y="13807"/>
                  <a:pt x="9316751" y="0"/>
                </a:cubicBezTo>
                <a:cubicBezTo>
                  <a:pt x="9679909" y="-13807"/>
                  <a:pt x="10055390" y="35789"/>
                  <a:pt x="10244963" y="0"/>
                </a:cubicBezTo>
                <a:cubicBezTo>
                  <a:pt x="10434536" y="-35789"/>
                  <a:pt x="10700078" y="-16901"/>
                  <a:pt x="10937658" y="0"/>
                </a:cubicBezTo>
                <a:cubicBezTo>
                  <a:pt x="11175238" y="16901"/>
                  <a:pt x="11458873" y="-36582"/>
                  <a:pt x="11775819" y="0"/>
                </a:cubicBezTo>
                <a:cubicBezTo>
                  <a:pt x="11769878" y="105669"/>
                  <a:pt x="11790239" y="406989"/>
                  <a:pt x="11775819" y="513556"/>
                </a:cubicBezTo>
                <a:cubicBezTo>
                  <a:pt x="11761399" y="620123"/>
                  <a:pt x="11790152" y="931903"/>
                  <a:pt x="11775819" y="1091306"/>
                </a:cubicBezTo>
                <a:cubicBezTo>
                  <a:pt x="11761487" y="1250709"/>
                  <a:pt x="11757448" y="1478339"/>
                  <a:pt x="11775819" y="1669057"/>
                </a:cubicBezTo>
                <a:cubicBezTo>
                  <a:pt x="11794190" y="1859775"/>
                  <a:pt x="11797774" y="2052323"/>
                  <a:pt x="11775819" y="2375196"/>
                </a:cubicBezTo>
                <a:cubicBezTo>
                  <a:pt x="11753864" y="2698069"/>
                  <a:pt x="11797112" y="2830528"/>
                  <a:pt x="11775819" y="2952947"/>
                </a:cubicBezTo>
                <a:cubicBezTo>
                  <a:pt x="11754526" y="3075366"/>
                  <a:pt x="11792003" y="3319787"/>
                  <a:pt x="11775819" y="3594891"/>
                </a:cubicBezTo>
                <a:cubicBezTo>
                  <a:pt x="11759635" y="3869995"/>
                  <a:pt x="11793911" y="3869597"/>
                  <a:pt x="11775819" y="4108447"/>
                </a:cubicBezTo>
                <a:cubicBezTo>
                  <a:pt x="11757727" y="4347297"/>
                  <a:pt x="11759886" y="4333279"/>
                  <a:pt x="11775819" y="4557809"/>
                </a:cubicBezTo>
                <a:cubicBezTo>
                  <a:pt x="11791752" y="4782339"/>
                  <a:pt x="11793777" y="4854447"/>
                  <a:pt x="11775819" y="5071365"/>
                </a:cubicBezTo>
                <a:cubicBezTo>
                  <a:pt x="11757861" y="5288283"/>
                  <a:pt x="11782731" y="5391312"/>
                  <a:pt x="11775819" y="5584921"/>
                </a:cubicBezTo>
                <a:cubicBezTo>
                  <a:pt x="11768907" y="5778530"/>
                  <a:pt x="11794127" y="6005587"/>
                  <a:pt x="11775819" y="6419449"/>
                </a:cubicBezTo>
                <a:cubicBezTo>
                  <a:pt x="11657834" y="6407649"/>
                  <a:pt x="11482103" y="6411018"/>
                  <a:pt x="11200882" y="6419449"/>
                </a:cubicBezTo>
                <a:cubicBezTo>
                  <a:pt x="10919661" y="6427880"/>
                  <a:pt x="10899843" y="6430265"/>
                  <a:pt x="10625945" y="6419449"/>
                </a:cubicBezTo>
                <a:cubicBezTo>
                  <a:pt x="10352047" y="6408633"/>
                  <a:pt x="10358040" y="6401481"/>
                  <a:pt x="10168766" y="6419449"/>
                </a:cubicBezTo>
                <a:cubicBezTo>
                  <a:pt x="9979492" y="6437417"/>
                  <a:pt x="9495584" y="6439835"/>
                  <a:pt x="9240554" y="6419449"/>
                </a:cubicBezTo>
                <a:cubicBezTo>
                  <a:pt x="8985524" y="6399063"/>
                  <a:pt x="8936507" y="6399206"/>
                  <a:pt x="8665617" y="6419449"/>
                </a:cubicBezTo>
                <a:cubicBezTo>
                  <a:pt x="8394727" y="6439692"/>
                  <a:pt x="8213576" y="6417903"/>
                  <a:pt x="7972922" y="6419449"/>
                </a:cubicBezTo>
                <a:cubicBezTo>
                  <a:pt x="7732269" y="6420995"/>
                  <a:pt x="7551520" y="6428783"/>
                  <a:pt x="7397985" y="6419449"/>
                </a:cubicBezTo>
                <a:cubicBezTo>
                  <a:pt x="7244450" y="6410115"/>
                  <a:pt x="7016984" y="6437911"/>
                  <a:pt x="6823048" y="6419449"/>
                </a:cubicBezTo>
                <a:cubicBezTo>
                  <a:pt x="6629112" y="6400987"/>
                  <a:pt x="6371676" y="6420964"/>
                  <a:pt x="6130353" y="6419449"/>
                </a:cubicBezTo>
                <a:cubicBezTo>
                  <a:pt x="5889031" y="6417934"/>
                  <a:pt x="5863644" y="6431147"/>
                  <a:pt x="5790932" y="6419449"/>
                </a:cubicBezTo>
                <a:cubicBezTo>
                  <a:pt x="5718220" y="6407751"/>
                  <a:pt x="5528982" y="6430057"/>
                  <a:pt x="5333753" y="6419449"/>
                </a:cubicBezTo>
                <a:cubicBezTo>
                  <a:pt x="5138524" y="6408841"/>
                  <a:pt x="5141297" y="6434743"/>
                  <a:pt x="4994333" y="6419449"/>
                </a:cubicBezTo>
                <a:cubicBezTo>
                  <a:pt x="4847369" y="6404155"/>
                  <a:pt x="4661072" y="6406640"/>
                  <a:pt x="4419396" y="6419449"/>
                </a:cubicBezTo>
                <a:cubicBezTo>
                  <a:pt x="4177720" y="6432258"/>
                  <a:pt x="3773638" y="6444469"/>
                  <a:pt x="3491184" y="6419449"/>
                </a:cubicBezTo>
                <a:cubicBezTo>
                  <a:pt x="3208730" y="6394429"/>
                  <a:pt x="3061722" y="6401396"/>
                  <a:pt x="2916247" y="6419449"/>
                </a:cubicBezTo>
                <a:cubicBezTo>
                  <a:pt x="2770772" y="6437502"/>
                  <a:pt x="2473290" y="6430552"/>
                  <a:pt x="2223552" y="6419449"/>
                </a:cubicBezTo>
                <a:cubicBezTo>
                  <a:pt x="1973815" y="6408346"/>
                  <a:pt x="1960607" y="6413786"/>
                  <a:pt x="1884131" y="6419449"/>
                </a:cubicBezTo>
                <a:cubicBezTo>
                  <a:pt x="1807655" y="6425112"/>
                  <a:pt x="1288275" y="6399427"/>
                  <a:pt x="1073678" y="6419449"/>
                </a:cubicBezTo>
                <a:cubicBezTo>
                  <a:pt x="859081" y="6439471"/>
                  <a:pt x="324081" y="6458335"/>
                  <a:pt x="0" y="6419449"/>
                </a:cubicBezTo>
                <a:cubicBezTo>
                  <a:pt x="21399" y="6199700"/>
                  <a:pt x="-1801" y="6108399"/>
                  <a:pt x="0" y="5905893"/>
                </a:cubicBezTo>
                <a:cubicBezTo>
                  <a:pt x="1801" y="5703387"/>
                  <a:pt x="5804" y="5546128"/>
                  <a:pt x="0" y="5263948"/>
                </a:cubicBezTo>
                <a:cubicBezTo>
                  <a:pt x="-5804" y="4981769"/>
                  <a:pt x="17446" y="4841472"/>
                  <a:pt x="0" y="4686198"/>
                </a:cubicBezTo>
                <a:cubicBezTo>
                  <a:pt x="-17446" y="4530924"/>
                  <a:pt x="38039" y="4225934"/>
                  <a:pt x="0" y="3915864"/>
                </a:cubicBezTo>
                <a:cubicBezTo>
                  <a:pt x="-38039" y="3605794"/>
                  <a:pt x="-37933" y="3415180"/>
                  <a:pt x="0" y="3145530"/>
                </a:cubicBezTo>
                <a:cubicBezTo>
                  <a:pt x="37933" y="2875880"/>
                  <a:pt x="1713" y="2775694"/>
                  <a:pt x="0" y="2631974"/>
                </a:cubicBezTo>
                <a:cubicBezTo>
                  <a:pt x="-1713" y="2488254"/>
                  <a:pt x="225" y="2186835"/>
                  <a:pt x="0" y="1990029"/>
                </a:cubicBezTo>
                <a:cubicBezTo>
                  <a:pt x="-225" y="1793224"/>
                  <a:pt x="9403" y="1527864"/>
                  <a:pt x="0" y="1412279"/>
                </a:cubicBezTo>
                <a:cubicBezTo>
                  <a:pt x="-9403" y="1296694"/>
                  <a:pt x="18985" y="877238"/>
                  <a:pt x="0" y="641945"/>
                </a:cubicBezTo>
                <a:cubicBezTo>
                  <a:pt x="-18985" y="406652"/>
                  <a:pt x="17264" y="225558"/>
                  <a:pt x="0" y="0"/>
                </a:cubicBezTo>
                <a:close/>
              </a:path>
            </a:pathLst>
          </a:custGeom>
          <a:solidFill>
            <a:srgbClr val="F7F7F7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1832796384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63500" sx="102000" sy="1020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سهم: بشكل رتبة عسكرية 6">
            <a:extLst>
              <a:ext uri="{FF2B5EF4-FFF2-40B4-BE49-F238E27FC236}">
                <a16:creationId xmlns:a16="http://schemas.microsoft.com/office/drawing/2014/main" id="{18250CDE-D998-1F3C-3B30-B0821F8424A8}"/>
              </a:ext>
            </a:extLst>
          </p:cNvPr>
          <p:cNvSpPr/>
          <p:nvPr/>
        </p:nvSpPr>
        <p:spPr>
          <a:xfrm flipH="1">
            <a:off x="224852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1E5E7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7" name="مربع نص 56">
            <a:extLst>
              <a:ext uri="{FF2B5EF4-FFF2-40B4-BE49-F238E27FC236}">
                <a16:creationId xmlns:a16="http://schemas.microsoft.com/office/drawing/2014/main" id="{7A9606E9-0D52-3D49-9352-879074E954A0}"/>
              </a:ext>
            </a:extLst>
          </p:cNvPr>
          <p:cNvSpPr txBox="1"/>
          <p:nvPr/>
        </p:nvSpPr>
        <p:spPr>
          <a:xfrm>
            <a:off x="479433" y="64338"/>
            <a:ext cx="2588368" cy="646331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التقويـــــــــــــــــــــــــــــــــم</a:t>
            </a:r>
          </a:p>
        </p:txBody>
      </p:sp>
      <p:sp>
        <p:nvSpPr>
          <p:cNvPr id="28" name="سهم: بشكل رتبة عسكرية 27">
            <a:extLst>
              <a:ext uri="{FF2B5EF4-FFF2-40B4-BE49-F238E27FC236}">
                <a16:creationId xmlns:a16="http://schemas.microsoft.com/office/drawing/2014/main" id="{45442436-41F7-F5CB-7036-D1FFE955CD7B}"/>
              </a:ext>
            </a:extLst>
          </p:cNvPr>
          <p:cNvSpPr/>
          <p:nvPr/>
        </p:nvSpPr>
        <p:spPr>
          <a:xfrm flipH="1">
            <a:off x="1665646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CD6D4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6" name="مربع نص 55">
            <a:extLst>
              <a:ext uri="{FF2B5EF4-FFF2-40B4-BE49-F238E27FC236}">
                <a16:creationId xmlns:a16="http://schemas.microsoft.com/office/drawing/2014/main" id="{D24898F2-7D23-7E1C-162F-96CE7A85169B}"/>
              </a:ext>
            </a:extLst>
          </p:cNvPr>
          <p:cNvSpPr txBox="1"/>
          <p:nvPr/>
        </p:nvSpPr>
        <p:spPr>
          <a:xfrm>
            <a:off x="2028198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التـــــــــــــــــــــــــدريـــــــــــــــــــــــــــــــــــــــــب</a:t>
            </a:r>
          </a:p>
        </p:txBody>
      </p:sp>
      <p:sp>
        <p:nvSpPr>
          <p:cNvPr id="29" name="سهم: بشكل رتبة عسكرية 28">
            <a:extLst>
              <a:ext uri="{FF2B5EF4-FFF2-40B4-BE49-F238E27FC236}">
                <a16:creationId xmlns:a16="http://schemas.microsoft.com/office/drawing/2014/main" id="{3C85F0DE-BEBC-BB2C-BAE3-7AAA285E91FF}"/>
              </a:ext>
            </a:extLst>
          </p:cNvPr>
          <p:cNvSpPr/>
          <p:nvPr/>
        </p:nvSpPr>
        <p:spPr>
          <a:xfrm flipH="1">
            <a:off x="3106440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2F2E4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5" name="مربع نص 54">
            <a:extLst>
              <a:ext uri="{FF2B5EF4-FFF2-40B4-BE49-F238E27FC236}">
                <a16:creationId xmlns:a16="http://schemas.microsoft.com/office/drawing/2014/main" id="{7C447CD4-41E6-F7D8-C9E4-A662F421CC5A}"/>
              </a:ext>
            </a:extLst>
          </p:cNvPr>
          <p:cNvSpPr txBox="1"/>
          <p:nvPr/>
        </p:nvSpPr>
        <p:spPr>
          <a:xfrm>
            <a:off x="3468992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التـــــــــــــــــــــــدريـــــــــــــــــــــــــــــــــــــــس</a:t>
            </a:r>
          </a:p>
        </p:txBody>
      </p:sp>
      <p:graphicFrame>
        <p:nvGraphicFramePr>
          <p:cNvPr id="5" name="جدول 4">
            <a:extLst>
              <a:ext uri="{FF2B5EF4-FFF2-40B4-BE49-F238E27FC236}">
                <a16:creationId xmlns:a16="http://schemas.microsoft.com/office/drawing/2014/main" id="{302AAD92-A9C3-D0C8-E424-1CD1ED8DB6BD}"/>
              </a:ext>
            </a:extLst>
          </p:cNvPr>
          <p:cNvGraphicFramePr>
            <a:graphicFrameLocks noGrp="1"/>
          </p:cNvGraphicFramePr>
          <p:nvPr/>
        </p:nvGraphicFramePr>
        <p:xfrm>
          <a:off x="366132" y="670740"/>
          <a:ext cx="11497499" cy="5874439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423083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  <a:gridCol w="9074416">
                  <a:extLst>
                    <a:ext uri="{9D8B030D-6E8A-4147-A177-3AD203B41FA5}">
                      <a16:colId xmlns:a16="http://schemas.microsoft.com/office/drawing/2014/main" val="87156748"/>
                    </a:ext>
                  </a:extLst>
                </a:gridCol>
              </a:tblGrid>
              <a:tr h="5874439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200" dirty="0">
                        <a:cs typeface="AGA Aladdin Regular" pitchFamily="2" charset="-78"/>
                      </a:endParaRPr>
                    </a:p>
                  </a:txBody>
                  <a:tcPr>
                    <a:lnL w="12700" cmpd="sng">
                      <a:noFill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</a:tbl>
          </a:graphicData>
        </a:graphic>
      </p:graphicFrame>
      <p:grpSp>
        <p:nvGrpSpPr>
          <p:cNvPr id="22" name="مجموعة 21">
            <a:extLst>
              <a:ext uri="{FF2B5EF4-FFF2-40B4-BE49-F238E27FC236}">
                <a16:creationId xmlns:a16="http://schemas.microsoft.com/office/drawing/2014/main" id="{EC5A9208-3DBD-5B5C-962B-2329A3FACA71}"/>
              </a:ext>
            </a:extLst>
          </p:cNvPr>
          <p:cNvGrpSpPr/>
          <p:nvPr/>
        </p:nvGrpSpPr>
        <p:grpSpPr>
          <a:xfrm>
            <a:off x="6863086" y="663685"/>
            <a:ext cx="2633184" cy="664446"/>
            <a:chOff x="6863086" y="663685"/>
            <a:chExt cx="2633184" cy="664446"/>
          </a:xfrm>
        </p:grpSpPr>
        <p:sp>
          <p:nvSpPr>
            <p:cNvPr id="15" name="سهم: خماسي 14">
              <a:extLst>
                <a:ext uri="{FF2B5EF4-FFF2-40B4-BE49-F238E27FC236}">
                  <a16:creationId xmlns:a16="http://schemas.microsoft.com/office/drawing/2014/main" id="{59465438-19E8-23DD-8426-A743389E9ADD}"/>
                </a:ext>
              </a:extLst>
            </p:cNvPr>
            <p:cNvSpPr/>
            <p:nvPr/>
          </p:nvSpPr>
          <p:spPr>
            <a:xfrm flipH="1">
              <a:off x="6863086" y="663685"/>
              <a:ext cx="2588368" cy="664446"/>
            </a:xfrm>
            <a:custGeom>
              <a:avLst/>
              <a:gdLst>
                <a:gd name="connsiteX0" fmla="*/ 0 w 2588368"/>
                <a:gd name="connsiteY0" fmla="*/ 0 h 664446"/>
                <a:gd name="connsiteX1" fmla="*/ 518913 w 2588368"/>
                <a:gd name="connsiteY1" fmla="*/ 0 h 664446"/>
                <a:gd name="connsiteX2" fmla="*/ 1060388 w 2588368"/>
                <a:gd name="connsiteY2" fmla="*/ 0 h 664446"/>
                <a:gd name="connsiteX3" fmla="*/ 1624424 w 2588368"/>
                <a:gd name="connsiteY3" fmla="*/ 0 h 664446"/>
                <a:gd name="connsiteX4" fmla="*/ 2256145 w 2588368"/>
                <a:gd name="connsiteY4" fmla="*/ 0 h 664446"/>
                <a:gd name="connsiteX5" fmla="*/ 2588368 w 2588368"/>
                <a:gd name="connsiteY5" fmla="*/ 332223 h 664446"/>
                <a:gd name="connsiteX6" fmla="*/ 2256145 w 2588368"/>
                <a:gd name="connsiteY6" fmla="*/ 664446 h 664446"/>
                <a:gd name="connsiteX7" fmla="*/ 1759793 w 2588368"/>
                <a:gd name="connsiteY7" fmla="*/ 664446 h 664446"/>
                <a:gd name="connsiteX8" fmla="*/ 1173195 w 2588368"/>
                <a:gd name="connsiteY8" fmla="*/ 664446 h 664446"/>
                <a:gd name="connsiteX9" fmla="*/ 654282 w 2588368"/>
                <a:gd name="connsiteY9" fmla="*/ 664446 h 664446"/>
                <a:gd name="connsiteX10" fmla="*/ 0 w 2588368"/>
                <a:gd name="connsiteY10" fmla="*/ 664446 h 664446"/>
                <a:gd name="connsiteX11" fmla="*/ 0 w 2588368"/>
                <a:gd name="connsiteY11" fmla="*/ 0 h 664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88368" h="664446" fill="none" extrusionOk="0">
                  <a:moveTo>
                    <a:pt x="0" y="0"/>
                  </a:moveTo>
                  <a:cubicBezTo>
                    <a:pt x="143220" y="25746"/>
                    <a:pt x="372932" y="10596"/>
                    <a:pt x="518913" y="0"/>
                  </a:cubicBezTo>
                  <a:cubicBezTo>
                    <a:pt x="664894" y="-10596"/>
                    <a:pt x="864069" y="9951"/>
                    <a:pt x="1060388" y="0"/>
                  </a:cubicBezTo>
                  <a:cubicBezTo>
                    <a:pt x="1256708" y="-9951"/>
                    <a:pt x="1470954" y="-2092"/>
                    <a:pt x="1624424" y="0"/>
                  </a:cubicBezTo>
                  <a:cubicBezTo>
                    <a:pt x="1777894" y="2092"/>
                    <a:pt x="1989373" y="2063"/>
                    <a:pt x="2256145" y="0"/>
                  </a:cubicBezTo>
                  <a:cubicBezTo>
                    <a:pt x="2344035" y="101723"/>
                    <a:pt x="2511712" y="223617"/>
                    <a:pt x="2588368" y="332223"/>
                  </a:cubicBezTo>
                  <a:cubicBezTo>
                    <a:pt x="2482480" y="418395"/>
                    <a:pt x="2365436" y="547645"/>
                    <a:pt x="2256145" y="664446"/>
                  </a:cubicBezTo>
                  <a:cubicBezTo>
                    <a:pt x="2037291" y="656159"/>
                    <a:pt x="1988685" y="686584"/>
                    <a:pt x="1759793" y="664446"/>
                  </a:cubicBezTo>
                  <a:cubicBezTo>
                    <a:pt x="1530901" y="642308"/>
                    <a:pt x="1385613" y="677574"/>
                    <a:pt x="1173195" y="664446"/>
                  </a:cubicBezTo>
                  <a:cubicBezTo>
                    <a:pt x="960777" y="651318"/>
                    <a:pt x="761360" y="679129"/>
                    <a:pt x="654282" y="664446"/>
                  </a:cubicBezTo>
                  <a:cubicBezTo>
                    <a:pt x="547204" y="649763"/>
                    <a:pt x="315196" y="639417"/>
                    <a:pt x="0" y="664446"/>
                  </a:cubicBezTo>
                  <a:cubicBezTo>
                    <a:pt x="-21486" y="392354"/>
                    <a:pt x="-11211" y="137130"/>
                    <a:pt x="0" y="0"/>
                  </a:cubicBezTo>
                  <a:close/>
                </a:path>
                <a:path w="2588368" h="664446" stroke="0" extrusionOk="0">
                  <a:moveTo>
                    <a:pt x="0" y="0"/>
                  </a:moveTo>
                  <a:cubicBezTo>
                    <a:pt x="127814" y="6812"/>
                    <a:pt x="335529" y="5019"/>
                    <a:pt x="609159" y="0"/>
                  </a:cubicBezTo>
                  <a:cubicBezTo>
                    <a:pt x="882789" y="-5019"/>
                    <a:pt x="988778" y="9823"/>
                    <a:pt x="1150634" y="0"/>
                  </a:cubicBezTo>
                  <a:cubicBezTo>
                    <a:pt x="1312491" y="-9823"/>
                    <a:pt x="1470741" y="-12889"/>
                    <a:pt x="1737232" y="0"/>
                  </a:cubicBezTo>
                  <a:cubicBezTo>
                    <a:pt x="2003723" y="12889"/>
                    <a:pt x="2109350" y="-20874"/>
                    <a:pt x="2256145" y="0"/>
                  </a:cubicBezTo>
                  <a:cubicBezTo>
                    <a:pt x="2381981" y="100418"/>
                    <a:pt x="2417281" y="189660"/>
                    <a:pt x="2588368" y="332223"/>
                  </a:cubicBezTo>
                  <a:cubicBezTo>
                    <a:pt x="2445343" y="482804"/>
                    <a:pt x="2404777" y="501683"/>
                    <a:pt x="2256145" y="664446"/>
                  </a:cubicBezTo>
                  <a:cubicBezTo>
                    <a:pt x="1962191" y="694122"/>
                    <a:pt x="1776857" y="641955"/>
                    <a:pt x="1646986" y="664446"/>
                  </a:cubicBezTo>
                  <a:cubicBezTo>
                    <a:pt x="1517115" y="686937"/>
                    <a:pt x="1293466" y="651932"/>
                    <a:pt x="1082950" y="664446"/>
                  </a:cubicBezTo>
                  <a:cubicBezTo>
                    <a:pt x="872434" y="676960"/>
                    <a:pt x="539981" y="710301"/>
                    <a:pt x="0" y="664446"/>
                  </a:cubicBezTo>
                  <a:cubicBezTo>
                    <a:pt x="9835" y="502355"/>
                    <a:pt x="-20542" y="270038"/>
                    <a:pt x="0" y="0"/>
                  </a:cubicBezTo>
                  <a:close/>
                </a:path>
              </a:pathLst>
            </a:custGeom>
            <a:solidFill>
              <a:srgbClr val="A095B1"/>
            </a:solidFill>
            <a:ln>
              <a:extLst>
                <a:ext uri="{C807C97D-BFC1-408E-A445-0C87EB9F89A2}">
                  <ask:lineSketchStyleProps xmlns:ask="http://schemas.microsoft.com/office/drawing/2018/sketchyshapes" sd="2165814312">
                    <a:prstGeom prst="homePlate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9" name="مربع نص 8">
              <a:extLst>
                <a:ext uri="{FF2B5EF4-FFF2-40B4-BE49-F238E27FC236}">
                  <a16:creationId xmlns:a16="http://schemas.microsoft.com/office/drawing/2014/main" id="{F45754BC-C5E3-4D90-37B3-4059F58256C6}"/>
                </a:ext>
              </a:extLst>
            </p:cNvPr>
            <p:cNvSpPr txBox="1"/>
            <p:nvPr/>
          </p:nvSpPr>
          <p:spPr>
            <a:xfrm>
              <a:off x="6902243" y="681800"/>
              <a:ext cx="2594027" cy="646331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akkal Majalla" panose="02000000000000000000" pitchFamily="2" charset="-78"/>
                  <a:cs typeface="Sakkal Majalla" panose="02000000000000000000" pitchFamily="2" charset="-78"/>
                </a:rPr>
                <a:t>تحقق من فهمك</a:t>
              </a:r>
            </a:p>
          </p:txBody>
        </p:sp>
      </p:grpSp>
      <p:grpSp>
        <p:nvGrpSpPr>
          <p:cNvPr id="21" name="مجموعة 20">
            <a:extLst>
              <a:ext uri="{FF2B5EF4-FFF2-40B4-BE49-F238E27FC236}">
                <a16:creationId xmlns:a16="http://schemas.microsoft.com/office/drawing/2014/main" id="{1598DC39-B584-3388-3210-4376D507BADD}"/>
              </a:ext>
            </a:extLst>
          </p:cNvPr>
          <p:cNvGrpSpPr/>
          <p:nvPr/>
        </p:nvGrpSpPr>
        <p:grpSpPr>
          <a:xfrm>
            <a:off x="9532620" y="5765311"/>
            <a:ext cx="2353811" cy="745103"/>
            <a:chOff x="4616566" y="2967713"/>
            <a:chExt cx="2812256" cy="745103"/>
          </a:xfrm>
        </p:grpSpPr>
        <p:grpSp>
          <p:nvGrpSpPr>
            <p:cNvPr id="20" name="مجموعة 19">
              <a:extLst>
                <a:ext uri="{FF2B5EF4-FFF2-40B4-BE49-F238E27FC236}">
                  <a16:creationId xmlns:a16="http://schemas.microsoft.com/office/drawing/2014/main" id="{219EAC6B-B2C9-DF4F-4B38-3F21AA1FA8B2}"/>
                </a:ext>
              </a:extLst>
            </p:cNvPr>
            <p:cNvGrpSpPr/>
            <p:nvPr/>
          </p:nvGrpSpPr>
          <p:grpSpPr>
            <a:xfrm>
              <a:off x="4616566" y="3059430"/>
              <a:ext cx="2812256" cy="646331"/>
              <a:chOff x="4616566" y="3059430"/>
              <a:chExt cx="2812256" cy="646331"/>
            </a:xfrm>
          </p:grpSpPr>
          <p:sp>
            <p:nvSpPr>
              <p:cNvPr id="16" name="مستطيل 15">
                <a:extLst>
                  <a:ext uri="{FF2B5EF4-FFF2-40B4-BE49-F238E27FC236}">
                    <a16:creationId xmlns:a16="http://schemas.microsoft.com/office/drawing/2014/main" id="{26772C8A-38F4-3BC5-0DC8-9DF7F8D6ED8C}"/>
                  </a:ext>
                </a:extLst>
              </p:cNvPr>
              <p:cNvSpPr/>
              <p:nvPr/>
            </p:nvSpPr>
            <p:spPr>
              <a:xfrm>
                <a:off x="4616566" y="3059430"/>
                <a:ext cx="2812256" cy="646331"/>
              </a:xfrm>
              <a:custGeom>
                <a:avLst/>
                <a:gdLst>
                  <a:gd name="connsiteX0" fmla="*/ 0 w 2812256"/>
                  <a:gd name="connsiteY0" fmla="*/ 0 h 646331"/>
                  <a:gd name="connsiteX1" fmla="*/ 506206 w 2812256"/>
                  <a:gd name="connsiteY1" fmla="*/ 0 h 646331"/>
                  <a:gd name="connsiteX2" fmla="*/ 1040535 w 2812256"/>
                  <a:gd name="connsiteY2" fmla="*/ 0 h 646331"/>
                  <a:gd name="connsiteX3" fmla="*/ 1602986 w 2812256"/>
                  <a:gd name="connsiteY3" fmla="*/ 0 h 646331"/>
                  <a:gd name="connsiteX4" fmla="*/ 2193560 w 2812256"/>
                  <a:gd name="connsiteY4" fmla="*/ 0 h 646331"/>
                  <a:gd name="connsiteX5" fmla="*/ 2812256 w 2812256"/>
                  <a:gd name="connsiteY5" fmla="*/ 0 h 646331"/>
                  <a:gd name="connsiteX6" fmla="*/ 2812256 w 2812256"/>
                  <a:gd name="connsiteY6" fmla="*/ 646331 h 646331"/>
                  <a:gd name="connsiteX7" fmla="*/ 2221682 w 2812256"/>
                  <a:gd name="connsiteY7" fmla="*/ 646331 h 646331"/>
                  <a:gd name="connsiteX8" fmla="*/ 1743599 w 2812256"/>
                  <a:gd name="connsiteY8" fmla="*/ 646331 h 646331"/>
                  <a:gd name="connsiteX9" fmla="*/ 1209270 w 2812256"/>
                  <a:gd name="connsiteY9" fmla="*/ 646331 h 646331"/>
                  <a:gd name="connsiteX10" fmla="*/ 590574 w 2812256"/>
                  <a:gd name="connsiteY10" fmla="*/ 646331 h 646331"/>
                  <a:gd name="connsiteX11" fmla="*/ 0 w 2812256"/>
                  <a:gd name="connsiteY11" fmla="*/ 646331 h 646331"/>
                  <a:gd name="connsiteX12" fmla="*/ 0 w 2812256"/>
                  <a:gd name="connsiteY12" fmla="*/ 0 h 6463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812256" h="646331" fill="none" extrusionOk="0">
                    <a:moveTo>
                      <a:pt x="0" y="0"/>
                    </a:moveTo>
                    <a:cubicBezTo>
                      <a:pt x="237957" y="-10337"/>
                      <a:pt x="263772" y="-17829"/>
                      <a:pt x="506206" y="0"/>
                    </a:cubicBezTo>
                    <a:cubicBezTo>
                      <a:pt x="748640" y="17829"/>
                      <a:pt x="872989" y="-11726"/>
                      <a:pt x="1040535" y="0"/>
                    </a:cubicBezTo>
                    <a:cubicBezTo>
                      <a:pt x="1208081" y="11726"/>
                      <a:pt x="1490337" y="15559"/>
                      <a:pt x="1602986" y="0"/>
                    </a:cubicBezTo>
                    <a:cubicBezTo>
                      <a:pt x="1715635" y="-15559"/>
                      <a:pt x="2027538" y="-2286"/>
                      <a:pt x="2193560" y="0"/>
                    </a:cubicBezTo>
                    <a:cubicBezTo>
                      <a:pt x="2359582" y="2286"/>
                      <a:pt x="2537214" y="-2701"/>
                      <a:pt x="2812256" y="0"/>
                    </a:cubicBezTo>
                    <a:cubicBezTo>
                      <a:pt x="2797767" y="140759"/>
                      <a:pt x="2840291" y="393888"/>
                      <a:pt x="2812256" y="646331"/>
                    </a:cubicBezTo>
                    <a:cubicBezTo>
                      <a:pt x="2535561" y="653720"/>
                      <a:pt x="2507157" y="663027"/>
                      <a:pt x="2221682" y="646331"/>
                    </a:cubicBezTo>
                    <a:cubicBezTo>
                      <a:pt x="1936207" y="629635"/>
                      <a:pt x="1920925" y="648565"/>
                      <a:pt x="1743599" y="646331"/>
                    </a:cubicBezTo>
                    <a:cubicBezTo>
                      <a:pt x="1566273" y="644097"/>
                      <a:pt x="1343493" y="646878"/>
                      <a:pt x="1209270" y="646331"/>
                    </a:cubicBezTo>
                    <a:cubicBezTo>
                      <a:pt x="1075047" y="645784"/>
                      <a:pt x="763985" y="624596"/>
                      <a:pt x="590574" y="646331"/>
                    </a:cubicBezTo>
                    <a:cubicBezTo>
                      <a:pt x="417163" y="668066"/>
                      <a:pt x="202701" y="662893"/>
                      <a:pt x="0" y="646331"/>
                    </a:cubicBezTo>
                    <a:cubicBezTo>
                      <a:pt x="30206" y="388237"/>
                      <a:pt x="-12626" y="306541"/>
                      <a:pt x="0" y="0"/>
                    </a:cubicBezTo>
                    <a:close/>
                  </a:path>
                  <a:path w="2812256" h="646331" stroke="0" extrusionOk="0">
                    <a:moveTo>
                      <a:pt x="0" y="0"/>
                    </a:moveTo>
                    <a:cubicBezTo>
                      <a:pt x="237906" y="-19317"/>
                      <a:pt x="321860" y="5878"/>
                      <a:pt x="534329" y="0"/>
                    </a:cubicBezTo>
                    <a:cubicBezTo>
                      <a:pt x="746798" y="-5878"/>
                      <a:pt x="923230" y="25828"/>
                      <a:pt x="1068657" y="0"/>
                    </a:cubicBezTo>
                    <a:cubicBezTo>
                      <a:pt x="1214084" y="-25828"/>
                      <a:pt x="1499737" y="23671"/>
                      <a:pt x="1631108" y="0"/>
                    </a:cubicBezTo>
                    <a:cubicBezTo>
                      <a:pt x="1762479" y="-23671"/>
                      <a:pt x="1990936" y="11549"/>
                      <a:pt x="2221682" y="0"/>
                    </a:cubicBezTo>
                    <a:cubicBezTo>
                      <a:pt x="2452428" y="-11549"/>
                      <a:pt x="2648153" y="-13535"/>
                      <a:pt x="2812256" y="0"/>
                    </a:cubicBezTo>
                    <a:cubicBezTo>
                      <a:pt x="2814159" y="154957"/>
                      <a:pt x="2835014" y="452012"/>
                      <a:pt x="2812256" y="646331"/>
                    </a:cubicBezTo>
                    <a:cubicBezTo>
                      <a:pt x="2557528" y="618910"/>
                      <a:pt x="2469860" y="657340"/>
                      <a:pt x="2249805" y="646331"/>
                    </a:cubicBezTo>
                    <a:cubicBezTo>
                      <a:pt x="2029750" y="635322"/>
                      <a:pt x="1886369" y="660164"/>
                      <a:pt x="1743599" y="646331"/>
                    </a:cubicBezTo>
                    <a:cubicBezTo>
                      <a:pt x="1600829" y="632498"/>
                      <a:pt x="1408080" y="672938"/>
                      <a:pt x="1181148" y="646331"/>
                    </a:cubicBezTo>
                    <a:cubicBezTo>
                      <a:pt x="954216" y="619724"/>
                      <a:pt x="863896" y="666329"/>
                      <a:pt x="674941" y="646331"/>
                    </a:cubicBezTo>
                    <a:cubicBezTo>
                      <a:pt x="485986" y="626333"/>
                      <a:pt x="288387" y="664778"/>
                      <a:pt x="0" y="646331"/>
                    </a:cubicBezTo>
                    <a:cubicBezTo>
                      <a:pt x="30436" y="494010"/>
                      <a:pt x="1133" y="151748"/>
                      <a:pt x="0" y="0"/>
                    </a:cubicBezTo>
                    <a:close/>
                  </a:path>
                </a:pathLst>
              </a:custGeom>
              <a:solidFill>
                <a:srgbClr val="FDE9D7"/>
              </a:solidFill>
              <a:ln>
                <a:extLst>
                  <a:ext uri="{C807C97D-BFC1-408E-A445-0C87EB9F89A2}">
                    <ask:lineSketchStyleProps xmlns:ask="http://schemas.microsoft.com/office/drawing/2018/sketchyshapes" sd="416809478">
                      <a:prstGeom prst="rect">
                        <a:avLst/>
                      </a:prstGeom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7" name="مستطيل 16">
                <a:extLst>
                  <a:ext uri="{FF2B5EF4-FFF2-40B4-BE49-F238E27FC236}">
                    <a16:creationId xmlns:a16="http://schemas.microsoft.com/office/drawing/2014/main" id="{3BF945AE-33BE-C8DE-6D84-662C028BC16D}"/>
                  </a:ext>
                </a:extLst>
              </p:cNvPr>
              <p:cNvSpPr/>
              <p:nvPr/>
            </p:nvSpPr>
            <p:spPr>
              <a:xfrm>
                <a:off x="5269230" y="3059430"/>
                <a:ext cx="2159592" cy="646331"/>
              </a:xfrm>
              <a:custGeom>
                <a:avLst/>
                <a:gdLst>
                  <a:gd name="connsiteX0" fmla="*/ 0 w 2159592"/>
                  <a:gd name="connsiteY0" fmla="*/ 0 h 646331"/>
                  <a:gd name="connsiteX1" fmla="*/ 518302 w 2159592"/>
                  <a:gd name="connsiteY1" fmla="*/ 0 h 646331"/>
                  <a:gd name="connsiteX2" fmla="*/ 993412 w 2159592"/>
                  <a:gd name="connsiteY2" fmla="*/ 0 h 646331"/>
                  <a:gd name="connsiteX3" fmla="*/ 1576502 w 2159592"/>
                  <a:gd name="connsiteY3" fmla="*/ 0 h 646331"/>
                  <a:gd name="connsiteX4" fmla="*/ 2159592 w 2159592"/>
                  <a:gd name="connsiteY4" fmla="*/ 0 h 646331"/>
                  <a:gd name="connsiteX5" fmla="*/ 2159592 w 2159592"/>
                  <a:gd name="connsiteY5" fmla="*/ 646331 h 646331"/>
                  <a:gd name="connsiteX6" fmla="*/ 1576502 w 2159592"/>
                  <a:gd name="connsiteY6" fmla="*/ 646331 h 646331"/>
                  <a:gd name="connsiteX7" fmla="*/ 1015008 w 2159592"/>
                  <a:gd name="connsiteY7" fmla="*/ 646331 h 646331"/>
                  <a:gd name="connsiteX8" fmla="*/ 496706 w 2159592"/>
                  <a:gd name="connsiteY8" fmla="*/ 646331 h 646331"/>
                  <a:gd name="connsiteX9" fmla="*/ 0 w 2159592"/>
                  <a:gd name="connsiteY9" fmla="*/ 646331 h 646331"/>
                  <a:gd name="connsiteX10" fmla="*/ 0 w 2159592"/>
                  <a:gd name="connsiteY10" fmla="*/ 0 h 6463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159592" h="646331" fill="none" extrusionOk="0">
                    <a:moveTo>
                      <a:pt x="0" y="0"/>
                    </a:moveTo>
                    <a:cubicBezTo>
                      <a:pt x="119302" y="-1256"/>
                      <a:pt x="315448" y="10225"/>
                      <a:pt x="518302" y="0"/>
                    </a:cubicBezTo>
                    <a:cubicBezTo>
                      <a:pt x="721156" y="-10225"/>
                      <a:pt x="781716" y="-21282"/>
                      <a:pt x="993412" y="0"/>
                    </a:cubicBezTo>
                    <a:cubicBezTo>
                      <a:pt x="1205108" y="21282"/>
                      <a:pt x="1388383" y="-17308"/>
                      <a:pt x="1576502" y="0"/>
                    </a:cubicBezTo>
                    <a:cubicBezTo>
                      <a:pt x="1764621" y="17308"/>
                      <a:pt x="1951410" y="13677"/>
                      <a:pt x="2159592" y="0"/>
                    </a:cubicBezTo>
                    <a:cubicBezTo>
                      <a:pt x="2160105" y="154472"/>
                      <a:pt x="2191369" y="453970"/>
                      <a:pt x="2159592" y="646331"/>
                    </a:cubicBezTo>
                    <a:cubicBezTo>
                      <a:pt x="2022325" y="637994"/>
                      <a:pt x="1718451" y="654088"/>
                      <a:pt x="1576502" y="646331"/>
                    </a:cubicBezTo>
                    <a:cubicBezTo>
                      <a:pt x="1434553" y="638575"/>
                      <a:pt x="1178746" y="627573"/>
                      <a:pt x="1015008" y="646331"/>
                    </a:cubicBezTo>
                    <a:cubicBezTo>
                      <a:pt x="851270" y="665089"/>
                      <a:pt x="702580" y="657132"/>
                      <a:pt x="496706" y="646331"/>
                    </a:cubicBezTo>
                    <a:cubicBezTo>
                      <a:pt x="290832" y="635530"/>
                      <a:pt x="228307" y="667926"/>
                      <a:pt x="0" y="646331"/>
                    </a:cubicBezTo>
                    <a:cubicBezTo>
                      <a:pt x="8699" y="357588"/>
                      <a:pt x="17670" y="208611"/>
                      <a:pt x="0" y="0"/>
                    </a:cubicBezTo>
                    <a:close/>
                  </a:path>
                  <a:path w="2159592" h="646331" stroke="0" extrusionOk="0">
                    <a:moveTo>
                      <a:pt x="0" y="0"/>
                    </a:moveTo>
                    <a:cubicBezTo>
                      <a:pt x="184329" y="19330"/>
                      <a:pt x="413110" y="-20914"/>
                      <a:pt x="518302" y="0"/>
                    </a:cubicBezTo>
                    <a:cubicBezTo>
                      <a:pt x="623494" y="20914"/>
                      <a:pt x="833434" y="16629"/>
                      <a:pt x="1101392" y="0"/>
                    </a:cubicBezTo>
                    <a:cubicBezTo>
                      <a:pt x="1369350" y="-16629"/>
                      <a:pt x="1540577" y="-25960"/>
                      <a:pt x="1662886" y="0"/>
                    </a:cubicBezTo>
                    <a:cubicBezTo>
                      <a:pt x="1785195" y="25960"/>
                      <a:pt x="2060112" y="2289"/>
                      <a:pt x="2159592" y="0"/>
                    </a:cubicBezTo>
                    <a:cubicBezTo>
                      <a:pt x="2165370" y="248253"/>
                      <a:pt x="2176603" y="431615"/>
                      <a:pt x="2159592" y="646331"/>
                    </a:cubicBezTo>
                    <a:cubicBezTo>
                      <a:pt x="1965496" y="645209"/>
                      <a:pt x="1872393" y="641199"/>
                      <a:pt x="1641290" y="646331"/>
                    </a:cubicBezTo>
                    <a:cubicBezTo>
                      <a:pt x="1410187" y="651463"/>
                      <a:pt x="1230814" y="643425"/>
                      <a:pt x="1079796" y="646331"/>
                    </a:cubicBezTo>
                    <a:cubicBezTo>
                      <a:pt x="928778" y="649237"/>
                      <a:pt x="706994" y="664940"/>
                      <a:pt x="539898" y="646331"/>
                    </a:cubicBezTo>
                    <a:cubicBezTo>
                      <a:pt x="372802" y="627722"/>
                      <a:pt x="248456" y="631190"/>
                      <a:pt x="0" y="646331"/>
                    </a:cubicBezTo>
                    <a:cubicBezTo>
                      <a:pt x="3427" y="418777"/>
                      <a:pt x="14218" y="171321"/>
                      <a:pt x="0" y="0"/>
                    </a:cubicBezTo>
                    <a:close/>
                  </a:path>
                </a:pathLst>
              </a:custGeom>
              <a:solidFill>
                <a:srgbClr val="E2EAFE"/>
              </a:solidFill>
              <a:ln>
                <a:extLst>
                  <a:ext uri="{C807C97D-BFC1-408E-A445-0C87EB9F89A2}">
                    <ask:lineSketchStyleProps xmlns:ask="http://schemas.microsoft.com/office/drawing/2018/sketchyshapes" sd="417208308">
                      <a:prstGeom prst="rect">
                        <a:avLst/>
                      </a:prstGeom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</p:grpSp>
        <p:sp>
          <p:nvSpPr>
            <p:cNvPr id="14" name="مربع نص 13">
              <a:extLst>
                <a:ext uri="{FF2B5EF4-FFF2-40B4-BE49-F238E27FC236}">
                  <a16:creationId xmlns:a16="http://schemas.microsoft.com/office/drawing/2014/main" id="{D2C45BFB-F6FD-D4D0-E2A2-F8221D9D4B93}"/>
                </a:ext>
              </a:extLst>
            </p:cNvPr>
            <p:cNvSpPr txBox="1"/>
            <p:nvPr/>
          </p:nvSpPr>
          <p:spPr>
            <a:xfrm>
              <a:off x="5399423" y="3066485"/>
              <a:ext cx="1852788" cy="646331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36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تعلم فردي</a:t>
              </a:r>
            </a:p>
          </p:txBody>
        </p:sp>
        <p:pic>
          <p:nvPicPr>
            <p:cNvPr id="12" name="صورة 11">
              <a:extLst>
                <a:ext uri="{FF2B5EF4-FFF2-40B4-BE49-F238E27FC236}">
                  <a16:creationId xmlns:a16="http://schemas.microsoft.com/office/drawing/2014/main" id="{7F2638E9-505A-F10E-E1A1-8997C395CEC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7F7F7"/>
                </a:clrFrom>
                <a:clrTo>
                  <a:srgbClr val="F7F7F7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643325" y="2967713"/>
              <a:ext cx="658316" cy="714422"/>
            </a:xfrm>
            <a:prstGeom prst="rect">
              <a:avLst/>
            </a:prstGeom>
          </p:spPr>
        </p:pic>
      </p:grpSp>
      <p:pic>
        <p:nvPicPr>
          <p:cNvPr id="24" name="صورة 23">
            <a:extLst>
              <a:ext uri="{FF2B5EF4-FFF2-40B4-BE49-F238E27FC236}">
                <a16:creationId xmlns:a16="http://schemas.microsoft.com/office/drawing/2014/main" id="{ECE9449E-FE4A-7B91-25F2-B76C8ECCCFC8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745" y="571555"/>
            <a:ext cx="744303" cy="744303"/>
          </a:xfrm>
          <a:prstGeom prst="rect">
            <a:avLst/>
          </a:prstGeom>
        </p:spPr>
      </p:pic>
      <p:sp>
        <p:nvSpPr>
          <p:cNvPr id="25" name="مربع نص 24">
            <a:extLst>
              <a:ext uri="{FF2B5EF4-FFF2-40B4-BE49-F238E27FC236}">
                <a16:creationId xmlns:a16="http://schemas.microsoft.com/office/drawing/2014/main" id="{C3094395-A394-EC46-283E-53D1F03C7025}"/>
              </a:ext>
            </a:extLst>
          </p:cNvPr>
          <p:cNvSpPr txBox="1"/>
          <p:nvPr/>
        </p:nvSpPr>
        <p:spPr>
          <a:xfrm>
            <a:off x="-93195" y="6253568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جواهر الحارثي 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</a:rPr>
              <a:t>@jewelsAlshdaddi</a:t>
            </a:r>
            <a:endParaRPr lang="ar-SA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" name="مربع نص 1">
            <a:extLst>
              <a:ext uri="{FF2B5EF4-FFF2-40B4-BE49-F238E27FC236}">
                <a16:creationId xmlns:a16="http://schemas.microsoft.com/office/drawing/2014/main" id="{6056E6F0-9A3A-0F69-8474-BD58549C4166}"/>
              </a:ext>
            </a:extLst>
          </p:cNvPr>
          <p:cNvSpPr txBox="1"/>
          <p:nvPr/>
        </p:nvSpPr>
        <p:spPr>
          <a:xfrm>
            <a:off x="9403302" y="1056312"/>
            <a:ext cx="2530421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>
              <a:defRPr/>
            </a:pPr>
            <a:r>
              <a:rPr lang="ar-SA" sz="24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الموضوع/ </a:t>
            </a:r>
          </a:p>
          <a:p>
            <a:pPr lvl="0" algn="ctr">
              <a:defRPr/>
            </a:pPr>
            <a:r>
              <a:rPr lang="ar-SA" sz="2400" dirty="0">
                <a:solidFill>
                  <a:schemeClr val="tx2">
                    <a:lumMod val="75000"/>
                    <a:lumOff val="2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المستوى الإحداثي</a:t>
            </a:r>
          </a:p>
          <a:p>
            <a:pPr lvl="0" algn="ctr">
              <a:defRPr/>
            </a:pPr>
            <a:r>
              <a:rPr lang="ar-SA" sz="24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1447/04/15</a:t>
            </a:r>
          </a:p>
        </p:txBody>
      </p:sp>
      <p:sp>
        <p:nvSpPr>
          <p:cNvPr id="13" name="مربع نص 12">
            <a:extLst>
              <a:ext uri="{FF2B5EF4-FFF2-40B4-BE49-F238E27FC236}">
                <a16:creationId xmlns:a16="http://schemas.microsoft.com/office/drawing/2014/main" id="{391C5866-BEF6-4540-423A-E34F030887EB}"/>
              </a:ext>
            </a:extLst>
          </p:cNvPr>
          <p:cNvSpPr txBox="1"/>
          <p:nvPr/>
        </p:nvSpPr>
        <p:spPr>
          <a:xfrm>
            <a:off x="9473394" y="4268930"/>
            <a:ext cx="2390237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dirty="0">
                <a:solidFill>
                  <a:schemeClr val="accent2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الأهداف الخاصة: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ar-SA" sz="2400" dirty="0">
                <a:solidFill>
                  <a:srgbClr val="7030A0"/>
                </a:solidFill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التمثيل البياني لزوج مرتب.</a:t>
            </a:r>
          </a:p>
        </p:txBody>
      </p:sp>
      <p:pic>
        <p:nvPicPr>
          <p:cNvPr id="18" name="صورة 17">
            <a:extLst>
              <a:ext uri="{FF2B5EF4-FFF2-40B4-BE49-F238E27FC236}">
                <a16:creationId xmlns:a16="http://schemas.microsoft.com/office/drawing/2014/main" id="{08956267-F2ED-6AE7-C625-8273EFFED2C6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552221" y="2555392"/>
            <a:ext cx="2232583" cy="1414787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BAB046C2-A109-303D-BFEB-5F5B57D04A7D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31157"/>
          <a:stretch>
            <a:fillRect/>
          </a:stretch>
        </p:blipFill>
        <p:spPr>
          <a:xfrm>
            <a:off x="4850202" y="1334285"/>
            <a:ext cx="4575382" cy="1844712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3C50E5DD-D597-7AA8-FBD8-696D43510501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3390" y="2506057"/>
            <a:ext cx="4158422" cy="3747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58115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7E0D8C-F4AE-C94F-F81A-45D75282DA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سهم: بشكل رتبة عسكرية 32">
            <a:extLst>
              <a:ext uri="{FF2B5EF4-FFF2-40B4-BE49-F238E27FC236}">
                <a16:creationId xmlns:a16="http://schemas.microsoft.com/office/drawing/2014/main" id="{25622360-CA6A-C6BB-E4F5-6BB5CC8D41BA}"/>
              </a:ext>
            </a:extLst>
          </p:cNvPr>
          <p:cNvSpPr/>
          <p:nvPr/>
        </p:nvSpPr>
        <p:spPr>
          <a:xfrm flipH="1">
            <a:off x="8869618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DEDF5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1FDD3EAC-14D1-C0C1-68F5-BE6FBC2E475D}"/>
              </a:ext>
            </a:extLst>
          </p:cNvPr>
          <p:cNvSpPr txBox="1"/>
          <p:nvPr/>
        </p:nvSpPr>
        <p:spPr>
          <a:xfrm>
            <a:off x="9248930" y="64338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حـــــــــــــــل الواجـــــــــــــب</a:t>
            </a:r>
          </a:p>
        </p:txBody>
      </p:sp>
      <p:sp>
        <p:nvSpPr>
          <p:cNvPr id="32" name="سهم: بشكل رتبة عسكرية 31">
            <a:extLst>
              <a:ext uri="{FF2B5EF4-FFF2-40B4-BE49-F238E27FC236}">
                <a16:creationId xmlns:a16="http://schemas.microsoft.com/office/drawing/2014/main" id="{00068FDA-40ED-FA0B-2FF1-7D61DB94E931}"/>
              </a:ext>
            </a:extLst>
          </p:cNvPr>
          <p:cNvSpPr/>
          <p:nvPr/>
        </p:nvSpPr>
        <p:spPr>
          <a:xfrm flipH="1">
            <a:off x="7428822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2EAFE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2" name="مربع نص 51">
            <a:extLst>
              <a:ext uri="{FF2B5EF4-FFF2-40B4-BE49-F238E27FC236}">
                <a16:creationId xmlns:a16="http://schemas.microsoft.com/office/drawing/2014/main" id="{94F3DB03-C24E-F98C-11BE-5690D4207F23}"/>
              </a:ext>
            </a:extLst>
          </p:cNvPr>
          <p:cNvSpPr txBox="1"/>
          <p:nvPr/>
        </p:nvSpPr>
        <p:spPr>
          <a:xfrm>
            <a:off x="7765708" y="40563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اختبــــــــــار قصــــــــــــــــــــــــير</a:t>
            </a:r>
          </a:p>
        </p:txBody>
      </p:sp>
      <p:sp>
        <p:nvSpPr>
          <p:cNvPr id="31" name="سهم: بشكل رتبة عسكرية 30">
            <a:extLst>
              <a:ext uri="{FF2B5EF4-FFF2-40B4-BE49-F238E27FC236}">
                <a16:creationId xmlns:a16="http://schemas.microsoft.com/office/drawing/2014/main" id="{CC0F3DD6-AE58-63EE-BFFF-376F10D0BCB4}"/>
              </a:ext>
            </a:extLst>
          </p:cNvPr>
          <p:cNvSpPr/>
          <p:nvPr/>
        </p:nvSpPr>
        <p:spPr>
          <a:xfrm flipH="1">
            <a:off x="5988028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DE9D7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3" name="مربع نص 52">
            <a:extLst>
              <a:ext uri="{FF2B5EF4-FFF2-40B4-BE49-F238E27FC236}">
                <a16:creationId xmlns:a16="http://schemas.microsoft.com/office/drawing/2014/main" id="{42B902CE-66CE-3856-292E-814818BA2431}"/>
              </a:ext>
            </a:extLst>
          </p:cNvPr>
          <p:cNvSpPr txBox="1"/>
          <p:nvPr/>
        </p:nvSpPr>
        <p:spPr>
          <a:xfrm>
            <a:off x="6242609" y="64338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الـــــــــــــــــــرئيـــــــسيــــــــــــــــــــــــة</a:t>
            </a:r>
          </a:p>
        </p:txBody>
      </p:sp>
      <p:sp>
        <p:nvSpPr>
          <p:cNvPr id="30" name="سهم: بشكل رتبة عسكرية 29">
            <a:extLst>
              <a:ext uri="{FF2B5EF4-FFF2-40B4-BE49-F238E27FC236}">
                <a16:creationId xmlns:a16="http://schemas.microsoft.com/office/drawing/2014/main" id="{9796EEBE-6312-53F0-6AC9-1AF4EEFE4C69}"/>
              </a:ext>
            </a:extLst>
          </p:cNvPr>
          <p:cNvSpPr/>
          <p:nvPr/>
        </p:nvSpPr>
        <p:spPr>
          <a:xfrm flipH="1">
            <a:off x="4547234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FFFCC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29" name="سهم: بشكل رتبة عسكرية 28">
            <a:extLst>
              <a:ext uri="{FF2B5EF4-FFF2-40B4-BE49-F238E27FC236}">
                <a16:creationId xmlns:a16="http://schemas.microsoft.com/office/drawing/2014/main" id="{F34901E4-3CD5-4012-F1F5-D649E7454AE9}"/>
              </a:ext>
            </a:extLst>
          </p:cNvPr>
          <p:cNvSpPr/>
          <p:nvPr/>
        </p:nvSpPr>
        <p:spPr>
          <a:xfrm flipH="1">
            <a:off x="3106440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2F2E4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5" name="مربع نص 54">
            <a:extLst>
              <a:ext uri="{FF2B5EF4-FFF2-40B4-BE49-F238E27FC236}">
                <a16:creationId xmlns:a16="http://schemas.microsoft.com/office/drawing/2014/main" id="{9F7B4FE5-7B90-7A83-ECC3-7AFFABFE2DEF}"/>
              </a:ext>
            </a:extLst>
          </p:cNvPr>
          <p:cNvSpPr txBox="1"/>
          <p:nvPr/>
        </p:nvSpPr>
        <p:spPr>
          <a:xfrm>
            <a:off x="3468992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التـــــــــــــــــــــــدريـــــــــــــــــــــــــــــــــــــــس</a:t>
            </a:r>
          </a:p>
        </p:txBody>
      </p:sp>
      <p:sp>
        <p:nvSpPr>
          <p:cNvPr id="54" name="مربع نص 53">
            <a:extLst>
              <a:ext uri="{FF2B5EF4-FFF2-40B4-BE49-F238E27FC236}">
                <a16:creationId xmlns:a16="http://schemas.microsoft.com/office/drawing/2014/main" id="{11C7795C-A759-800C-161D-63EDA5888629}"/>
              </a:ext>
            </a:extLst>
          </p:cNvPr>
          <p:cNvSpPr txBox="1"/>
          <p:nvPr/>
        </p:nvSpPr>
        <p:spPr>
          <a:xfrm>
            <a:off x="4909786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التهــــــــــيــــــــــــــئــــــــــــــــــــــــــــــــــة</a:t>
            </a:r>
          </a:p>
        </p:txBody>
      </p:sp>
      <p:sp>
        <p:nvSpPr>
          <p:cNvPr id="26" name="مستطيل 25">
            <a:extLst>
              <a:ext uri="{FF2B5EF4-FFF2-40B4-BE49-F238E27FC236}">
                <a16:creationId xmlns:a16="http://schemas.microsoft.com/office/drawing/2014/main" id="{46A7EE9A-7AB7-7EB0-CC76-C40C94BD5E36}"/>
              </a:ext>
            </a:extLst>
          </p:cNvPr>
          <p:cNvSpPr/>
          <p:nvPr/>
        </p:nvSpPr>
        <p:spPr>
          <a:xfrm>
            <a:off x="224852" y="312821"/>
            <a:ext cx="11775819" cy="6419449"/>
          </a:xfrm>
          <a:custGeom>
            <a:avLst/>
            <a:gdLst>
              <a:gd name="connsiteX0" fmla="*/ 0 w 11775819"/>
              <a:gd name="connsiteY0" fmla="*/ 0 h 6419449"/>
              <a:gd name="connsiteX1" fmla="*/ 810453 w 11775819"/>
              <a:gd name="connsiteY1" fmla="*/ 0 h 6419449"/>
              <a:gd name="connsiteX2" fmla="*/ 1620907 w 11775819"/>
              <a:gd name="connsiteY2" fmla="*/ 0 h 6419449"/>
              <a:gd name="connsiteX3" fmla="*/ 2195844 w 11775819"/>
              <a:gd name="connsiteY3" fmla="*/ 0 h 6419449"/>
              <a:gd name="connsiteX4" fmla="*/ 2770781 w 11775819"/>
              <a:gd name="connsiteY4" fmla="*/ 0 h 6419449"/>
              <a:gd name="connsiteX5" fmla="*/ 3581234 w 11775819"/>
              <a:gd name="connsiteY5" fmla="*/ 0 h 6419449"/>
              <a:gd name="connsiteX6" fmla="*/ 4273930 w 11775819"/>
              <a:gd name="connsiteY6" fmla="*/ 0 h 6419449"/>
              <a:gd name="connsiteX7" fmla="*/ 4731108 w 11775819"/>
              <a:gd name="connsiteY7" fmla="*/ 0 h 6419449"/>
              <a:gd name="connsiteX8" fmla="*/ 5659320 w 11775819"/>
              <a:gd name="connsiteY8" fmla="*/ 0 h 6419449"/>
              <a:gd name="connsiteX9" fmla="*/ 6587532 w 11775819"/>
              <a:gd name="connsiteY9" fmla="*/ 0 h 6419449"/>
              <a:gd name="connsiteX10" fmla="*/ 7280227 w 11775819"/>
              <a:gd name="connsiteY10" fmla="*/ 0 h 6419449"/>
              <a:gd name="connsiteX11" fmla="*/ 8090680 w 11775819"/>
              <a:gd name="connsiteY11" fmla="*/ 0 h 6419449"/>
              <a:gd name="connsiteX12" fmla="*/ 8901134 w 11775819"/>
              <a:gd name="connsiteY12" fmla="*/ 0 h 6419449"/>
              <a:gd name="connsiteX13" fmla="*/ 9476071 w 11775819"/>
              <a:gd name="connsiteY13" fmla="*/ 0 h 6419449"/>
              <a:gd name="connsiteX14" fmla="*/ 10168766 w 11775819"/>
              <a:gd name="connsiteY14" fmla="*/ 0 h 6419449"/>
              <a:gd name="connsiteX15" fmla="*/ 10861461 w 11775819"/>
              <a:gd name="connsiteY15" fmla="*/ 0 h 6419449"/>
              <a:gd name="connsiteX16" fmla="*/ 11775819 w 11775819"/>
              <a:gd name="connsiteY16" fmla="*/ 0 h 6419449"/>
              <a:gd name="connsiteX17" fmla="*/ 11775819 w 11775819"/>
              <a:gd name="connsiteY17" fmla="*/ 641945 h 6419449"/>
              <a:gd name="connsiteX18" fmla="*/ 11775819 w 11775819"/>
              <a:gd name="connsiteY18" fmla="*/ 1412279 h 6419449"/>
              <a:gd name="connsiteX19" fmla="*/ 11775819 w 11775819"/>
              <a:gd name="connsiteY19" fmla="*/ 2118418 h 6419449"/>
              <a:gd name="connsiteX20" fmla="*/ 11775819 w 11775819"/>
              <a:gd name="connsiteY20" fmla="*/ 2696169 h 6419449"/>
              <a:gd name="connsiteX21" fmla="*/ 11775819 w 11775819"/>
              <a:gd name="connsiteY21" fmla="*/ 3145530 h 6419449"/>
              <a:gd name="connsiteX22" fmla="*/ 11775819 w 11775819"/>
              <a:gd name="connsiteY22" fmla="*/ 3787475 h 6419449"/>
              <a:gd name="connsiteX23" fmla="*/ 11775819 w 11775819"/>
              <a:gd name="connsiteY23" fmla="*/ 4365225 h 6419449"/>
              <a:gd name="connsiteX24" fmla="*/ 11775819 w 11775819"/>
              <a:gd name="connsiteY24" fmla="*/ 5135559 h 6419449"/>
              <a:gd name="connsiteX25" fmla="*/ 11775819 w 11775819"/>
              <a:gd name="connsiteY25" fmla="*/ 6419449 h 6419449"/>
              <a:gd name="connsiteX26" fmla="*/ 10847607 w 11775819"/>
              <a:gd name="connsiteY26" fmla="*/ 6419449 h 6419449"/>
              <a:gd name="connsiteX27" fmla="*/ 10037154 w 11775819"/>
              <a:gd name="connsiteY27" fmla="*/ 6419449 h 6419449"/>
              <a:gd name="connsiteX28" fmla="*/ 9344459 w 11775819"/>
              <a:gd name="connsiteY28" fmla="*/ 6419449 h 6419449"/>
              <a:gd name="connsiteX29" fmla="*/ 8651763 w 11775819"/>
              <a:gd name="connsiteY29" fmla="*/ 6419449 h 6419449"/>
              <a:gd name="connsiteX30" fmla="*/ 7723552 w 11775819"/>
              <a:gd name="connsiteY30" fmla="*/ 6419449 h 6419449"/>
              <a:gd name="connsiteX31" fmla="*/ 6795340 w 11775819"/>
              <a:gd name="connsiteY31" fmla="*/ 6419449 h 6419449"/>
              <a:gd name="connsiteX32" fmla="*/ 6338161 w 11775819"/>
              <a:gd name="connsiteY32" fmla="*/ 6419449 h 6419449"/>
              <a:gd name="connsiteX33" fmla="*/ 5880983 w 11775819"/>
              <a:gd name="connsiteY33" fmla="*/ 6419449 h 6419449"/>
              <a:gd name="connsiteX34" fmla="*/ 5070529 w 11775819"/>
              <a:gd name="connsiteY34" fmla="*/ 6419449 h 6419449"/>
              <a:gd name="connsiteX35" fmla="*/ 4613350 w 11775819"/>
              <a:gd name="connsiteY35" fmla="*/ 6419449 h 6419449"/>
              <a:gd name="connsiteX36" fmla="*/ 4273930 w 11775819"/>
              <a:gd name="connsiteY36" fmla="*/ 6419449 h 6419449"/>
              <a:gd name="connsiteX37" fmla="*/ 3345718 w 11775819"/>
              <a:gd name="connsiteY37" fmla="*/ 6419449 h 6419449"/>
              <a:gd name="connsiteX38" fmla="*/ 2417506 w 11775819"/>
              <a:gd name="connsiteY38" fmla="*/ 6419449 h 6419449"/>
              <a:gd name="connsiteX39" fmla="*/ 1489295 w 11775819"/>
              <a:gd name="connsiteY39" fmla="*/ 6419449 h 6419449"/>
              <a:gd name="connsiteX40" fmla="*/ 678841 w 11775819"/>
              <a:gd name="connsiteY40" fmla="*/ 6419449 h 6419449"/>
              <a:gd name="connsiteX41" fmla="*/ 0 w 11775819"/>
              <a:gd name="connsiteY41" fmla="*/ 6419449 h 6419449"/>
              <a:gd name="connsiteX42" fmla="*/ 0 w 11775819"/>
              <a:gd name="connsiteY42" fmla="*/ 5777504 h 6419449"/>
              <a:gd name="connsiteX43" fmla="*/ 0 w 11775819"/>
              <a:gd name="connsiteY43" fmla="*/ 5135559 h 6419449"/>
              <a:gd name="connsiteX44" fmla="*/ 0 w 11775819"/>
              <a:gd name="connsiteY44" fmla="*/ 4429420 h 6419449"/>
              <a:gd name="connsiteX45" fmla="*/ 0 w 11775819"/>
              <a:gd name="connsiteY45" fmla="*/ 3851669 h 6419449"/>
              <a:gd name="connsiteX46" fmla="*/ 0 w 11775819"/>
              <a:gd name="connsiteY46" fmla="*/ 3081336 h 6419449"/>
              <a:gd name="connsiteX47" fmla="*/ 0 w 11775819"/>
              <a:gd name="connsiteY47" fmla="*/ 2311002 h 6419449"/>
              <a:gd name="connsiteX48" fmla="*/ 0 w 11775819"/>
              <a:gd name="connsiteY48" fmla="*/ 1540668 h 6419449"/>
              <a:gd name="connsiteX49" fmla="*/ 0 w 11775819"/>
              <a:gd name="connsiteY49" fmla="*/ 962917 h 6419449"/>
              <a:gd name="connsiteX50" fmla="*/ 0 w 11775819"/>
              <a:gd name="connsiteY50" fmla="*/ 0 h 6419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1775819" h="6419449" fill="none" extrusionOk="0">
                <a:moveTo>
                  <a:pt x="0" y="0"/>
                </a:moveTo>
                <a:cubicBezTo>
                  <a:pt x="289838" y="-33106"/>
                  <a:pt x="522246" y="27096"/>
                  <a:pt x="810453" y="0"/>
                </a:cubicBezTo>
                <a:cubicBezTo>
                  <a:pt x="1098660" y="-27096"/>
                  <a:pt x="1366998" y="21362"/>
                  <a:pt x="1620907" y="0"/>
                </a:cubicBezTo>
                <a:cubicBezTo>
                  <a:pt x="1874816" y="-21362"/>
                  <a:pt x="1929640" y="15253"/>
                  <a:pt x="2195844" y="0"/>
                </a:cubicBezTo>
                <a:cubicBezTo>
                  <a:pt x="2462048" y="-15253"/>
                  <a:pt x="2547887" y="-5753"/>
                  <a:pt x="2770781" y="0"/>
                </a:cubicBezTo>
                <a:cubicBezTo>
                  <a:pt x="2993675" y="5753"/>
                  <a:pt x="3196074" y="-18004"/>
                  <a:pt x="3581234" y="0"/>
                </a:cubicBezTo>
                <a:cubicBezTo>
                  <a:pt x="3966394" y="18004"/>
                  <a:pt x="4056686" y="18395"/>
                  <a:pt x="4273930" y="0"/>
                </a:cubicBezTo>
                <a:cubicBezTo>
                  <a:pt x="4491174" y="-18395"/>
                  <a:pt x="4636963" y="1782"/>
                  <a:pt x="4731108" y="0"/>
                </a:cubicBezTo>
                <a:cubicBezTo>
                  <a:pt x="4825253" y="-1782"/>
                  <a:pt x="5307587" y="9924"/>
                  <a:pt x="5659320" y="0"/>
                </a:cubicBezTo>
                <a:cubicBezTo>
                  <a:pt x="6011053" y="-9924"/>
                  <a:pt x="6302459" y="3347"/>
                  <a:pt x="6587532" y="0"/>
                </a:cubicBezTo>
                <a:cubicBezTo>
                  <a:pt x="6872605" y="-3347"/>
                  <a:pt x="7106548" y="19056"/>
                  <a:pt x="7280227" y="0"/>
                </a:cubicBezTo>
                <a:cubicBezTo>
                  <a:pt x="7453907" y="-19056"/>
                  <a:pt x="7896126" y="-25607"/>
                  <a:pt x="8090680" y="0"/>
                </a:cubicBezTo>
                <a:cubicBezTo>
                  <a:pt x="8285234" y="25607"/>
                  <a:pt x="8497142" y="16586"/>
                  <a:pt x="8901134" y="0"/>
                </a:cubicBezTo>
                <a:cubicBezTo>
                  <a:pt x="9305126" y="-16586"/>
                  <a:pt x="9200039" y="-18048"/>
                  <a:pt x="9476071" y="0"/>
                </a:cubicBezTo>
                <a:cubicBezTo>
                  <a:pt x="9752103" y="18048"/>
                  <a:pt x="9839118" y="-25353"/>
                  <a:pt x="10168766" y="0"/>
                </a:cubicBezTo>
                <a:cubicBezTo>
                  <a:pt x="10498414" y="25353"/>
                  <a:pt x="10669033" y="-29357"/>
                  <a:pt x="10861461" y="0"/>
                </a:cubicBezTo>
                <a:cubicBezTo>
                  <a:pt x="11053890" y="29357"/>
                  <a:pt x="11344088" y="-10480"/>
                  <a:pt x="11775819" y="0"/>
                </a:cubicBezTo>
                <a:cubicBezTo>
                  <a:pt x="11793222" y="231986"/>
                  <a:pt x="11754214" y="355311"/>
                  <a:pt x="11775819" y="641945"/>
                </a:cubicBezTo>
                <a:cubicBezTo>
                  <a:pt x="11797424" y="928579"/>
                  <a:pt x="11744218" y="1065487"/>
                  <a:pt x="11775819" y="1412279"/>
                </a:cubicBezTo>
                <a:cubicBezTo>
                  <a:pt x="11807420" y="1759071"/>
                  <a:pt x="11807651" y="1964741"/>
                  <a:pt x="11775819" y="2118418"/>
                </a:cubicBezTo>
                <a:cubicBezTo>
                  <a:pt x="11743987" y="2272095"/>
                  <a:pt x="11790988" y="2445750"/>
                  <a:pt x="11775819" y="2696169"/>
                </a:cubicBezTo>
                <a:cubicBezTo>
                  <a:pt x="11760650" y="2946588"/>
                  <a:pt x="11788204" y="2989092"/>
                  <a:pt x="11775819" y="3145530"/>
                </a:cubicBezTo>
                <a:cubicBezTo>
                  <a:pt x="11763434" y="3301968"/>
                  <a:pt x="11762617" y="3474766"/>
                  <a:pt x="11775819" y="3787475"/>
                </a:cubicBezTo>
                <a:cubicBezTo>
                  <a:pt x="11789021" y="4100184"/>
                  <a:pt x="11764740" y="4131110"/>
                  <a:pt x="11775819" y="4365225"/>
                </a:cubicBezTo>
                <a:cubicBezTo>
                  <a:pt x="11786899" y="4599340"/>
                  <a:pt x="11804891" y="4897475"/>
                  <a:pt x="11775819" y="5135559"/>
                </a:cubicBezTo>
                <a:cubicBezTo>
                  <a:pt x="11746747" y="5373643"/>
                  <a:pt x="11741546" y="5824447"/>
                  <a:pt x="11775819" y="6419449"/>
                </a:cubicBezTo>
                <a:cubicBezTo>
                  <a:pt x="11315723" y="6417918"/>
                  <a:pt x="11302299" y="6465124"/>
                  <a:pt x="10847607" y="6419449"/>
                </a:cubicBezTo>
                <a:cubicBezTo>
                  <a:pt x="10392915" y="6373774"/>
                  <a:pt x="10210696" y="6453437"/>
                  <a:pt x="10037154" y="6419449"/>
                </a:cubicBezTo>
                <a:cubicBezTo>
                  <a:pt x="9863612" y="6385461"/>
                  <a:pt x="9657013" y="6436951"/>
                  <a:pt x="9344459" y="6419449"/>
                </a:cubicBezTo>
                <a:cubicBezTo>
                  <a:pt x="9031905" y="6401947"/>
                  <a:pt x="8876058" y="6390633"/>
                  <a:pt x="8651763" y="6419449"/>
                </a:cubicBezTo>
                <a:cubicBezTo>
                  <a:pt x="8427468" y="6448265"/>
                  <a:pt x="8046326" y="6378869"/>
                  <a:pt x="7723552" y="6419449"/>
                </a:cubicBezTo>
                <a:cubicBezTo>
                  <a:pt x="7400778" y="6460029"/>
                  <a:pt x="7225002" y="6388877"/>
                  <a:pt x="6795340" y="6419449"/>
                </a:cubicBezTo>
                <a:cubicBezTo>
                  <a:pt x="6365678" y="6450021"/>
                  <a:pt x="6557322" y="6438388"/>
                  <a:pt x="6338161" y="6419449"/>
                </a:cubicBezTo>
                <a:cubicBezTo>
                  <a:pt x="6119000" y="6400510"/>
                  <a:pt x="6102903" y="6410508"/>
                  <a:pt x="5880983" y="6419449"/>
                </a:cubicBezTo>
                <a:cubicBezTo>
                  <a:pt x="5659063" y="6428390"/>
                  <a:pt x="5323062" y="6397318"/>
                  <a:pt x="5070529" y="6419449"/>
                </a:cubicBezTo>
                <a:cubicBezTo>
                  <a:pt x="4817996" y="6441580"/>
                  <a:pt x="4830666" y="6428423"/>
                  <a:pt x="4613350" y="6419449"/>
                </a:cubicBezTo>
                <a:cubicBezTo>
                  <a:pt x="4396034" y="6410475"/>
                  <a:pt x="4368483" y="6422224"/>
                  <a:pt x="4273930" y="6419449"/>
                </a:cubicBezTo>
                <a:cubicBezTo>
                  <a:pt x="4179377" y="6416674"/>
                  <a:pt x="3575967" y="6460584"/>
                  <a:pt x="3345718" y="6419449"/>
                </a:cubicBezTo>
                <a:cubicBezTo>
                  <a:pt x="3115469" y="6378314"/>
                  <a:pt x="2658173" y="6374501"/>
                  <a:pt x="2417506" y="6419449"/>
                </a:cubicBezTo>
                <a:cubicBezTo>
                  <a:pt x="2176839" y="6464397"/>
                  <a:pt x="1771375" y="6412076"/>
                  <a:pt x="1489295" y="6419449"/>
                </a:cubicBezTo>
                <a:cubicBezTo>
                  <a:pt x="1207215" y="6426822"/>
                  <a:pt x="841733" y="6409428"/>
                  <a:pt x="678841" y="6419449"/>
                </a:cubicBezTo>
                <a:cubicBezTo>
                  <a:pt x="515949" y="6429470"/>
                  <a:pt x="234889" y="6420416"/>
                  <a:pt x="0" y="6419449"/>
                </a:cubicBezTo>
                <a:cubicBezTo>
                  <a:pt x="11452" y="6182211"/>
                  <a:pt x="-19359" y="5918479"/>
                  <a:pt x="0" y="5777504"/>
                </a:cubicBezTo>
                <a:cubicBezTo>
                  <a:pt x="19359" y="5636530"/>
                  <a:pt x="-30380" y="5273178"/>
                  <a:pt x="0" y="5135559"/>
                </a:cubicBezTo>
                <a:cubicBezTo>
                  <a:pt x="30380" y="4997940"/>
                  <a:pt x="-13671" y="4754059"/>
                  <a:pt x="0" y="4429420"/>
                </a:cubicBezTo>
                <a:cubicBezTo>
                  <a:pt x="13671" y="4104781"/>
                  <a:pt x="-12423" y="4055918"/>
                  <a:pt x="0" y="3851669"/>
                </a:cubicBezTo>
                <a:cubicBezTo>
                  <a:pt x="12423" y="3647420"/>
                  <a:pt x="-37794" y="3309887"/>
                  <a:pt x="0" y="3081336"/>
                </a:cubicBezTo>
                <a:cubicBezTo>
                  <a:pt x="37794" y="2852785"/>
                  <a:pt x="-16347" y="2675751"/>
                  <a:pt x="0" y="2311002"/>
                </a:cubicBezTo>
                <a:cubicBezTo>
                  <a:pt x="16347" y="1946253"/>
                  <a:pt x="14834" y="1784736"/>
                  <a:pt x="0" y="1540668"/>
                </a:cubicBezTo>
                <a:cubicBezTo>
                  <a:pt x="-14834" y="1296600"/>
                  <a:pt x="20956" y="1143514"/>
                  <a:pt x="0" y="962917"/>
                </a:cubicBezTo>
                <a:cubicBezTo>
                  <a:pt x="-20956" y="782320"/>
                  <a:pt x="10281" y="267164"/>
                  <a:pt x="0" y="0"/>
                </a:cubicBezTo>
                <a:close/>
              </a:path>
              <a:path w="11775819" h="6419449" stroke="0" extrusionOk="0">
                <a:moveTo>
                  <a:pt x="0" y="0"/>
                </a:moveTo>
                <a:cubicBezTo>
                  <a:pt x="249632" y="1047"/>
                  <a:pt x="384507" y="-13422"/>
                  <a:pt x="574937" y="0"/>
                </a:cubicBezTo>
                <a:cubicBezTo>
                  <a:pt x="765367" y="13422"/>
                  <a:pt x="771544" y="-5817"/>
                  <a:pt x="914358" y="0"/>
                </a:cubicBezTo>
                <a:cubicBezTo>
                  <a:pt x="1057172" y="5817"/>
                  <a:pt x="1336683" y="16815"/>
                  <a:pt x="1489295" y="0"/>
                </a:cubicBezTo>
                <a:cubicBezTo>
                  <a:pt x="1641907" y="-16815"/>
                  <a:pt x="1845716" y="20134"/>
                  <a:pt x="1946474" y="0"/>
                </a:cubicBezTo>
                <a:cubicBezTo>
                  <a:pt x="2047232" y="-20134"/>
                  <a:pt x="2400066" y="-28515"/>
                  <a:pt x="2521411" y="0"/>
                </a:cubicBezTo>
                <a:cubicBezTo>
                  <a:pt x="2642756" y="28515"/>
                  <a:pt x="2837597" y="-10934"/>
                  <a:pt x="2978590" y="0"/>
                </a:cubicBezTo>
                <a:cubicBezTo>
                  <a:pt x="3119583" y="10934"/>
                  <a:pt x="3218444" y="-5927"/>
                  <a:pt x="3318010" y="0"/>
                </a:cubicBezTo>
                <a:cubicBezTo>
                  <a:pt x="3417576" y="5927"/>
                  <a:pt x="3733679" y="-39209"/>
                  <a:pt x="4128464" y="0"/>
                </a:cubicBezTo>
                <a:cubicBezTo>
                  <a:pt x="4523249" y="39209"/>
                  <a:pt x="4486286" y="23615"/>
                  <a:pt x="4821159" y="0"/>
                </a:cubicBezTo>
                <a:cubicBezTo>
                  <a:pt x="5156032" y="-23615"/>
                  <a:pt x="5028752" y="-9000"/>
                  <a:pt x="5160580" y="0"/>
                </a:cubicBezTo>
                <a:cubicBezTo>
                  <a:pt x="5292408" y="9000"/>
                  <a:pt x="5814709" y="15000"/>
                  <a:pt x="6088791" y="0"/>
                </a:cubicBezTo>
                <a:cubicBezTo>
                  <a:pt x="6362873" y="-15000"/>
                  <a:pt x="6773413" y="-42061"/>
                  <a:pt x="7017003" y="0"/>
                </a:cubicBezTo>
                <a:cubicBezTo>
                  <a:pt x="7260593" y="42061"/>
                  <a:pt x="7535309" y="-12428"/>
                  <a:pt x="7709698" y="0"/>
                </a:cubicBezTo>
                <a:cubicBezTo>
                  <a:pt x="7884087" y="12428"/>
                  <a:pt x="7980833" y="9521"/>
                  <a:pt x="8049119" y="0"/>
                </a:cubicBezTo>
                <a:cubicBezTo>
                  <a:pt x="8117405" y="-9521"/>
                  <a:pt x="8347887" y="-13464"/>
                  <a:pt x="8506297" y="0"/>
                </a:cubicBezTo>
                <a:cubicBezTo>
                  <a:pt x="8664707" y="13464"/>
                  <a:pt x="8953593" y="13807"/>
                  <a:pt x="9316751" y="0"/>
                </a:cubicBezTo>
                <a:cubicBezTo>
                  <a:pt x="9679909" y="-13807"/>
                  <a:pt x="10055390" y="35789"/>
                  <a:pt x="10244963" y="0"/>
                </a:cubicBezTo>
                <a:cubicBezTo>
                  <a:pt x="10434536" y="-35789"/>
                  <a:pt x="10700078" y="-16901"/>
                  <a:pt x="10937658" y="0"/>
                </a:cubicBezTo>
                <a:cubicBezTo>
                  <a:pt x="11175238" y="16901"/>
                  <a:pt x="11458873" y="-36582"/>
                  <a:pt x="11775819" y="0"/>
                </a:cubicBezTo>
                <a:cubicBezTo>
                  <a:pt x="11769878" y="105669"/>
                  <a:pt x="11790239" y="406989"/>
                  <a:pt x="11775819" y="513556"/>
                </a:cubicBezTo>
                <a:cubicBezTo>
                  <a:pt x="11761399" y="620123"/>
                  <a:pt x="11790152" y="931903"/>
                  <a:pt x="11775819" y="1091306"/>
                </a:cubicBezTo>
                <a:cubicBezTo>
                  <a:pt x="11761487" y="1250709"/>
                  <a:pt x="11757448" y="1478339"/>
                  <a:pt x="11775819" y="1669057"/>
                </a:cubicBezTo>
                <a:cubicBezTo>
                  <a:pt x="11794190" y="1859775"/>
                  <a:pt x="11797774" y="2052323"/>
                  <a:pt x="11775819" y="2375196"/>
                </a:cubicBezTo>
                <a:cubicBezTo>
                  <a:pt x="11753864" y="2698069"/>
                  <a:pt x="11797112" y="2830528"/>
                  <a:pt x="11775819" y="2952947"/>
                </a:cubicBezTo>
                <a:cubicBezTo>
                  <a:pt x="11754526" y="3075366"/>
                  <a:pt x="11792003" y="3319787"/>
                  <a:pt x="11775819" y="3594891"/>
                </a:cubicBezTo>
                <a:cubicBezTo>
                  <a:pt x="11759635" y="3869995"/>
                  <a:pt x="11793911" y="3869597"/>
                  <a:pt x="11775819" y="4108447"/>
                </a:cubicBezTo>
                <a:cubicBezTo>
                  <a:pt x="11757727" y="4347297"/>
                  <a:pt x="11759886" y="4333279"/>
                  <a:pt x="11775819" y="4557809"/>
                </a:cubicBezTo>
                <a:cubicBezTo>
                  <a:pt x="11791752" y="4782339"/>
                  <a:pt x="11793777" y="4854447"/>
                  <a:pt x="11775819" y="5071365"/>
                </a:cubicBezTo>
                <a:cubicBezTo>
                  <a:pt x="11757861" y="5288283"/>
                  <a:pt x="11782731" y="5391312"/>
                  <a:pt x="11775819" y="5584921"/>
                </a:cubicBezTo>
                <a:cubicBezTo>
                  <a:pt x="11768907" y="5778530"/>
                  <a:pt x="11794127" y="6005587"/>
                  <a:pt x="11775819" y="6419449"/>
                </a:cubicBezTo>
                <a:cubicBezTo>
                  <a:pt x="11657834" y="6407649"/>
                  <a:pt x="11482103" y="6411018"/>
                  <a:pt x="11200882" y="6419449"/>
                </a:cubicBezTo>
                <a:cubicBezTo>
                  <a:pt x="10919661" y="6427880"/>
                  <a:pt x="10899843" y="6430265"/>
                  <a:pt x="10625945" y="6419449"/>
                </a:cubicBezTo>
                <a:cubicBezTo>
                  <a:pt x="10352047" y="6408633"/>
                  <a:pt x="10358040" y="6401481"/>
                  <a:pt x="10168766" y="6419449"/>
                </a:cubicBezTo>
                <a:cubicBezTo>
                  <a:pt x="9979492" y="6437417"/>
                  <a:pt x="9495584" y="6439835"/>
                  <a:pt x="9240554" y="6419449"/>
                </a:cubicBezTo>
                <a:cubicBezTo>
                  <a:pt x="8985524" y="6399063"/>
                  <a:pt x="8936507" y="6399206"/>
                  <a:pt x="8665617" y="6419449"/>
                </a:cubicBezTo>
                <a:cubicBezTo>
                  <a:pt x="8394727" y="6439692"/>
                  <a:pt x="8213576" y="6417903"/>
                  <a:pt x="7972922" y="6419449"/>
                </a:cubicBezTo>
                <a:cubicBezTo>
                  <a:pt x="7732269" y="6420995"/>
                  <a:pt x="7551520" y="6428783"/>
                  <a:pt x="7397985" y="6419449"/>
                </a:cubicBezTo>
                <a:cubicBezTo>
                  <a:pt x="7244450" y="6410115"/>
                  <a:pt x="7016984" y="6437911"/>
                  <a:pt x="6823048" y="6419449"/>
                </a:cubicBezTo>
                <a:cubicBezTo>
                  <a:pt x="6629112" y="6400987"/>
                  <a:pt x="6371676" y="6420964"/>
                  <a:pt x="6130353" y="6419449"/>
                </a:cubicBezTo>
                <a:cubicBezTo>
                  <a:pt x="5889031" y="6417934"/>
                  <a:pt x="5863644" y="6431147"/>
                  <a:pt x="5790932" y="6419449"/>
                </a:cubicBezTo>
                <a:cubicBezTo>
                  <a:pt x="5718220" y="6407751"/>
                  <a:pt x="5528982" y="6430057"/>
                  <a:pt x="5333753" y="6419449"/>
                </a:cubicBezTo>
                <a:cubicBezTo>
                  <a:pt x="5138524" y="6408841"/>
                  <a:pt x="5141297" y="6434743"/>
                  <a:pt x="4994333" y="6419449"/>
                </a:cubicBezTo>
                <a:cubicBezTo>
                  <a:pt x="4847369" y="6404155"/>
                  <a:pt x="4661072" y="6406640"/>
                  <a:pt x="4419396" y="6419449"/>
                </a:cubicBezTo>
                <a:cubicBezTo>
                  <a:pt x="4177720" y="6432258"/>
                  <a:pt x="3773638" y="6444469"/>
                  <a:pt x="3491184" y="6419449"/>
                </a:cubicBezTo>
                <a:cubicBezTo>
                  <a:pt x="3208730" y="6394429"/>
                  <a:pt x="3061722" y="6401396"/>
                  <a:pt x="2916247" y="6419449"/>
                </a:cubicBezTo>
                <a:cubicBezTo>
                  <a:pt x="2770772" y="6437502"/>
                  <a:pt x="2473290" y="6430552"/>
                  <a:pt x="2223552" y="6419449"/>
                </a:cubicBezTo>
                <a:cubicBezTo>
                  <a:pt x="1973815" y="6408346"/>
                  <a:pt x="1960607" y="6413786"/>
                  <a:pt x="1884131" y="6419449"/>
                </a:cubicBezTo>
                <a:cubicBezTo>
                  <a:pt x="1807655" y="6425112"/>
                  <a:pt x="1288275" y="6399427"/>
                  <a:pt x="1073678" y="6419449"/>
                </a:cubicBezTo>
                <a:cubicBezTo>
                  <a:pt x="859081" y="6439471"/>
                  <a:pt x="324081" y="6458335"/>
                  <a:pt x="0" y="6419449"/>
                </a:cubicBezTo>
                <a:cubicBezTo>
                  <a:pt x="21399" y="6199700"/>
                  <a:pt x="-1801" y="6108399"/>
                  <a:pt x="0" y="5905893"/>
                </a:cubicBezTo>
                <a:cubicBezTo>
                  <a:pt x="1801" y="5703387"/>
                  <a:pt x="5804" y="5546128"/>
                  <a:pt x="0" y="5263948"/>
                </a:cubicBezTo>
                <a:cubicBezTo>
                  <a:pt x="-5804" y="4981769"/>
                  <a:pt x="17446" y="4841472"/>
                  <a:pt x="0" y="4686198"/>
                </a:cubicBezTo>
                <a:cubicBezTo>
                  <a:pt x="-17446" y="4530924"/>
                  <a:pt x="38039" y="4225934"/>
                  <a:pt x="0" y="3915864"/>
                </a:cubicBezTo>
                <a:cubicBezTo>
                  <a:pt x="-38039" y="3605794"/>
                  <a:pt x="-37933" y="3415180"/>
                  <a:pt x="0" y="3145530"/>
                </a:cubicBezTo>
                <a:cubicBezTo>
                  <a:pt x="37933" y="2875880"/>
                  <a:pt x="1713" y="2775694"/>
                  <a:pt x="0" y="2631974"/>
                </a:cubicBezTo>
                <a:cubicBezTo>
                  <a:pt x="-1713" y="2488254"/>
                  <a:pt x="225" y="2186835"/>
                  <a:pt x="0" y="1990029"/>
                </a:cubicBezTo>
                <a:cubicBezTo>
                  <a:pt x="-225" y="1793224"/>
                  <a:pt x="9403" y="1527864"/>
                  <a:pt x="0" y="1412279"/>
                </a:cubicBezTo>
                <a:cubicBezTo>
                  <a:pt x="-9403" y="1296694"/>
                  <a:pt x="18985" y="877238"/>
                  <a:pt x="0" y="641945"/>
                </a:cubicBezTo>
                <a:cubicBezTo>
                  <a:pt x="-18985" y="406652"/>
                  <a:pt x="17264" y="225558"/>
                  <a:pt x="0" y="0"/>
                </a:cubicBezTo>
                <a:close/>
              </a:path>
            </a:pathLst>
          </a:custGeom>
          <a:solidFill>
            <a:srgbClr val="F7F7F7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1832796384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63500" sx="102000" sy="1020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سهم: بشكل رتبة عسكرية 6">
            <a:extLst>
              <a:ext uri="{FF2B5EF4-FFF2-40B4-BE49-F238E27FC236}">
                <a16:creationId xmlns:a16="http://schemas.microsoft.com/office/drawing/2014/main" id="{733BF682-8BC6-4102-4EA4-37079377C569}"/>
              </a:ext>
            </a:extLst>
          </p:cNvPr>
          <p:cNvSpPr/>
          <p:nvPr/>
        </p:nvSpPr>
        <p:spPr>
          <a:xfrm flipH="1">
            <a:off x="224852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1E5E7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7" name="مربع نص 56">
            <a:extLst>
              <a:ext uri="{FF2B5EF4-FFF2-40B4-BE49-F238E27FC236}">
                <a16:creationId xmlns:a16="http://schemas.microsoft.com/office/drawing/2014/main" id="{6A0316CD-2310-3236-090E-ED340670C0EE}"/>
              </a:ext>
            </a:extLst>
          </p:cNvPr>
          <p:cNvSpPr txBox="1"/>
          <p:nvPr/>
        </p:nvSpPr>
        <p:spPr>
          <a:xfrm>
            <a:off x="479433" y="64338"/>
            <a:ext cx="2588368" cy="646331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التقويـــــــــــــــــــــــــــــــــم</a:t>
            </a:r>
          </a:p>
        </p:txBody>
      </p:sp>
      <p:sp>
        <p:nvSpPr>
          <p:cNvPr id="28" name="سهم: بشكل رتبة عسكرية 27">
            <a:extLst>
              <a:ext uri="{FF2B5EF4-FFF2-40B4-BE49-F238E27FC236}">
                <a16:creationId xmlns:a16="http://schemas.microsoft.com/office/drawing/2014/main" id="{72C191DB-A2A2-7F0F-D1A4-CF95A8F38FC4}"/>
              </a:ext>
            </a:extLst>
          </p:cNvPr>
          <p:cNvSpPr/>
          <p:nvPr/>
        </p:nvSpPr>
        <p:spPr>
          <a:xfrm flipH="1">
            <a:off x="1665646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CD6D4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6" name="مربع نص 55">
            <a:extLst>
              <a:ext uri="{FF2B5EF4-FFF2-40B4-BE49-F238E27FC236}">
                <a16:creationId xmlns:a16="http://schemas.microsoft.com/office/drawing/2014/main" id="{B2B8197B-2246-3C56-CC5E-1CC15E8F7A56}"/>
              </a:ext>
            </a:extLst>
          </p:cNvPr>
          <p:cNvSpPr txBox="1"/>
          <p:nvPr/>
        </p:nvSpPr>
        <p:spPr>
          <a:xfrm>
            <a:off x="2028198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التـــــــــــــــــــــــــدريـــــــــــــــــــــــــــــــــــــــــب</a:t>
            </a:r>
          </a:p>
        </p:txBody>
      </p:sp>
      <p:graphicFrame>
        <p:nvGraphicFramePr>
          <p:cNvPr id="4" name="جدول 3">
            <a:extLst>
              <a:ext uri="{FF2B5EF4-FFF2-40B4-BE49-F238E27FC236}">
                <a16:creationId xmlns:a16="http://schemas.microsoft.com/office/drawing/2014/main" id="{CDC6A088-AA87-2D1A-77FE-AD1FF2A57502}"/>
              </a:ext>
            </a:extLst>
          </p:cNvPr>
          <p:cNvGraphicFramePr>
            <a:graphicFrameLocks noGrp="1"/>
          </p:cNvGraphicFramePr>
          <p:nvPr/>
        </p:nvGraphicFramePr>
        <p:xfrm>
          <a:off x="366132" y="670740"/>
          <a:ext cx="11497499" cy="5874439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423083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  <a:gridCol w="9074416">
                  <a:extLst>
                    <a:ext uri="{9D8B030D-6E8A-4147-A177-3AD203B41FA5}">
                      <a16:colId xmlns:a16="http://schemas.microsoft.com/office/drawing/2014/main" val="87156748"/>
                    </a:ext>
                  </a:extLst>
                </a:gridCol>
              </a:tblGrid>
              <a:tr h="5874439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200" dirty="0">
                        <a:cs typeface="AGA Aladdin Regular" pitchFamily="2" charset="-78"/>
                      </a:endParaRPr>
                    </a:p>
                  </a:txBody>
                  <a:tcPr>
                    <a:lnL w="12700" cmpd="sng">
                      <a:noFill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</a:tbl>
          </a:graphicData>
        </a:graphic>
      </p:graphicFrame>
      <p:grpSp>
        <p:nvGrpSpPr>
          <p:cNvPr id="13" name="مجموعة 12">
            <a:extLst>
              <a:ext uri="{FF2B5EF4-FFF2-40B4-BE49-F238E27FC236}">
                <a16:creationId xmlns:a16="http://schemas.microsoft.com/office/drawing/2014/main" id="{35CD1905-4296-60E2-3908-1B55E7CB16D3}"/>
              </a:ext>
            </a:extLst>
          </p:cNvPr>
          <p:cNvGrpSpPr/>
          <p:nvPr/>
        </p:nvGrpSpPr>
        <p:grpSpPr>
          <a:xfrm>
            <a:off x="6863086" y="663685"/>
            <a:ext cx="2633184" cy="664446"/>
            <a:chOff x="6863086" y="663685"/>
            <a:chExt cx="2633184" cy="664446"/>
          </a:xfrm>
        </p:grpSpPr>
        <p:sp>
          <p:nvSpPr>
            <p:cNvPr id="14" name="سهم: خماسي 13">
              <a:extLst>
                <a:ext uri="{FF2B5EF4-FFF2-40B4-BE49-F238E27FC236}">
                  <a16:creationId xmlns:a16="http://schemas.microsoft.com/office/drawing/2014/main" id="{C8C26CCD-0ADC-80CE-2B03-CCA0F45F38D9}"/>
                </a:ext>
              </a:extLst>
            </p:cNvPr>
            <p:cNvSpPr/>
            <p:nvPr/>
          </p:nvSpPr>
          <p:spPr>
            <a:xfrm flipH="1">
              <a:off x="6863086" y="663685"/>
              <a:ext cx="2588368" cy="664446"/>
            </a:xfrm>
            <a:custGeom>
              <a:avLst/>
              <a:gdLst>
                <a:gd name="connsiteX0" fmla="*/ 0 w 2588368"/>
                <a:gd name="connsiteY0" fmla="*/ 0 h 664446"/>
                <a:gd name="connsiteX1" fmla="*/ 518913 w 2588368"/>
                <a:gd name="connsiteY1" fmla="*/ 0 h 664446"/>
                <a:gd name="connsiteX2" fmla="*/ 1060388 w 2588368"/>
                <a:gd name="connsiteY2" fmla="*/ 0 h 664446"/>
                <a:gd name="connsiteX3" fmla="*/ 1624424 w 2588368"/>
                <a:gd name="connsiteY3" fmla="*/ 0 h 664446"/>
                <a:gd name="connsiteX4" fmla="*/ 2256145 w 2588368"/>
                <a:gd name="connsiteY4" fmla="*/ 0 h 664446"/>
                <a:gd name="connsiteX5" fmla="*/ 2588368 w 2588368"/>
                <a:gd name="connsiteY5" fmla="*/ 332223 h 664446"/>
                <a:gd name="connsiteX6" fmla="*/ 2256145 w 2588368"/>
                <a:gd name="connsiteY6" fmla="*/ 664446 h 664446"/>
                <a:gd name="connsiteX7" fmla="*/ 1759793 w 2588368"/>
                <a:gd name="connsiteY7" fmla="*/ 664446 h 664446"/>
                <a:gd name="connsiteX8" fmla="*/ 1173195 w 2588368"/>
                <a:gd name="connsiteY8" fmla="*/ 664446 h 664446"/>
                <a:gd name="connsiteX9" fmla="*/ 654282 w 2588368"/>
                <a:gd name="connsiteY9" fmla="*/ 664446 h 664446"/>
                <a:gd name="connsiteX10" fmla="*/ 0 w 2588368"/>
                <a:gd name="connsiteY10" fmla="*/ 664446 h 664446"/>
                <a:gd name="connsiteX11" fmla="*/ 0 w 2588368"/>
                <a:gd name="connsiteY11" fmla="*/ 0 h 664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88368" h="664446" fill="none" extrusionOk="0">
                  <a:moveTo>
                    <a:pt x="0" y="0"/>
                  </a:moveTo>
                  <a:cubicBezTo>
                    <a:pt x="143220" y="25746"/>
                    <a:pt x="372932" y="10596"/>
                    <a:pt x="518913" y="0"/>
                  </a:cubicBezTo>
                  <a:cubicBezTo>
                    <a:pt x="664894" y="-10596"/>
                    <a:pt x="864069" y="9951"/>
                    <a:pt x="1060388" y="0"/>
                  </a:cubicBezTo>
                  <a:cubicBezTo>
                    <a:pt x="1256708" y="-9951"/>
                    <a:pt x="1470954" y="-2092"/>
                    <a:pt x="1624424" y="0"/>
                  </a:cubicBezTo>
                  <a:cubicBezTo>
                    <a:pt x="1777894" y="2092"/>
                    <a:pt x="1989373" y="2063"/>
                    <a:pt x="2256145" y="0"/>
                  </a:cubicBezTo>
                  <a:cubicBezTo>
                    <a:pt x="2344035" y="101723"/>
                    <a:pt x="2511712" y="223617"/>
                    <a:pt x="2588368" y="332223"/>
                  </a:cubicBezTo>
                  <a:cubicBezTo>
                    <a:pt x="2482480" y="418395"/>
                    <a:pt x="2365436" y="547645"/>
                    <a:pt x="2256145" y="664446"/>
                  </a:cubicBezTo>
                  <a:cubicBezTo>
                    <a:pt x="2037291" y="656159"/>
                    <a:pt x="1988685" y="686584"/>
                    <a:pt x="1759793" y="664446"/>
                  </a:cubicBezTo>
                  <a:cubicBezTo>
                    <a:pt x="1530901" y="642308"/>
                    <a:pt x="1385613" y="677574"/>
                    <a:pt x="1173195" y="664446"/>
                  </a:cubicBezTo>
                  <a:cubicBezTo>
                    <a:pt x="960777" y="651318"/>
                    <a:pt x="761360" y="679129"/>
                    <a:pt x="654282" y="664446"/>
                  </a:cubicBezTo>
                  <a:cubicBezTo>
                    <a:pt x="547204" y="649763"/>
                    <a:pt x="315196" y="639417"/>
                    <a:pt x="0" y="664446"/>
                  </a:cubicBezTo>
                  <a:cubicBezTo>
                    <a:pt x="-21486" y="392354"/>
                    <a:pt x="-11211" y="137130"/>
                    <a:pt x="0" y="0"/>
                  </a:cubicBezTo>
                  <a:close/>
                </a:path>
                <a:path w="2588368" h="664446" stroke="0" extrusionOk="0">
                  <a:moveTo>
                    <a:pt x="0" y="0"/>
                  </a:moveTo>
                  <a:cubicBezTo>
                    <a:pt x="127814" y="6812"/>
                    <a:pt x="335529" y="5019"/>
                    <a:pt x="609159" y="0"/>
                  </a:cubicBezTo>
                  <a:cubicBezTo>
                    <a:pt x="882789" y="-5019"/>
                    <a:pt x="988778" y="9823"/>
                    <a:pt x="1150634" y="0"/>
                  </a:cubicBezTo>
                  <a:cubicBezTo>
                    <a:pt x="1312491" y="-9823"/>
                    <a:pt x="1470741" y="-12889"/>
                    <a:pt x="1737232" y="0"/>
                  </a:cubicBezTo>
                  <a:cubicBezTo>
                    <a:pt x="2003723" y="12889"/>
                    <a:pt x="2109350" y="-20874"/>
                    <a:pt x="2256145" y="0"/>
                  </a:cubicBezTo>
                  <a:cubicBezTo>
                    <a:pt x="2381981" y="100418"/>
                    <a:pt x="2417281" y="189660"/>
                    <a:pt x="2588368" y="332223"/>
                  </a:cubicBezTo>
                  <a:cubicBezTo>
                    <a:pt x="2445343" y="482804"/>
                    <a:pt x="2404777" y="501683"/>
                    <a:pt x="2256145" y="664446"/>
                  </a:cubicBezTo>
                  <a:cubicBezTo>
                    <a:pt x="1962191" y="694122"/>
                    <a:pt x="1776857" y="641955"/>
                    <a:pt x="1646986" y="664446"/>
                  </a:cubicBezTo>
                  <a:cubicBezTo>
                    <a:pt x="1517115" y="686937"/>
                    <a:pt x="1293466" y="651932"/>
                    <a:pt x="1082950" y="664446"/>
                  </a:cubicBezTo>
                  <a:cubicBezTo>
                    <a:pt x="872434" y="676960"/>
                    <a:pt x="539981" y="710301"/>
                    <a:pt x="0" y="664446"/>
                  </a:cubicBezTo>
                  <a:cubicBezTo>
                    <a:pt x="9835" y="502355"/>
                    <a:pt x="-20542" y="270038"/>
                    <a:pt x="0" y="0"/>
                  </a:cubicBezTo>
                  <a:close/>
                </a:path>
              </a:pathLst>
            </a:custGeom>
            <a:solidFill>
              <a:srgbClr val="FAF9EF"/>
            </a:solidFill>
            <a:ln>
              <a:extLst>
                <a:ext uri="{C807C97D-BFC1-408E-A445-0C87EB9F89A2}">
                  <ask:lineSketchStyleProps xmlns:ask="http://schemas.microsoft.com/office/drawing/2018/sketchyshapes" sd="2165814312">
                    <a:prstGeom prst="homePlate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5" name="مربع نص 14">
              <a:extLst>
                <a:ext uri="{FF2B5EF4-FFF2-40B4-BE49-F238E27FC236}">
                  <a16:creationId xmlns:a16="http://schemas.microsoft.com/office/drawing/2014/main" id="{24C61401-5F4B-3D86-2AF6-2E20CCD44847}"/>
                </a:ext>
              </a:extLst>
            </p:cNvPr>
            <p:cNvSpPr txBox="1"/>
            <p:nvPr/>
          </p:nvSpPr>
          <p:spPr>
            <a:xfrm>
              <a:off x="6902243" y="681800"/>
              <a:ext cx="2594027" cy="646331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36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تـــــــــــــــــــــــــــــــــــــــــــــــــــأكد</a:t>
              </a:r>
            </a:p>
          </p:txBody>
        </p:sp>
      </p:grpSp>
      <p:grpSp>
        <p:nvGrpSpPr>
          <p:cNvPr id="25" name="مجموعة 24">
            <a:extLst>
              <a:ext uri="{FF2B5EF4-FFF2-40B4-BE49-F238E27FC236}">
                <a16:creationId xmlns:a16="http://schemas.microsoft.com/office/drawing/2014/main" id="{DA37A7DC-9065-9FB4-7C8C-815F1004D9C5}"/>
              </a:ext>
            </a:extLst>
          </p:cNvPr>
          <p:cNvGrpSpPr/>
          <p:nvPr/>
        </p:nvGrpSpPr>
        <p:grpSpPr>
          <a:xfrm>
            <a:off x="9532620" y="5781755"/>
            <a:ext cx="2353811" cy="729555"/>
            <a:chOff x="9532620" y="5781755"/>
            <a:chExt cx="2353811" cy="729555"/>
          </a:xfrm>
        </p:grpSpPr>
        <p:grpSp>
          <p:nvGrpSpPr>
            <p:cNvPr id="6" name="مجموعة 5">
              <a:extLst>
                <a:ext uri="{FF2B5EF4-FFF2-40B4-BE49-F238E27FC236}">
                  <a16:creationId xmlns:a16="http://schemas.microsoft.com/office/drawing/2014/main" id="{9CE11F7F-2AD0-B107-D4E6-4C837E14841D}"/>
                </a:ext>
              </a:extLst>
            </p:cNvPr>
            <p:cNvGrpSpPr/>
            <p:nvPr/>
          </p:nvGrpSpPr>
          <p:grpSpPr>
            <a:xfrm>
              <a:off x="9532620" y="5857028"/>
              <a:ext cx="2353811" cy="653386"/>
              <a:chOff x="4616566" y="3059430"/>
              <a:chExt cx="2812256" cy="653386"/>
            </a:xfrm>
          </p:grpSpPr>
          <p:grpSp>
            <p:nvGrpSpPr>
              <p:cNvPr id="8" name="مجموعة 7">
                <a:extLst>
                  <a:ext uri="{FF2B5EF4-FFF2-40B4-BE49-F238E27FC236}">
                    <a16:creationId xmlns:a16="http://schemas.microsoft.com/office/drawing/2014/main" id="{5F7F31F0-D941-37E9-83DA-8052BAF49A4A}"/>
                  </a:ext>
                </a:extLst>
              </p:cNvPr>
              <p:cNvGrpSpPr/>
              <p:nvPr/>
            </p:nvGrpSpPr>
            <p:grpSpPr>
              <a:xfrm>
                <a:off x="4616566" y="3059430"/>
                <a:ext cx="2812256" cy="646331"/>
                <a:chOff x="4616566" y="3059430"/>
                <a:chExt cx="2812256" cy="646331"/>
              </a:xfrm>
            </p:grpSpPr>
            <p:sp>
              <p:nvSpPr>
                <p:cNvPr id="11" name="مستطيل 10">
                  <a:extLst>
                    <a:ext uri="{FF2B5EF4-FFF2-40B4-BE49-F238E27FC236}">
                      <a16:creationId xmlns:a16="http://schemas.microsoft.com/office/drawing/2014/main" id="{97B15B68-EFEA-AA63-4E97-AE5773D2315C}"/>
                    </a:ext>
                  </a:extLst>
                </p:cNvPr>
                <p:cNvSpPr/>
                <p:nvPr/>
              </p:nvSpPr>
              <p:spPr>
                <a:xfrm>
                  <a:off x="4616566" y="3059430"/>
                  <a:ext cx="2812256" cy="646331"/>
                </a:xfrm>
                <a:custGeom>
                  <a:avLst/>
                  <a:gdLst>
                    <a:gd name="connsiteX0" fmla="*/ 0 w 2812256"/>
                    <a:gd name="connsiteY0" fmla="*/ 0 h 646331"/>
                    <a:gd name="connsiteX1" fmla="*/ 506206 w 2812256"/>
                    <a:gd name="connsiteY1" fmla="*/ 0 h 646331"/>
                    <a:gd name="connsiteX2" fmla="*/ 1040535 w 2812256"/>
                    <a:gd name="connsiteY2" fmla="*/ 0 h 646331"/>
                    <a:gd name="connsiteX3" fmla="*/ 1602986 w 2812256"/>
                    <a:gd name="connsiteY3" fmla="*/ 0 h 646331"/>
                    <a:gd name="connsiteX4" fmla="*/ 2193560 w 2812256"/>
                    <a:gd name="connsiteY4" fmla="*/ 0 h 646331"/>
                    <a:gd name="connsiteX5" fmla="*/ 2812256 w 2812256"/>
                    <a:gd name="connsiteY5" fmla="*/ 0 h 646331"/>
                    <a:gd name="connsiteX6" fmla="*/ 2812256 w 2812256"/>
                    <a:gd name="connsiteY6" fmla="*/ 646331 h 646331"/>
                    <a:gd name="connsiteX7" fmla="*/ 2221682 w 2812256"/>
                    <a:gd name="connsiteY7" fmla="*/ 646331 h 646331"/>
                    <a:gd name="connsiteX8" fmla="*/ 1743599 w 2812256"/>
                    <a:gd name="connsiteY8" fmla="*/ 646331 h 646331"/>
                    <a:gd name="connsiteX9" fmla="*/ 1209270 w 2812256"/>
                    <a:gd name="connsiteY9" fmla="*/ 646331 h 646331"/>
                    <a:gd name="connsiteX10" fmla="*/ 590574 w 2812256"/>
                    <a:gd name="connsiteY10" fmla="*/ 646331 h 646331"/>
                    <a:gd name="connsiteX11" fmla="*/ 0 w 2812256"/>
                    <a:gd name="connsiteY11" fmla="*/ 646331 h 646331"/>
                    <a:gd name="connsiteX12" fmla="*/ 0 w 2812256"/>
                    <a:gd name="connsiteY12" fmla="*/ 0 h 6463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2812256" h="646331" fill="none" extrusionOk="0">
                      <a:moveTo>
                        <a:pt x="0" y="0"/>
                      </a:moveTo>
                      <a:cubicBezTo>
                        <a:pt x="237957" y="-10337"/>
                        <a:pt x="263772" y="-17829"/>
                        <a:pt x="506206" y="0"/>
                      </a:cubicBezTo>
                      <a:cubicBezTo>
                        <a:pt x="748640" y="17829"/>
                        <a:pt x="872989" y="-11726"/>
                        <a:pt x="1040535" y="0"/>
                      </a:cubicBezTo>
                      <a:cubicBezTo>
                        <a:pt x="1208081" y="11726"/>
                        <a:pt x="1490337" y="15559"/>
                        <a:pt x="1602986" y="0"/>
                      </a:cubicBezTo>
                      <a:cubicBezTo>
                        <a:pt x="1715635" y="-15559"/>
                        <a:pt x="2027538" y="-2286"/>
                        <a:pt x="2193560" y="0"/>
                      </a:cubicBezTo>
                      <a:cubicBezTo>
                        <a:pt x="2359582" y="2286"/>
                        <a:pt x="2537214" y="-2701"/>
                        <a:pt x="2812256" y="0"/>
                      </a:cubicBezTo>
                      <a:cubicBezTo>
                        <a:pt x="2797767" y="140759"/>
                        <a:pt x="2840291" y="393888"/>
                        <a:pt x="2812256" y="646331"/>
                      </a:cubicBezTo>
                      <a:cubicBezTo>
                        <a:pt x="2535561" y="653720"/>
                        <a:pt x="2507157" y="663027"/>
                        <a:pt x="2221682" y="646331"/>
                      </a:cubicBezTo>
                      <a:cubicBezTo>
                        <a:pt x="1936207" y="629635"/>
                        <a:pt x="1920925" y="648565"/>
                        <a:pt x="1743599" y="646331"/>
                      </a:cubicBezTo>
                      <a:cubicBezTo>
                        <a:pt x="1566273" y="644097"/>
                        <a:pt x="1343493" y="646878"/>
                        <a:pt x="1209270" y="646331"/>
                      </a:cubicBezTo>
                      <a:cubicBezTo>
                        <a:pt x="1075047" y="645784"/>
                        <a:pt x="763985" y="624596"/>
                        <a:pt x="590574" y="646331"/>
                      </a:cubicBezTo>
                      <a:cubicBezTo>
                        <a:pt x="417163" y="668066"/>
                        <a:pt x="202701" y="662893"/>
                        <a:pt x="0" y="646331"/>
                      </a:cubicBezTo>
                      <a:cubicBezTo>
                        <a:pt x="30206" y="388237"/>
                        <a:pt x="-12626" y="306541"/>
                        <a:pt x="0" y="0"/>
                      </a:cubicBezTo>
                      <a:close/>
                    </a:path>
                    <a:path w="2812256" h="646331" stroke="0" extrusionOk="0">
                      <a:moveTo>
                        <a:pt x="0" y="0"/>
                      </a:moveTo>
                      <a:cubicBezTo>
                        <a:pt x="237906" y="-19317"/>
                        <a:pt x="321860" y="5878"/>
                        <a:pt x="534329" y="0"/>
                      </a:cubicBezTo>
                      <a:cubicBezTo>
                        <a:pt x="746798" y="-5878"/>
                        <a:pt x="923230" y="25828"/>
                        <a:pt x="1068657" y="0"/>
                      </a:cubicBezTo>
                      <a:cubicBezTo>
                        <a:pt x="1214084" y="-25828"/>
                        <a:pt x="1499737" y="23671"/>
                        <a:pt x="1631108" y="0"/>
                      </a:cubicBezTo>
                      <a:cubicBezTo>
                        <a:pt x="1762479" y="-23671"/>
                        <a:pt x="1990936" y="11549"/>
                        <a:pt x="2221682" y="0"/>
                      </a:cubicBezTo>
                      <a:cubicBezTo>
                        <a:pt x="2452428" y="-11549"/>
                        <a:pt x="2648153" y="-13535"/>
                        <a:pt x="2812256" y="0"/>
                      </a:cubicBezTo>
                      <a:cubicBezTo>
                        <a:pt x="2814159" y="154957"/>
                        <a:pt x="2835014" y="452012"/>
                        <a:pt x="2812256" y="646331"/>
                      </a:cubicBezTo>
                      <a:cubicBezTo>
                        <a:pt x="2557528" y="618910"/>
                        <a:pt x="2469860" y="657340"/>
                        <a:pt x="2249805" y="646331"/>
                      </a:cubicBezTo>
                      <a:cubicBezTo>
                        <a:pt x="2029750" y="635322"/>
                        <a:pt x="1886369" y="660164"/>
                        <a:pt x="1743599" y="646331"/>
                      </a:cubicBezTo>
                      <a:cubicBezTo>
                        <a:pt x="1600829" y="632498"/>
                        <a:pt x="1408080" y="672938"/>
                        <a:pt x="1181148" y="646331"/>
                      </a:cubicBezTo>
                      <a:cubicBezTo>
                        <a:pt x="954216" y="619724"/>
                        <a:pt x="863896" y="666329"/>
                        <a:pt x="674941" y="646331"/>
                      </a:cubicBezTo>
                      <a:cubicBezTo>
                        <a:pt x="485986" y="626333"/>
                        <a:pt x="288387" y="664778"/>
                        <a:pt x="0" y="646331"/>
                      </a:cubicBezTo>
                      <a:cubicBezTo>
                        <a:pt x="30436" y="494010"/>
                        <a:pt x="1133" y="151748"/>
                        <a:pt x="0" y="0"/>
                      </a:cubicBezTo>
                      <a:close/>
                    </a:path>
                  </a:pathLst>
                </a:custGeom>
                <a:solidFill>
                  <a:srgbClr val="FAF9EF"/>
                </a:solidFill>
                <a:ln>
                  <a:extLst>
                    <a:ext uri="{C807C97D-BFC1-408E-A445-0C87EB9F89A2}">
                      <ask:lineSketchStyleProps xmlns:ask="http://schemas.microsoft.com/office/drawing/2018/sketchyshapes" sd="416809478">
                        <a:prstGeom prst="rect">
                          <a:avLst/>
                        </a:prstGeom>
                        <ask:type>
                          <ask:lineSketchFreehand/>
                        </ask:type>
                      </ask:lineSketchStyleProps>
                    </a:ext>
                  </a:extLst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12" name="مستطيل 11">
                  <a:extLst>
                    <a:ext uri="{FF2B5EF4-FFF2-40B4-BE49-F238E27FC236}">
                      <a16:creationId xmlns:a16="http://schemas.microsoft.com/office/drawing/2014/main" id="{55462F9F-9260-B255-95E4-62D3902EA4CC}"/>
                    </a:ext>
                  </a:extLst>
                </p:cNvPr>
                <p:cNvSpPr/>
                <p:nvPr/>
              </p:nvSpPr>
              <p:spPr>
                <a:xfrm>
                  <a:off x="5269230" y="3059430"/>
                  <a:ext cx="2159592" cy="646331"/>
                </a:xfrm>
                <a:custGeom>
                  <a:avLst/>
                  <a:gdLst>
                    <a:gd name="connsiteX0" fmla="*/ 0 w 2159592"/>
                    <a:gd name="connsiteY0" fmla="*/ 0 h 646331"/>
                    <a:gd name="connsiteX1" fmla="*/ 518302 w 2159592"/>
                    <a:gd name="connsiteY1" fmla="*/ 0 h 646331"/>
                    <a:gd name="connsiteX2" fmla="*/ 993412 w 2159592"/>
                    <a:gd name="connsiteY2" fmla="*/ 0 h 646331"/>
                    <a:gd name="connsiteX3" fmla="*/ 1576502 w 2159592"/>
                    <a:gd name="connsiteY3" fmla="*/ 0 h 646331"/>
                    <a:gd name="connsiteX4" fmla="*/ 2159592 w 2159592"/>
                    <a:gd name="connsiteY4" fmla="*/ 0 h 646331"/>
                    <a:gd name="connsiteX5" fmla="*/ 2159592 w 2159592"/>
                    <a:gd name="connsiteY5" fmla="*/ 646331 h 646331"/>
                    <a:gd name="connsiteX6" fmla="*/ 1576502 w 2159592"/>
                    <a:gd name="connsiteY6" fmla="*/ 646331 h 646331"/>
                    <a:gd name="connsiteX7" fmla="*/ 1015008 w 2159592"/>
                    <a:gd name="connsiteY7" fmla="*/ 646331 h 646331"/>
                    <a:gd name="connsiteX8" fmla="*/ 496706 w 2159592"/>
                    <a:gd name="connsiteY8" fmla="*/ 646331 h 646331"/>
                    <a:gd name="connsiteX9" fmla="*/ 0 w 2159592"/>
                    <a:gd name="connsiteY9" fmla="*/ 646331 h 646331"/>
                    <a:gd name="connsiteX10" fmla="*/ 0 w 2159592"/>
                    <a:gd name="connsiteY10" fmla="*/ 0 h 6463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159592" h="646331" fill="none" extrusionOk="0">
                      <a:moveTo>
                        <a:pt x="0" y="0"/>
                      </a:moveTo>
                      <a:cubicBezTo>
                        <a:pt x="119302" y="-1256"/>
                        <a:pt x="315448" y="10225"/>
                        <a:pt x="518302" y="0"/>
                      </a:cubicBezTo>
                      <a:cubicBezTo>
                        <a:pt x="721156" y="-10225"/>
                        <a:pt x="781716" y="-21282"/>
                        <a:pt x="993412" y="0"/>
                      </a:cubicBezTo>
                      <a:cubicBezTo>
                        <a:pt x="1205108" y="21282"/>
                        <a:pt x="1388383" y="-17308"/>
                        <a:pt x="1576502" y="0"/>
                      </a:cubicBezTo>
                      <a:cubicBezTo>
                        <a:pt x="1764621" y="17308"/>
                        <a:pt x="1951410" y="13677"/>
                        <a:pt x="2159592" y="0"/>
                      </a:cubicBezTo>
                      <a:cubicBezTo>
                        <a:pt x="2160105" y="154472"/>
                        <a:pt x="2191369" y="453970"/>
                        <a:pt x="2159592" y="646331"/>
                      </a:cubicBezTo>
                      <a:cubicBezTo>
                        <a:pt x="2022325" y="637994"/>
                        <a:pt x="1718451" y="654088"/>
                        <a:pt x="1576502" y="646331"/>
                      </a:cubicBezTo>
                      <a:cubicBezTo>
                        <a:pt x="1434553" y="638575"/>
                        <a:pt x="1178746" y="627573"/>
                        <a:pt x="1015008" y="646331"/>
                      </a:cubicBezTo>
                      <a:cubicBezTo>
                        <a:pt x="851270" y="665089"/>
                        <a:pt x="702580" y="657132"/>
                        <a:pt x="496706" y="646331"/>
                      </a:cubicBezTo>
                      <a:cubicBezTo>
                        <a:pt x="290832" y="635530"/>
                        <a:pt x="228307" y="667926"/>
                        <a:pt x="0" y="646331"/>
                      </a:cubicBezTo>
                      <a:cubicBezTo>
                        <a:pt x="8699" y="357588"/>
                        <a:pt x="17670" y="208611"/>
                        <a:pt x="0" y="0"/>
                      </a:cubicBezTo>
                      <a:close/>
                    </a:path>
                    <a:path w="2159592" h="646331" stroke="0" extrusionOk="0">
                      <a:moveTo>
                        <a:pt x="0" y="0"/>
                      </a:moveTo>
                      <a:cubicBezTo>
                        <a:pt x="184329" y="19330"/>
                        <a:pt x="413110" y="-20914"/>
                        <a:pt x="518302" y="0"/>
                      </a:cubicBezTo>
                      <a:cubicBezTo>
                        <a:pt x="623494" y="20914"/>
                        <a:pt x="833434" y="16629"/>
                        <a:pt x="1101392" y="0"/>
                      </a:cubicBezTo>
                      <a:cubicBezTo>
                        <a:pt x="1369350" y="-16629"/>
                        <a:pt x="1540577" y="-25960"/>
                        <a:pt x="1662886" y="0"/>
                      </a:cubicBezTo>
                      <a:cubicBezTo>
                        <a:pt x="1785195" y="25960"/>
                        <a:pt x="2060112" y="2289"/>
                        <a:pt x="2159592" y="0"/>
                      </a:cubicBezTo>
                      <a:cubicBezTo>
                        <a:pt x="2165370" y="248253"/>
                        <a:pt x="2176603" y="431615"/>
                        <a:pt x="2159592" y="646331"/>
                      </a:cubicBezTo>
                      <a:cubicBezTo>
                        <a:pt x="1965496" y="645209"/>
                        <a:pt x="1872393" y="641199"/>
                        <a:pt x="1641290" y="646331"/>
                      </a:cubicBezTo>
                      <a:cubicBezTo>
                        <a:pt x="1410187" y="651463"/>
                        <a:pt x="1230814" y="643425"/>
                        <a:pt x="1079796" y="646331"/>
                      </a:cubicBezTo>
                      <a:cubicBezTo>
                        <a:pt x="928778" y="649237"/>
                        <a:pt x="706994" y="664940"/>
                        <a:pt x="539898" y="646331"/>
                      </a:cubicBezTo>
                      <a:cubicBezTo>
                        <a:pt x="372802" y="627722"/>
                        <a:pt x="248456" y="631190"/>
                        <a:pt x="0" y="646331"/>
                      </a:cubicBezTo>
                      <a:cubicBezTo>
                        <a:pt x="3427" y="418777"/>
                        <a:pt x="14218" y="171321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extLst>
                    <a:ext uri="{C807C97D-BFC1-408E-A445-0C87EB9F89A2}">
                      <ask:lineSketchStyleProps xmlns:ask="http://schemas.microsoft.com/office/drawing/2018/sketchyshapes" sd="417208308">
                        <a:prstGeom prst="rect">
                          <a:avLst/>
                        </a:prstGeom>
                        <ask:type>
                          <ask:lineSketchFreehand/>
                        </ask:type>
                      </ask:lineSketchStyleProps>
                    </a:ext>
                  </a:extLst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</p:grpSp>
          <p:sp>
            <p:nvSpPr>
              <p:cNvPr id="9" name="مربع نص 8">
                <a:extLst>
                  <a:ext uri="{FF2B5EF4-FFF2-40B4-BE49-F238E27FC236}">
                    <a16:creationId xmlns:a16="http://schemas.microsoft.com/office/drawing/2014/main" id="{3CF55E24-A4F3-C7E0-9751-BE5C585930E0}"/>
                  </a:ext>
                </a:extLst>
              </p:cNvPr>
              <p:cNvSpPr txBox="1"/>
              <p:nvPr/>
            </p:nvSpPr>
            <p:spPr>
              <a:xfrm>
                <a:off x="5358454" y="3066485"/>
                <a:ext cx="1957040" cy="646331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360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تعلم أقران</a:t>
                </a:r>
              </a:p>
            </p:txBody>
          </p:sp>
        </p:grpSp>
        <p:pic>
          <p:nvPicPr>
            <p:cNvPr id="20" name="صورة 19">
              <a:extLst>
                <a:ext uri="{FF2B5EF4-FFF2-40B4-BE49-F238E27FC236}">
                  <a16:creationId xmlns:a16="http://schemas.microsoft.com/office/drawing/2014/main" id="{7144A908-B810-F12C-15DB-417A6C923EA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7F7F7"/>
                </a:clrFrom>
                <a:clrTo>
                  <a:srgbClr val="F7F7F7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9532950" y="5781755"/>
              <a:ext cx="605044" cy="729555"/>
            </a:xfrm>
            <a:prstGeom prst="rect">
              <a:avLst/>
            </a:prstGeom>
          </p:spPr>
        </p:pic>
      </p:grpSp>
      <p:pic>
        <p:nvPicPr>
          <p:cNvPr id="24" name="صورة 23">
            <a:extLst>
              <a:ext uri="{FF2B5EF4-FFF2-40B4-BE49-F238E27FC236}">
                <a16:creationId xmlns:a16="http://schemas.microsoft.com/office/drawing/2014/main" id="{FC8B3F8B-ABBF-2824-FFAB-47DC391FA49A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745" y="571555"/>
            <a:ext cx="744303" cy="744303"/>
          </a:xfrm>
          <a:prstGeom prst="rect">
            <a:avLst/>
          </a:prstGeom>
        </p:spPr>
      </p:pic>
      <p:sp>
        <p:nvSpPr>
          <p:cNvPr id="27" name="مربع نص 26">
            <a:extLst>
              <a:ext uri="{FF2B5EF4-FFF2-40B4-BE49-F238E27FC236}">
                <a16:creationId xmlns:a16="http://schemas.microsoft.com/office/drawing/2014/main" id="{77F24A8D-369A-A95C-A4CD-988DC8B26300}"/>
              </a:ext>
            </a:extLst>
          </p:cNvPr>
          <p:cNvSpPr txBox="1"/>
          <p:nvPr/>
        </p:nvSpPr>
        <p:spPr>
          <a:xfrm>
            <a:off x="-93195" y="6253568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جواهر الحارثي 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</a:rPr>
              <a:t>@jewelsAlshdaddi</a:t>
            </a:r>
            <a:endParaRPr lang="ar-SA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" name="مربع نص 1">
            <a:extLst>
              <a:ext uri="{FF2B5EF4-FFF2-40B4-BE49-F238E27FC236}">
                <a16:creationId xmlns:a16="http://schemas.microsoft.com/office/drawing/2014/main" id="{D40294AA-9FCE-1345-86D2-3C16F39D9130}"/>
              </a:ext>
            </a:extLst>
          </p:cNvPr>
          <p:cNvSpPr txBox="1"/>
          <p:nvPr/>
        </p:nvSpPr>
        <p:spPr>
          <a:xfrm>
            <a:off x="9403302" y="1056312"/>
            <a:ext cx="2530421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>
              <a:defRPr/>
            </a:pPr>
            <a:r>
              <a:rPr lang="ar-SA" sz="24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الموضوع/ </a:t>
            </a:r>
          </a:p>
          <a:p>
            <a:pPr lvl="0" algn="ctr">
              <a:defRPr/>
            </a:pPr>
            <a:r>
              <a:rPr lang="ar-SA" sz="2400" dirty="0">
                <a:solidFill>
                  <a:schemeClr val="tx2">
                    <a:lumMod val="75000"/>
                    <a:lumOff val="2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المستوى الإحداثي</a:t>
            </a:r>
          </a:p>
          <a:p>
            <a:pPr lvl="0" algn="ctr">
              <a:defRPr/>
            </a:pPr>
            <a:r>
              <a:rPr lang="ar-SA" sz="24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1447/04/15</a:t>
            </a:r>
          </a:p>
        </p:txBody>
      </p:sp>
      <p:sp>
        <p:nvSpPr>
          <p:cNvPr id="16" name="مربع نص 15">
            <a:extLst>
              <a:ext uri="{FF2B5EF4-FFF2-40B4-BE49-F238E27FC236}">
                <a16:creationId xmlns:a16="http://schemas.microsoft.com/office/drawing/2014/main" id="{3D7A2F9C-8AFE-3238-90B8-699B204EE5EA}"/>
              </a:ext>
            </a:extLst>
          </p:cNvPr>
          <p:cNvSpPr txBox="1"/>
          <p:nvPr/>
        </p:nvSpPr>
        <p:spPr>
          <a:xfrm>
            <a:off x="9473394" y="4268930"/>
            <a:ext cx="2390237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dirty="0">
                <a:solidFill>
                  <a:schemeClr val="accent2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الأهداف الخاصة: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ar-SA" sz="2400" dirty="0">
                <a:solidFill>
                  <a:srgbClr val="7030A0"/>
                </a:solidFill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التمثيل البياني لزوج مرتب.</a:t>
            </a:r>
          </a:p>
        </p:txBody>
      </p:sp>
      <p:pic>
        <p:nvPicPr>
          <p:cNvPr id="19" name="صورة 18">
            <a:extLst>
              <a:ext uri="{FF2B5EF4-FFF2-40B4-BE49-F238E27FC236}">
                <a16:creationId xmlns:a16="http://schemas.microsoft.com/office/drawing/2014/main" id="{309A82B0-7385-2F97-D7E4-4DA52739CA87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552221" y="2555392"/>
            <a:ext cx="2232583" cy="1414787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7FFD8FFD-64EC-92B7-2E57-8B98FD487ED3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8071" t="73670"/>
          <a:stretch/>
        </p:blipFill>
        <p:spPr>
          <a:xfrm>
            <a:off x="3116578" y="1393028"/>
            <a:ext cx="6244493" cy="1533052"/>
          </a:xfrm>
          <a:prstGeom prst="rect">
            <a:avLst/>
          </a:prstGeom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FAB671CB-5DC3-1F7C-7F93-C366F767A8D6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3390" y="2506057"/>
            <a:ext cx="4158422" cy="3747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9723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CA4E24-6E54-4F8A-BECB-7CAC9DEB4A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سهم: بشكل رتبة عسكرية 32">
            <a:extLst>
              <a:ext uri="{FF2B5EF4-FFF2-40B4-BE49-F238E27FC236}">
                <a16:creationId xmlns:a16="http://schemas.microsoft.com/office/drawing/2014/main" id="{F2457DD1-A60B-FD48-0776-4C9E2ACED7E3}"/>
              </a:ext>
            </a:extLst>
          </p:cNvPr>
          <p:cNvSpPr/>
          <p:nvPr/>
        </p:nvSpPr>
        <p:spPr>
          <a:xfrm flipH="1">
            <a:off x="8869618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DEDF5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3CA7E856-E893-9AAD-3515-DBE70870615B}"/>
              </a:ext>
            </a:extLst>
          </p:cNvPr>
          <p:cNvSpPr txBox="1"/>
          <p:nvPr/>
        </p:nvSpPr>
        <p:spPr>
          <a:xfrm>
            <a:off x="9248930" y="64338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حـــــــــــــــل الواجـــــــــــــب</a:t>
            </a:r>
          </a:p>
        </p:txBody>
      </p:sp>
      <p:sp>
        <p:nvSpPr>
          <p:cNvPr id="32" name="سهم: بشكل رتبة عسكرية 31">
            <a:extLst>
              <a:ext uri="{FF2B5EF4-FFF2-40B4-BE49-F238E27FC236}">
                <a16:creationId xmlns:a16="http://schemas.microsoft.com/office/drawing/2014/main" id="{AFC9A5C5-6E88-535A-CFAA-5D78E696EC7E}"/>
              </a:ext>
            </a:extLst>
          </p:cNvPr>
          <p:cNvSpPr/>
          <p:nvPr/>
        </p:nvSpPr>
        <p:spPr>
          <a:xfrm flipH="1">
            <a:off x="7428822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2EAFE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2" name="مربع نص 51">
            <a:extLst>
              <a:ext uri="{FF2B5EF4-FFF2-40B4-BE49-F238E27FC236}">
                <a16:creationId xmlns:a16="http://schemas.microsoft.com/office/drawing/2014/main" id="{700047C1-F67F-EF48-8F13-70736D7036F8}"/>
              </a:ext>
            </a:extLst>
          </p:cNvPr>
          <p:cNvSpPr txBox="1"/>
          <p:nvPr/>
        </p:nvSpPr>
        <p:spPr>
          <a:xfrm>
            <a:off x="7765708" y="40563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اختبــــــــــار قصــــــــــــــــــــــــير</a:t>
            </a:r>
          </a:p>
        </p:txBody>
      </p:sp>
      <p:sp>
        <p:nvSpPr>
          <p:cNvPr id="31" name="سهم: بشكل رتبة عسكرية 30">
            <a:extLst>
              <a:ext uri="{FF2B5EF4-FFF2-40B4-BE49-F238E27FC236}">
                <a16:creationId xmlns:a16="http://schemas.microsoft.com/office/drawing/2014/main" id="{249FC330-666F-4C19-48D3-744EE1BB7AC8}"/>
              </a:ext>
            </a:extLst>
          </p:cNvPr>
          <p:cNvSpPr/>
          <p:nvPr/>
        </p:nvSpPr>
        <p:spPr>
          <a:xfrm flipH="1">
            <a:off x="5988028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DE9D7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3" name="مربع نص 52">
            <a:extLst>
              <a:ext uri="{FF2B5EF4-FFF2-40B4-BE49-F238E27FC236}">
                <a16:creationId xmlns:a16="http://schemas.microsoft.com/office/drawing/2014/main" id="{B2D5AD1F-FD6F-CB99-CCBC-F0051E83B9F2}"/>
              </a:ext>
            </a:extLst>
          </p:cNvPr>
          <p:cNvSpPr txBox="1"/>
          <p:nvPr/>
        </p:nvSpPr>
        <p:spPr>
          <a:xfrm>
            <a:off x="6242609" y="64338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الـــــــــــــــــــرئيـــــــسيــــــــــــــــــــــــة</a:t>
            </a:r>
          </a:p>
        </p:txBody>
      </p:sp>
      <p:sp>
        <p:nvSpPr>
          <p:cNvPr id="30" name="سهم: بشكل رتبة عسكرية 29">
            <a:extLst>
              <a:ext uri="{FF2B5EF4-FFF2-40B4-BE49-F238E27FC236}">
                <a16:creationId xmlns:a16="http://schemas.microsoft.com/office/drawing/2014/main" id="{41335D26-8401-C75D-C493-4B6738847A6B}"/>
              </a:ext>
            </a:extLst>
          </p:cNvPr>
          <p:cNvSpPr/>
          <p:nvPr/>
        </p:nvSpPr>
        <p:spPr>
          <a:xfrm flipH="1">
            <a:off x="4547234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FFFCC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29" name="سهم: بشكل رتبة عسكرية 28">
            <a:extLst>
              <a:ext uri="{FF2B5EF4-FFF2-40B4-BE49-F238E27FC236}">
                <a16:creationId xmlns:a16="http://schemas.microsoft.com/office/drawing/2014/main" id="{7BF0ECF2-C316-BF8C-2F82-903B46383FFF}"/>
              </a:ext>
            </a:extLst>
          </p:cNvPr>
          <p:cNvSpPr/>
          <p:nvPr/>
        </p:nvSpPr>
        <p:spPr>
          <a:xfrm flipH="1">
            <a:off x="3106440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2F2E4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5" name="مربع نص 54">
            <a:extLst>
              <a:ext uri="{FF2B5EF4-FFF2-40B4-BE49-F238E27FC236}">
                <a16:creationId xmlns:a16="http://schemas.microsoft.com/office/drawing/2014/main" id="{046023A1-BDF8-DD0F-7512-FDD75856AD72}"/>
              </a:ext>
            </a:extLst>
          </p:cNvPr>
          <p:cNvSpPr txBox="1"/>
          <p:nvPr/>
        </p:nvSpPr>
        <p:spPr>
          <a:xfrm>
            <a:off x="3468992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التـــــــــــــــــــــــدريـــــــــــــــــــــــــــــــــــــــس</a:t>
            </a:r>
          </a:p>
        </p:txBody>
      </p:sp>
      <p:sp>
        <p:nvSpPr>
          <p:cNvPr id="54" name="مربع نص 53">
            <a:extLst>
              <a:ext uri="{FF2B5EF4-FFF2-40B4-BE49-F238E27FC236}">
                <a16:creationId xmlns:a16="http://schemas.microsoft.com/office/drawing/2014/main" id="{571E73C4-2FD4-3FBF-99EC-7444EF9AD508}"/>
              </a:ext>
            </a:extLst>
          </p:cNvPr>
          <p:cNvSpPr txBox="1"/>
          <p:nvPr/>
        </p:nvSpPr>
        <p:spPr>
          <a:xfrm>
            <a:off x="4909786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التهــــــــــيــــــــــــــئــــــــــــــــــــــــــــــــــة</a:t>
            </a:r>
          </a:p>
        </p:txBody>
      </p:sp>
      <p:sp>
        <p:nvSpPr>
          <p:cNvPr id="28" name="سهم: بشكل رتبة عسكرية 27">
            <a:extLst>
              <a:ext uri="{FF2B5EF4-FFF2-40B4-BE49-F238E27FC236}">
                <a16:creationId xmlns:a16="http://schemas.microsoft.com/office/drawing/2014/main" id="{C1FB7C80-DDA4-7BDF-B359-CF7C07F463E7}"/>
              </a:ext>
            </a:extLst>
          </p:cNvPr>
          <p:cNvSpPr/>
          <p:nvPr/>
        </p:nvSpPr>
        <p:spPr>
          <a:xfrm flipH="1">
            <a:off x="1665646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CD6D4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6" name="مربع نص 55">
            <a:extLst>
              <a:ext uri="{FF2B5EF4-FFF2-40B4-BE49-F238E27FC236}">
                <a16:creationId xmlns:a16="http://schemas.microsoft.com/office/drawing/2014/main" id="{BEC08928-8E78-EF60-5167-C7EF8F54E104}"/>
              </a:ext>
            </a:extLst>
          </p:cNvPr>
          <p:cNvSpPr txBox="1"/>
          <p:nvPr/>
        </p:nvSpPr>
        <p:spPr>
          <a:xfrm>
            <a:off x="2028198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التـــــــــــــــــــــــــدريـــــــــــــــــــــــــــــــــــــــــب</a:t>
            </a:r>
          </a:p>
        </p:txBody>
      </p:sp>
      <p:sp>
        <p:nvSpPr>
          <p:cNvPr id="26" name="مستطيل 25">
            <a:extLst>
              <a:ext uri="{FF2B5EF4-FFF2-40B4-BE49-F238E27FC236}">
                <a16:creationId xmlns:a16="http://schemas.microsoft.com/office/drawing/2014/main" id="{E3A92086-CAF0-8F93-EACF-B121D64539A7}"/>
              </a:ext>
            </a:extLst>
          </p:cNvPr>
          <p:cNvSpPr/>
          <p:nvPr/>
        </p:nvSpPr>
        <p:spPr>
          <a:xfrm>
            <a:off x="224852" y="312821"/>
            <a:ext cx="11775819" cy="6419449"/>
          </a:xfrm>
          <a:custGeom>
            <a:avLst/>
            <a:gdLst>
              <a:gd name="connsiteX0" fmla="*/ 0 w 11775819"/>
              <a:gd name="connsiteY0" fmla="*/ 0 h 6419449"/>
              <a:gd name="connsiteX1" fmla="*/ 810453 w 11775819"/>
              <a:gd name="connsiteY1" fmla="*/ 0 h 6419449"/>
              <a:gd name="connsiteX2" fmla="*/ 1620907 w 11775819"/>
              <a:gd name="connsiteY2" fmla="*/ 0 h 6419449"/>
              <a:gd name="connsiteX3" fmla="*/ 2195844 w 11775819"/>
              <a:gd name="connsiteY3" fmla="*/ 0 h 6419449"/>
              <a:gd name="connsiteX4" fmla="*/ 2770781 w 11775819"/>
              <a:gd name="connsiteY4" fmla="*/ 0 h 6419449"/>
              <a:gd name="connsiteX5" fmla="*/ 3581234 w 11775819"/>
              <a:gd name="connsiteY5" fmla="*/ 0 h 6419449"/>
              <a:gd name="connsiteX6" fmla="*/ 4273930 w 11775819"/>
              <a:gd name="connsiteY6" fmla="*/ 0 h 6419449"/>
              <a:gd name="connsiteX7" fmla="*/ 4731108 w 11775819"/>
              <a:gd name="connsiteY7" fmla="*/ 0 h 6419449"/>
              <a:gd name="connsiteX8" fmla="*/ 5659320 w 11775819"/>
              <a:gd name="connsiteY8" fmla="*/ 0 h 6419449"/>
              <a:gd name="connsiteX9" fmla="*/ 6587532 w 11775819"/>
              <a:gd name="connsiteY9" fmla="*/ 0 h 6419449"/>
              <a:gd name="connsiteX10" fmla="*/ 7280227 w 11775819"/>
              <a:gd name="connsiteY10" fmla="*/ 0 h 6419449"/>
              <a:gd name="connsiteX11" fmla="*/ 8090680 w 11775819"/>
              <a:gd name="connsiteY11" fmla="*/ 0 h 6419449"/>
              <a:gd name="connsiteX12" fmla="*/ 8901134 w 11775819"/>
              <a:gd name="connsiteY12" fmla="*/ 0 h 6419449"/>
              <a:gd name="connsiteX13" fmla="*/ 9476071 w 11775819"/>
              <a:gd name="connsiteY13" fmla="*/ 0 h 6419449"/>
              <a:gd name="connsiteX14" fmla="*/ 10168766 w 11775819"/>
              <a:gd name="connsiteY14" fmla="*/ 0 h 6419449"/>
              <a:gd name="connsiteX15" fmla="*/ 10861461 w 11775819"/>
              <a:gd name="connsiteY15" fmla="*/ 0 h 6419449"/>
              <a:gd name="connsiteX16" fmla="*/ 11775819 w 11775819"/>
              <a:gd name="connsiteY16" fmla="*/ 0 h 6419449"/>
              <a:gd name="connsiteX17" fmla="*/ 11775819 w 11775819"/>
              <a:gd name="connsiteY17" fmla="*/ 641945 h 6419449"/>
              <a:gd name="connsiteX18" fmla="*/ 11775819 w 11775819"/>
              <a:gd name="connsiteY18" fmla="*/ 1412279 h 6419449"/>
              <a:gd name="connsiteX19" fmla="*/ 11775819 w 11775819"/>
              <a:gd name="connsiteY19" fmla="*/ 2118418 h 6419449"/>
              <a:gd name="connsiteX20" fmla="*/ 11775819 w 11775819"/>
              <a:gd name="connsiteY20" fmla="*/ 2696169 h 6419449"/>
              <a:gd name="connsiteX21" fmla="*/ 11775819 w 11775819"/>
              <a:gd name="connsiteY21" fmla="*/ 3145530 h 6419449"/>
              <a:gd name="connsiteX22" fmla="*/ 11775819 w 11775819"/>
              <a:gd name="connsiteY22" fmla="*/ 3787475 h 6419449"/>
              <a:gd name="connsiteX23" fmla="*/ 11775819 w 11775819"/>
              <a:gd name="connsiteY23" fmla="*/ 4365225 h 6419449"/>
              <a:gd name="connsiteX24" fmla="*/ 11775819 w 11775819"/>
              <a:gd name="connsiteY24" fmla="*/ 5135559 h 6419449"/>
              <a:gd name="connsiteX25" fmla="*/ 11775819 w 11775819"/>
              <a:gd name="connsiteY25" fmla="*/ 6419449 h 6419449"/>
              <a:gd name="connsiteX26" fmla="*/ 10847607 w 11775819"/>
              <a:gd name="connsiteY26" fmla="*/ 6419449 h 6419449"/>
              <a:gd name="connsiteX27" fmla="*/ 10037154 w 11775819"/>
              <a:gd name="connsiteY27" fmla="*/ 6419449 h 6419449"/>
              <a:gd name="connsiteX28" fmla="*/ 9344459 w 11775819"/>
              <a:gd name="connsiteY28" fmla="*/ 6419449 h 6419449"/>
              <a:gd name="connsiteX29" fmla="*/ 8651763 w 11775819"/>
              <a:gd name="connsiteY29" fmla="*/ 6419449 h 6419449"/>
              <a:gd name="connsiteX30" fmla="*/ 7723552 w 11775819"/>
              <a:gd name="connsiteY30" fmla="*/ 6419449 h 6419449"/>
              <a:gd name="connsiteX31" fmla="*/ 6795340 w 11775819"/>
              <a:gd name="connsiteY31" fmla="*/ 6419449 h 6419449"/>
              <a:gd name="connsiteX32" fmla="*/ 6338161 w 11775819"/>
              <a:gd name="connsiteY32" fmla="*/ 6419449 h 6419449"/>
              <a:gd name="connsiteX33" fmla="*/ 5880983 w 11775819"/>
              <a:gd name="connsiteY33" fmla="*/ 6419449 h 6419449"/>
              <a:gd name="connsiteX34" fmla="*/ 5070529 w 11775819"/>
              <a:gd name="connsiteY34" fmla="*/ 6419449 h 6419449"/>
              <a:gd name="connsiteX35" fmla="*/ 4613350 w 11775819"/>
              <a:gd name="connsiteY35" fmla="*/ 6419449 h 6419449"/>
              <a:gd name="connsiteX36" fmla="*/ 4273930 w 11775819"/>
              <a:gd name="connsiteY36" fmla="*/ 6419449 h 6419449"/>
              <a:gd name="connsiteX37" fmla="*/ 3345718 w 11775819"/>
              <a:gd name="connsiteY37" fmla="*/ 6419449 h 6419449"/>
              <a:gd name="connsiteX38" fmla="*/ 2417506 w 11775819"/>
              <a:gd name="connsiteY38" fmla="*/ 6419449 h 6419449"/>
              <a:gd name="connsiteX39" fmla="*/ 1489295 w 11775819"/>
              <a:gd name="connsiteY39" fmla="*/ 6419449 h 6419449"/>
              <a:gd name="connsiteX40" fmla="*/ 678841 w 11775819"/>
              <a:gd name="connsiteY40" fmla="*/ 6419449 h 6419449"/>
              <a:gd name="connsiteX41" fmla="*/ 0 w 11775819"/>
              <a:gd name="connsiteY41" fmla="*/ 6419449 h 6419449"/>
              <a:gd name="connsiteX42" fmla="*/ 0 w 11775819"/>
              <a:gd name="connsiteY42" fmla="*/ 5777504 h 6419449"/>
              <a:gd name="connsiteX43" fmla="*/ 0 w 11775819"/>
              <a:gd name="connsiteY43" fmla="*/ 5135559 h 6419449"/>
              <a:gd name="connsiteX44" fmla="*/ 0 w 11775819"/>
              <a:gd name="connsiteY44" fmla="*/ 4429420 h 6419449"/>
              <a:gd name="connsiteX45" fmla="*/ 0 w 11775819"/>
              <a:gd name="connsiteY45" fmla="*/ 3851669 h 6419449"/>
              <a:gd name="connsiteX46" fmla="*/ 0 w 11775819"/>
              <a:gd name="connsiteY46" fmla="*/ 3081336 h 6419449"/>
              <a:gd name="connsiteX47" fmla="*/ 0 w 11775819"/>
              <a:gd name="connsiteY47" fmla="*/ 2311002 h 6419449"/>
              <a:gd name="connsiteX48" fmla="*/ 0 w 11775819"/>
              <a:gd name="connsiteY48" fmla="*/ 1540668 h 6419449"/>
              <a:gd name="connsiteX49" fmla="*/ 0 w 11775819"/>
              <a:gd name="connsiteY49" fmla="*/ 962917 h 6419449"/>
              <a:gd name="connsiteX50" fmla="*/ 0 w 11775819"/>
              <a:gd name="connsiteY50" fmla="*/ 0 h 6419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1775819" h="6419449" fill="none" extrusionOk="0">
                <a:moveTo>
                  <a:pt x="0" y="0"/>
                </a:moveTo>
                <a:cubicBezTo>
                  <a:pt x="289838" y="-33106"/>
                  <a:pt x="522246" y="27096"/>
                  <a:pt x="810453" y="0"/>
                </a:cubicBezTo>
                <a:cubicBezTo>
                  <a:pt x="1098660" y="-27096"/>
                  <a:pt x="1366998" y="21362"/>
                  <a:pt x="1620907" y="0"/>
                </a:cubicBezTo>
                <a:cubicBezTo>
                  <a:pt x="1874816" y="-21362"/>
                  <a:pt x="1929640" y="15253"/>
                  <a:pt x="2195844" y="0"/>
                </a:cubicBezTo>
                <a:cubicBezTo>
                  <a:pt x="2462048" y="-15253"/>
                  <a:pt x="2547887" y="-5753"/>
                  <a:pt x="2770781" y="0"/>
                </a:cubicBezTo>
                <a:cubicBezTo>
                  <a:pt x="2993675" y="5753"/>
                  <a:pt x="3196074" y="-18004"/>
                  <a:pt x="3581234" y="0"/>
                </a:cubicBezTo>
                <a:cubicBezTo>
                  <a:pt x="3966394" y="18004"/>
                  <a:pt x="4056686" y="18395"/>
                  <a:pt x="4273930" y="0"/>
                </a:cubicBezTo>
                <a:cubicBezTo>
                  <a:pt x="4491174" y="-18395"/>
                  <a:pt x="4636963" y="1782"/>
                  <a:pt x="4731108" y="0"/>
                </a:cubicBezTo>
                <a:cubicBezTo>
                  <a:pt x="4825253" y="-1782"/>
                  <a:pt x="5307587" y="9924"/>
                  <a:pt x="5659320" y="0"/>
                </a:cubicBezTo>
                <a:cubicBezTo>
                  <a:pt x="6011053" y="-9924"/>
                  <a:pt x="6302459" y="3347"/>
                  <a:pt x="6587532" y="0"/>
                </a:cubicBezTo>
                <a:cubicBezTo>
                  <a:pt x="6872605" y="-3347"/>
                  <a:pt x="7106548" y="19056"/>
                  <a:pt x="7280227" y="0"/>
                </a:cubicBezTo>
                <a:cubicBezTo>
                  <a:pt x="7453907" y="-19056"/>
                  <a:pt x="7896126" y="-25607"/>
                  <a:pt x="8090680" y="0"/>
                </a:cubicBezTo>
                <a:cubicBezTo>
                  <a:pt x="8285234" y="25607"/>
                  <a:pt x="8497142" y="16586"/>
                  <a:pt x="8901134" y="0"/>
                </a:cubicBezTo>
                <a:cubicBezTo>
                  <a:pt x="9305126" y="-16586"/>
                  <a:pt x="9200039" y="-18048"/>
                  <a:pt x="9476071" y="0"/>
                </a:cubicBezTo>
                <a:cubicBezTo>
                  <a:pt x="9752103" y="18048"/>
                  <a:pt x="9839118" y="-25353"/>
                  <a:pt x="10168766" y="0"/>
                </a:cubicBezTo>
                <a:cubicBezTo>
                  <a:pt x="10498414" y="25353"/>
                  <a:pt x="10669033" y="-29357"/>
                  <a:pt x="10861461" y="0"/>
                </a:cubicBezTo>
                <a:cubicBezTo>
                  <a:pt x="11053890" y="29357"/>
                  <a:pt x="11344088" y="-10480"/>
                  <a:pt x="11775819" y="0"/>
                </a:cubicBezTo>
                <a:cubicBezTo>
                  <a:pt x="11793222" y="231986"/>
                  <a:pt x="11754214" y="355311"/>
                  <a:pt x="11775819" y="641945"/>
                </a:cubicBezTo>
                <a:cubicBezTo>
                  <a:pt x="11797424" y="928579"/>
                  <a:pt x="11744218" y="1065487"/>
                  <a:pt x="11775819" y="1412279"/>
                </a:cubicBezTo>
                <a:cubicBezTo>
                  <a:pt x="11807420" y="1759071"/>
                  <a:pt x="11807651" y="1964741"/>
                  <a:pt x="11775819" y="2118418"/>
                </a:cubicBezTo>
                <a:cubicBezTo>
                  <a:pt x="11743987" y="2272095"/>
                  <a:pt x="11790988" y="2445750"/>
                  <a:pt x="11775819" y="2696169"/>
                </a:cubicBezTo>
                <a:cubicBezTo>
                  <a:pt x="11760650" y="2946588"/>
                  <a:pt x="11788204" y="2989092"/>
                  <a:pt x="11775819" y="3145530"/>
                </a:cubicBezTo>
                <a:cubicBezTo>
                  <a:pt x="11763434" y="3301968"/>
                  <a:pt x="11762617" y="3474766"/>
                  <a:pt x="11775819" y="3787475"/>
                </a:cubicBezTo>
                <a:cubicBezTo>
                  <a:pt x="11789021" y="4100184"/>
                  <a:pt x="11764740" y="4131110"/>
                  <a:pt x="11775819" y="4365225"/>
                </a:cubicBezTo>
                <a:cubicBezTo>
                  <a:pt x="11786899" y="4599340"/>
                  <a:pt x="11804891" y="4897475"/>
                  <a:pt x="11775819" y="5135559"/>
                </a:cubicBezTo>
                <a:cubicBezTo>
                  <a:pt x="11746747" y="5373643"/>
                  <a:pt x="11741546" y="5824447"/>
                  <a:pt x="11775819" y="6419449"/>
                </a:cubicBezTo>
                <a:cubicBezTo>
                  <a:pt x="11315723" y="6417918"/>
                  <a:pt x="11302299" y="6465124"/>
                  <a:pt x="10847607" y="6419449"/>
                </a:cubicBezTo>
                <a:cubicBezTo>
                  <a:pt x="10392915" y="6373774"/>
                  <a:pt x="10210696" y="6453437"/>
                  <a:pt x="10037154" y="6419449"/>
                </a:cubicBezTo>
                <a:cubicBezTo>
                  <a:pt x="9863612" y="6385461"/>
                  <a:pt x="9657013" y="6436951"/>
                  <a:pt x="9344459" y="6419449"/>
                </a:cubicBezTo>
                <a:cubicBezTo>
                  <a:pt x="9031905" y="6401947"/>
                  <a:pt x="8876058" y="6390633"/>
                  <a:pt x="8651763" y="6419449"/>
                </a:cubicBezTo>
                <a:cubicBezTo>
                  <a:pt x="8427468" y="6448265"/>
                  <a:pt x="8046326" y="6378869"/>
                  <a:pt x="7723552" y="6419449"/>
                </a:cubicBezTo>
                <a:cubicBezTo>
                  <a:pt x="7400778" y="6460029"/>
                  <a:pt x="7225002" y="6388877"/>
                  <a:pt x="6795340" y="6419449"/>
                </a:cubicBezTo>
                <a:cubicBezTo>
                  <a:pt x="6365678" y="6450021"/>
                  <a:pt x="6557322" y="6438388"/>
                  <a:pt x="6338161" y="6419449"/>
                </a:cubicBezTo>
                <a:cubicBezTo>
                  <a:pt x="6119000" y="6400510"/>
                  <a:pt x="6102903" y="6410508"/>
                  <a:pt x="5880983" y="6419449"/>
                </a:cubicBezTo>
                <a:cubicBezTo>
                  <a:pt x="5659063" y="6428390"/>
                  <a:pt x="5323062" y="6397318"/>
                  <a:pt x="5070529" y="6419449"/>
                </a:cubicBezTo>
                <a:cubicBezTo>
                  <a:pt x="4817996" y="6441580"/>
                  <a:pt x="4830666" y="6428423"/>
                  <a:pt x="4613350" y="6419449"/>
                </a:cubicBezTo>
                <a:cubicBezTo>
                  <a:pt x="4396034" y="6410475"/>
                  <a:pt x="4368483" y="6422224"/>
                  <a:pt x="4273930" y="6419449"/>
                </a:cubicBezTo>
                <a:cubicBezTo>
                  <a:pt x="4179377" y="6416674"/>
                  <a:pt x="3575967" y="6460584"/>
                  <a:pt x="3345718" y="6419449"/>
                </a:cubicBezTo>
                <a:cubicBezTo>
                  <a:pt x="3115469" y="6378314"/>
                  <a:pt x="2658173" y="6374501"/>
                  <a:pt x="2417506" y="6419449"/>
                </a:cubicBezTo>
                <a:cubicBezTo>
                  <a:pt x="2176839" y="6464397"/>
                  <a:pt x="1771375" y="6412076"/>
                  <a:pt x="1489295" y="6419449"/>
                </a:cubicBezTo>
                <a:cubicBezTo>
                  <a:pt x="1207215" y="6426822"/>
                  <a:pt x="841733" y="6409428"/>
                  <a:pt x="678841" y="6419449"/>
                </a:cubicBezTo>
                <a:cubicBezTo>
                  <a:pt x="515949" y="6429470"/>
                  <a:pt x="234889" y="6420416"/>
                  <a:pt x="0" y="6419449"/>
                </a:cubicBezTo>
                <a:cubicBezTo>
                  <a:pt x="11452" y="6182211"/>
                  <a:pt x="-19359" y="5918479"/>
                  <a:pt x="0" y="5777504"/>
                </a:cubicBezTo>
                <a:cubicBezTo>
                  <a:pt x="19359" y="5636530"/>
                  <a:pt x="-30380" y="5273178"/>
                  <a:pt x="0" y="5135559"/>
                </a:cubicBezTo>
                <a:cubicBezTo>
                  <a:pt x="30380" y="4997940"/>
                  <a:pt x="-13671" y="4754059"/>
                  <a:pt x="0" y="4429420"/>
                </a:cubicBezTo>
                <a:cubicBezTo>
                  <a:pt x="13671" y="4104781"/>
                  <a:pt x="-12423" y="4055918"/>
                  <a:pt x="0" y="3851669"/>
                </a:cubicBezTo>
                <a:cubicBezTo>
                  <a:pt x="12423" y="3647420"/>
                  <a:pt x="-37794" y="3309887"/>
                  <a:pt x="0" y="3081336"/>
                </a:cubicBezTo>
                <a:cubicBezTo>
                  <a:pt x="37794" y="2852785"/>
                  <a:pt x="-16347" y="2675751"/>
                  <a:pt x="0" y="2311002"/>
                </a:cubicBezTo>
                <a:cubicBezTo>
                  <a:pt x="16347" y="1946253"/>
                  <a:pt x="14834" y="1784736"/>
                  <a:pt x="0" y="1540668"/>
                </a:cubicBezTo>
                <a:cubicBezTo>
                  <a:pt x="-14834" y="1296600"/>
                  <a:pt x="20956" y="1143514"/>
                  <a:pt x="0" y="962917"/>
                </a:cubicBezTo>
                <a:cubicBezTo>
                  <a:pt x="-20956" y="782320"/>
                  <a:pt x="10281" y="267164"/>
                  <a:pt x="0" y="0"/>
                </a:cubicBezTo>
                <a:close/>
              </a:path>
              <a:path w="11775819" h="6419449" stroke="0" extrusionOk="0">
                <a:moveTo>
                  <a:pt x="0" y="0"/>
                </a:moveTo>
                <a:cubicBezTo>
                  <a:pt x="249632" y="1047"/>
                  <a:pt x="384507" y="-13422"/>
                  <a:pt x="574937" y="0"/>
                </a:cubicBezTo>
                <a:cubicBezTo>
                  <a:pt x="765367" y="13422"/>
                  <a:pt x="771544" y="-5817"/>
                  <a:pt x="914358" y="0"/>
                </a:cubicBezTo>
                <a:cubicBezTo>
                  <a:pt x="1057172" y="5817"/>
                  <a:pt x="1336683" y="16815"/>
                  <a:pt x="1489295" y="0"/>
                </a:cubicBezTo>
                <a:cubicBezTo>
                  <a:pt x="1641907" y="-16815"/>
                  <a:pt x="1845716" y="20134"/>
                  <a:pt x="1946474" y="0"/>
                </a:cubicBezTo>
                <a:cubicBezTo>
                  <a:pt x="2047232" y="-20134"/>
                  <a:pt x="2400066" y="-28515"/>
                  <a:pt x="2521411" y="0"/>
                </a:cubicBezTo>
                <a:cubicBezTo>
                  <a:pt x="2642756" y="28515"/>
                  <a:pt x="2837597" y="-10934"/>
                  <a:pt x="2978590" y="0"/>
                </a:cubicBezTo>
                <a:cubicBezTo>
                  <a:pt x="3119583" y="10934"/>
                  <a:pt x="3218444" y="-5927"/>
                  <a:pt x="3318010" y="0"/>
                </a:cubicBezTo>
                <a:cubicBezTo>
                  <a:pt x="3417576" y="5927"/>
                  <a:pt x="3733679" y="-39209"/>
                  <a:pt x="4128464" y="0"/>
                </a:cubicBezTo>
                <a:cubicBezTo>
                  <a:pt x="4523249" y="39209"/>
                  <a:pt x="4486286" y="23615"/>
                  <a:pt x="4821159" y="0"/>
                </a:cubicBezTo>
                <a:cubicBezTo>
                  <a:pt x="5156032" y="-23615"/>
                  <a:pt x="5028752" y="-9000"/>
                  <a:pt x="5160580" y="0"/>
                </a:cubicBezTo>
                <a:cubicBezTo>
                  <a:pt x="5292408" y="9000"/>
                  <a:pt x="5814709" y="15000"/>
                  <a:pt x="6088791" y="0"/>
                </a:cubicBezTo>
                <a:cubicBezTo>
                  <a:pt x="6362873" y="-15000"/>
                  <a:pt x="6773413" y="-42061"/>
                  <a:pt x="7017003" y="0"/>
                </a:cubicBezTo>
                <a:cubicBezTo>
                  <a:pt x="7260593" y="42061"/>
                  <a:pt x="7535309" y="-12428"/>
                  <a:pt x="7709698" y="0"/>
                </a:cubicBezTo>
                <a:cubicBezTo>
                  <a:pt x="7884087" y="12428"/>
                  <a:pt x="7980833" y="9521"/>
                  <a:pt x="8049119" y="0"/>
                </a:cubicBezTo>
                <a:cubicBezTo>
                  <a:pt x="8117405" y="-9521"/>
                  <a:pt x="8347887" y="-13464"/>
                  <a:pt x="8506297" y="0"/>
                </a:cubicBezTo>
                <a:cubicBezTo>
                  <a:pt x="8664707" y="13464"/>
                  <a:pt x="8953593" y="13807"/>
                  <a:pt x="9316751" y="0"/>
                </a:cubicBezTo>
                <a:cubicBezTo>
                  <a:pt x="9679909" y="-13807"/>
                  <a:pt x="10055390" y="35789"/>
                  <a:pt x="10244963" y="0"/>
                </a:cubicBezTo>
                <a:cubicBezTo>
                  <a:pt x="10434536" y="-35789"/>
                  <a:pt x="10700078" y="-16901"/>
                  <a:pt x="10937658" y="0"/>
                </a:cubicBezTo>
                <a:cubicBezTo>
                  <a:pt x="11175238" y="16901"/>
                  <a:pt x="11458873" y="-36582"/>
                  <a:pt x="11775819" y="0"/>
                </a:cubicBezTo>
                <a:cubicBezTo>
                  <a:pt x="11769878" y="105669"/>
                  <a:pt x="11790239" y="406989"/>
                  <a:pt x="11775819" y="513556"/>
                </a:cubicBezTo>
                <a:cubicBezTo>
                  <a:pt x="11761399" y="620123"/>
                  <a:pt x="11790152" y="931903"/>
                  <a:pt x="11775819" y="1091306"/>
                </a:cubicBezTo>
                <a:cubicBezTo>
                  <a:pt x="11761487" y="1250709"/>
                  <a:pt x="11757448" y="1478339"/>
                  <a:pt x="11775819" y="1669057"/>
                </a:cubicBezTo>
                <a:cubicBezTo>
                  <a:pt x="11794190" y="1859775"/>
                  <a:pt x="11797774" y="2052323"/>
                  <a:pt x="11775819" y="2375196"/>
                </a:cubicBezTo>
                <a:cubicBezTo>
                  <a:pt x="11753864" y="2698069"/>
                  <a:pt x="11797112" y="2830528"/>
                  <a:pt x="11775819" y="2952947"/>
                </a:cubicBezTo>
                <a:cubicBezTo>
                  <a:pt x="11754526" y="3075366"/>
                  <a:pt x="11792003" y="3319787"/>
                  <a:pt x="11775819" y="3594891"/>
                </a:cubicBezTo>
                <a:cubicBezTo>
                  <a:pt x="11759635" y="3869995"/>
                  <a:pt x="11793911" y="3869597"/>
                  <a:pt x="11775819" y="4108447"/>
                </a:cubicBezTo>
                <a:cubicBezTo>
                  <a:pt x="11757727" y="4347297"/>
                  <a:pt x="11759886" y="4333279"/>
                  <a:pt x="11775819" y="4557809"/>
                </a:cubicBezTo>
                <a:cubicBezTo>
                  <a:pt x="11791752" y="4782339"/>
                  <a:pt x="11793777" y="4854447"/>
                  <a:pt x="11775819" y="5071365"/>
                </a:cubicBezTo>
                <a:cubicBezTo>
                  <a:pt x="11757861" y="5288283"/>
                  <a:pt x="11782731" y="5391312"/>
                  <a:pt x="11775819" y="5584921"/>
                </a:cubicBezTo>
                <a:cubicBezTo>
                  <a:pt x="11768907" y="5778530"/>
                  <a:pt x="11794127" y="6005587"/>
                  <a:pt x="11775819" y="6419449"/>
                </a:cubicBezTo>
                <a:cubicBezTo>
                  <a:pt x="11657834" y="6407649"/>
                  <a:pt x="11482103" y="6411018"/>
                  <a:pt x="11200882" y="6419449"/>
                </a:cubicBezTo>
                <a:cubicBezTo>
                  <a:pt x="10919661" y="6427880"/>
                  <a:pt x="10899843" y="6430265"/>
                  <a:pt x="10625945" y="6419449"/>
                </a:cubicBezTo>
                <a:cubicBezTo>
                  <a:pt x="10352047" y="6408633"/>
                  <a:pt x="10358040" y="6401481"/>
                  <a:pt x="10168766" y="6419449"/>
                </a:cubicBezTo>
                <a:cubicBezTo>
                  <a:pt x="9979492" y="6437417"/>
                  <a:pt x="9495584" y="6439835"/>
                  <a:pt x="9240554" y="6419449"/>
                </a:cubicBezTo>
                <a:cubicBezTo>
                  <a:pt x="8985524" y="6399063"/>
                  <a:pt x="8936507" y="6399206"/>
                  <a:pt x="8665617" y="6419449"/>
                </a:cubicBezTo>
                <a:cubicBezTo>
                  <a:pt x="8394727" y="6439692"/>
                  <a:pt x="8213576" y="6417903"/>
                  <a:pt x="7972922" y="6419449"/>
                </a:cubicBezTo>
                <a:cubicBezTo>
                  <a:pt x="7732269" y="6420995"/>
                  <a:pt x="7551520" y="6428783"/>
                  <a:pt x="7397985" y="6419449"/>
                </a:cubicBezTo>
                <a:cubicBezTo>
                  <a:pt x="7244450" y="6410115"/>
                  <a:pt x="7016984" y="6437911"/>
                  <a:pt x="6823048" y="6419449"/>
                </a:cubicBezTo>
                <a:cubicBezTo>
                  <a:pt x="6629112" y="6400987"/>
                  <a:pt x="6371676" y="6420964"/>
                  <a:pt x="6130353" y="6419449"/>
                </a:cubicBezTo>
                <a:cubicBezTo>
                  <a:pt x="5889031" y="6417934"/>
                  <a:pt x="5863644" y="6431147"/>
                  <a:pt x="5790932" y="6419449"/>
                </a:cubicBezTo>
                <a:cubicBezTo>
                  <a:pt x="5718220" y="6407751"/>
                  <a:pt x="5528982" y="6430057"/>
                  <a:pt x="5333753" y="6419449"/>
                </a:cubicBezTo>
                <a:cubicBezTo>
                  <a:pt x="5138524" y="6408841"/>
                  <a:pt x="5141297" y="6434743"/>
                  <a:pt x="4994333" y="6419449"/>
                </a:cubicBezTo>
                <a:cubicBezTo>
                  <a:pt x="4847369" y="6404155"/>
                  <a:pt x="4661072" y="6406640"/>
                  <a:pt x="4419396" y="6419449"/>
                </a:cubicBezTo>
                <a:cubicBezTo>
                  <a:pt x="4177720" y="6432258"/>
                  <a:pt x="3773638" y="6444469"/>
                  <a:pt x="3491184" y="6419449"/>
                </a:cubicBezTo>
                <a:cubicBezTo>
                  <a:pt x="3208730" y="6394429"/>
                  <a:pt x="3061722" y="6401396"/>
                  <a:pt x="2916247" y="6419449"/>
                </a:cubicBezTo>
                <a:cubicBezTo>
                  <a:pt x="2770772" y="6437502"/>
                  <a:pt x="2473290" y="6430552"/>
                  <a:pt x="2223552" y="6419449"/>
                </a:cubicBezTo>
                <a:cubicBezTo>
                  <a:pt x="1973815" y="6408346"/>
                  <a:pt x="1960607" y="6413786"/>
                  <a:pt x="1884131" y="6419449"/>
                </a:cubicBezTo>
                <a:cubicBezTo>
                  <a:pt x="1807655" y="6425112"/>
                  <a:pt x="1288275" y="6399427"/>
                  <a:pt x="1073678" y="6419449"/>
                </a:cubicBezTo>
                <a:cubicBezTo>
                  <a:pt x="859081" y="6439471"/>
                  <a:pt x="324081" y="6458335"/>
                  <a:pt x="0" y="6419449"/>
                </a:cubicBezTo>
                <a:cubicBezTo>
                  <a:pt x="21399" y="6199700"/>
                  <a:pt x="-1801" y="6108399"/>
                  <a:pt x="0" y="5905893"/>
                </a:cubicBezTo>
                <a:cubicBezTo>
                  <a:pt x="1801" y="5703387"/>
                  <a:pt x="5804" y="5546128"/>
                  <a:pt x="0" y="5263948"/>
                </a:cubicBezTo>
                <a:cubicBezTo>
                  <a:pt x="-5804" y="4981769"/>
                  <a:pt x="17446" y="4841472"/>
                  <a:pt x="0" y="4686198"/>
                </a:cubicBezTo>
                <a:cubicBezTo>
                  <a:pt x="-17446" y="4530924"/>
                  <a:pt x="38039" y="4225934"/>
                  <a:pt x="0" y="3915864"/>
                </a:cubicBezTo>
                <a:cubicBezTo>
                  <a:pt x="-38039" y="3605794"/>
                  <a:pt x="-37933" y="3415180"/>
                  <a:pt x="0" y="3145530"/>
                </a:cubicBezTo>
                <a:cubicBezTo>
                  <a:pt x="37933" y="2875880"/>
                  <a:pt x="1713" y="2775694"/>
                  <a:pt x="0" y="2631974"/>
                </a:cubicBezTo>
                <a:cubicBezTo>
                  <a:pt x="-1713" y="2488254"/>
                  <a:pt x="225" y="2186835"/>
                  <a:pt x="0" y="1990029"/>
                </a:cubicBezTo>
                <a:cubicBezTo>
                  <a:pt x="-225" y="1793224"/>
                  <a:pt x="9403" y="1527864"/>
                  <a:pt x="0" y="1412279"/>
                </a:cubicBezTo>
                <a:cubicBezTo>
                  <a:pt x="-9403" y="1296694"/>
                  <a:pt x="18985" y="877238"/>
                  <a:pt x="0" y="641945"/>
                </a:cubicBezTo>
                <a:cubicBezTo>
                  <a:pt x="-18985" y="406652"/>
                  <a:pt x="17264" y="225558"/>
                  <a:pt x="0" y="0"/>
                </a:cubicBezTo>
                <a:close/>
              </a:path>
            </a:pathLst>
          </a:custGeom>
          <a:solidFill>
            <a:srgbClr val="F7F7F7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1832796384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63500" sx="102000" sy="1020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سهم: بشكل رتبة عسكرية 6">
            <a:extLst>
              <a:ext uri="{FF2B5EF4-FFF2-40B4-BE49-F238E27FC236}">
                <a16:creationId xmlns:a16="http://schemas.microsoft.com/office/drawing/2014/main" id="{55BF798A-2402-A8C2-D110-E9D0C07B2C67}"/>
              </a:ext>
            </a:extLst>
          </p:cNvPr>
          <p:cNvSpPr/>
          <p:nvPr/>
        </p:nvSpPr>
        <p:spPr>
          <a:xfrm flipH="1">
            <a:off x="224852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1E5E7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7" name="مربع نص 56">
            <a:extLst>
              <a:ext uri="{FF2B5EF4-FFF2-40B4-BE49-F238E27FC236}">
                <a16:creationId xmlns:a16="http://schemas.microsoft.com/office/drawing/2014/main" id="{3A10674C-B57F-0AAF-380A-1568171D72C5}"/>
              </a:ext>
            </a:extLst>
          </p:cNvPr>
          <p:cNvSpPr txBox="1"/>
          <p:nvPr/>
        </p:nvSpPr>
        <p:spPr>
          <a:xfrm>
            <a:off x="479433" y="64338"/>
            <a:ext cx="2588368" cy="646331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التقويـــــــــــــــــــــــــــــــــم</a:t>
            </a:r>
          </a:p>
        </p:txBody>
      </p:sp>
      <p:graphicFrame>
        <p:nvGraphicFramePr>
          <p:cNvPr id="4" name="جدول 3">
            <a:extLst>
              <a:ext uri="{FF2B5EF4-FFF2-40B4-BE49-F238E27FC236}">
                <a16:creationId xmlns:a16="http://schemas.microsoft.com/office/drawing/2014/main" id="{AF54C531-3A1E-2B38-FD1B-7B550ECF8144}"/>
              </a:ext>
            </a:extLst>
          </p:cNvPr>
          <p:cNvGraphicFramePr>
            <a:graphicFrameLocks noGrp="1"/>
          </p:cNvGraphicFramePr>
          <p:nvPr/>
        </p:nvGraphicFramePr>
        <p:xfrm>
          <a:off x="366132" y="670740"/>
          <a:ext cx="11497499" cy="5874439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423083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  <a:gridCol w="9074416">
                  <a:extLst>
                    <a:ext uri="{9D8B030D-6E8A-4147-A177-3AD203B41FA5}">
                      <a16:colId xmlns:a16="http://schemas.microsoft.com/office/drawing/2014/main" val="87156748"/>
                    </a:ext>
                  </a:extLst>
                </a:gridCol>
              </a:tblGrid>
              <a:tr h="5874439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200" dirty="0">
                        <a:cs typeface="AGA Aladdin Regular" pitchFamily="2" charset="-78"/>
                      </a:endParaRPr>
                    </a:p>
                  </a:txBody>
                  <a:tcPr>
                    <a:lnL w="12700" cmpd="sng">
                      <a:noFill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</a:tbl>
          </a:graphicData>
        </a:graphic>
      </p:graphicFrame>
      <p:pic>
        <p:nvPicPr>
          <p:cNvPr id="11" name="صورة 10">
            <a:extLst>
              <a:ext uri="{FF2B5EF4-FFF2-40B4-BE49-F238E27FC236}">
                <a16:creationId xmlns:a16="http://schemas.microsoft.com/office/drawing/2014/main" id="{6B6D3A27-DF53-A25E-B8C7-CE82C201FA4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745" y="571555"/>
            <a:ext cx="744303" cy="744303"/>
          </a:xfrm>
          <a:prstGeom prst="rect">
            <a:avLst/>
          </a:prstGeom>
        </p:spPr>
      </p:pic>
      <p:grpSp>
        <p:nvGrpSpPr>
          <p:cNvPr id="17" name="مجموعة 16">
            <a:extLst>
              <a:ext uri="{FF2B5EF4-FFF2-40B4-BE49-F238E27FC236}">
                <a16:creationId xmlns:a16="http://schemas.microsoft.com/office/drawing/2014/main" id="{E0DC0E13-1AC9-5843-8467-5236C7B97276}"/>
              </a:ext>
            </a:extLst>
          </p:cNvPr>
          <p:cNvGrpSpPr/>
          <p:nvPr/>
        </p:nvGrpSpPr>
        <p:grpSpPr>
          <a:xfrm>
            <a:off x="6863086" y="663685"/>
            <a:ext cx="2633184" cy="664446"/>
            <a:chOff x="6863086" y="663685"/>
            <a:chExt cx="2633184" cy="664446"/>
          </a:xfrm>
        </p:grpSpPr>
        <p:sp>
          <p:nvSpPr>
            <p:cNvPr id="18" name="سهم: خماسي 17">
              <a:extLst>
                <a:ext uri="{FF2B5EF4-FFF2-40B4-BE49-F238E27FC236}">
                  <a16:creationId xmlns:a16="http://schemas.microsoft.com/office/drawing/2014/main" id="{B344FC40-5448-6C22-FCAD-3BACB6FA08FE}"/>
                </a:ext>
              </a:extLst>
            </p:cNvPr>
            <p:cNvSpPr/>
            <p:nvPr/>
          </p:nvSpPr>
          <p:spPr>
            <a:xfrm flipH="1">
              <a:off x="6863086" y="663685"/>
              <a:ext cx="2588368" cy="664446"/>
            </a:xfrm>
            <a:custGeom>
              <a:avLst/>
              <a:gdLst>
                <a:gd name="connsiteX0" fmla="*/ 0 w 2588368"/>
                <a:gd name="connsiteY0" fmla="*/ 0 h 664446"/>
                <a:gd name="connsiteX1" fmla="*/ 518913 w 2588368"/>
                <a:gd name="connsiteY1" fmla="*/ 0 h 664446"/>
                <a:gd name="connsiteX2" fmla="*/ 1060388 w 2588368"/>
                <a:gd name="connsiteY2" fmla="*/ 0 h 664446"/>
                <a:gd name="connsiteX3" fmla="*/ 1624424 w 2588368"/>
                <a:gd name="connsiteY3" fmla="*/ 0 h 664446"/>
                <a:gd name="connsiteX4" fmla="*/ 2256145 w 2588368"/>
                <a:gd name="connsiteY4" fmla="*/ 0 h 664446"/>
                <a:gd name="connsiteX5" fmla="*/ 2588368 w 2588368"/>
                <a:gd name="connsiteY5" fmla="*/ 332223 h 664446"/>
                <a:gd name="connsiteX6" fmla="*/ 2256145 w 2588368"/>
                <a:gd name="connsiteY6" fmla="*/ 664446 h 664446"/>
                <a:gd name="connsiteX7" fmla="*/ 1759793 w 2588368"/>
                <a:gd name="connsiteY7" fmla="*/ 664446 h 664446"/>
                <a:gd name="connsiteX8" fmla="*/ 1173195 w 2588368"/>
                <a:gd name="connsiteY8" fmla="*/ 664446 h 664446"/>
                <a:gd name="connsiteX9" fmla="*/ 654282 w 2588368"/>
                <a:gd name="connsiteY9" fmla="*/ 664446 h 664446"/>
                <a:gd name="connsiteX10" fmla="*/ 0 w 2588368"/>
                <a:gd name="connsiteY10" fmla="*/ 664446 h 664446"/>
                <a:gd name="connsiteX11" fmla="*/ 0 w 2588368"/>
                <a:gd name="connsiteY11" fmla="*/ 0 h 664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88368" h="664446" fill="none" extrusionOk="0">
                  <a:moveTo>
                    <a:pt x="0" y="0"/>
                  </a:moveTo>
                  <a:cubicBezTo>
                    <a:pt x="143220" y="25746"/>
                    <a:pt x="372932" y="10596"/>
                    <a:pt x="518913" y="0"/>
                  </a:cubicBezTo>
                  <a:cubicBezTo>
                    <a:pt x="664894" y="-10596"/>
                    <a:pt x="864069" y="9951"/>
                    <a:pt x="1060388" y="0"/>
                  </a:cubicBezTo>
                  <a:cubicBezTo>
                    <a:pt x="1256708" y="-9951"/>
                    <a:pt x="1470954" y="-2092"/>
                    <a:pt x="1624424" y="0"/>
                  </a:cubicBezTo>
                  <a:cubicBezTo>
                    <a:pt x="1777894" y="2092"/>
                    <a:pt x="1989373" y="2063"/>
                    <a:pt x="2256145" y="0"/>
                  </a:cubicBezTo>
                  <a:cubicBezTo>
                    <a:pt x="2344035" y="101723"/>
                    <a:pt x="2511712" y="223617"/>
                    <a:pt x="2588368" y="332223"/>
                  </a:cubicBezTo>
                  <a:cubicBezTo>
                    <a:pt x="2482480" y="418395"/>
                    <a:pt x="2365436" y="547645"/>
                    <a:pt x="2256145" y="664446"/>
                  </a:cubicBezTo>
                  <a:cubicBezTo>
                    <a:pt x="2037291" y="656159"/>
                    <a:pt x="1988685" y="686584"/>
                    <a:pt x="1759793" y="664446"/>
                  </a:cubicBezTo>
                  <a:cubicBezTo>
                    <a:pt x="1530901" y="642308"/>
                    <a:pt x="1385613" y="677574"/>
                    <a:pt x="1173195" y="664446"/>
                  </a:cubicBezTo>
                  <a:cubicBezTo>
                    <a:pt x="960777" y="651318"/>
                    <a:pt x="761360" y="679129"/>
                    <a:pt x="654282" y="664446"/>
                  </a:cubicBezTo>
                  <a:cubicBezTo>
                    <a:pt x="547204" y="649763"/>
                    <a:pt x="315196" y="639417"/>
                    <a:pt x="0" y="664446"/>
                  </a:cubicBezTo>
                  <a:cubicBezTo>
                    <a:pt x="-21486" y="392354"/>
                    <a:pt x="-11211" y="137130"/>
                    <a:pt x="0" y="0"/>
                  </a:cubicBezTo>
                  <a:close/>
                </a:path>
                <a:path w="2588368" h="664446" stroke="0" extrusionOk="0">
                  <a:moveTo>
                    <a:pt x="0" y="0"/>
                  </a:moveTo>
                  <a:cubicBezTo>
                    <a:pt x="127814" y="6812"/>
                    <a:pt x="335529" y="5019"/>
                    <a:pt x="609159" y="0"/>
                  </a:cubicBezTo>
                  <a:cubicBezTo>
                    <a:pt x="882789" y="-5019"/>
                    <a:pt x="988778" y="9823"/>
                    <a:pt x="1150634" y="0"/>
                  </a:cubicBezTo>
                  <a:cubicBezTo>
                    <a:pt x="1312491" y="-9823"/>
                    <a:pt x="1470741" y="-12889"/>
                    <a:pt x="1737232" y="0"/>
                  </a:cubicBezTo>
                  <a:cubicBezTo>
                    <a:pt x="2003723" y="12889"/>
                    <a:pt x="2109350" y="-20874"/>
                    <a:pt x="2256145" y="0"/>
                  </a:cubicBezTo>
                  <a:cubicBezTo>
                    <a:pt x="2381981" y="100418"/>
                    <a:pt x="2417281" y="189660"/>
                    <a:pt x="2588368" y="332223"/>
                  </a:cubicBezTo>
                  <a:cubicBezTo>
                    <a:pt x="2445343" y="482804"/>
                    <a:pt x="2404777" y="501683"/>
                    <a:pt x="2256145" y="664446"/>
                  </a:cubicBezTo>
                  <a:cubicBezTo>
                    <a:pt x="1962191" y="694122"/>
                    <a:pt x="1776857" y="641955"/>
                    <a:pt x="1646986" y="664446"/>
                  </a:cubicBezTo>
                  <a:cubicBezTo>
                    <a:pt x="1517115" y="686937"/>
                    <a:pt x="1293466" y="651932"/>
                    <a:pt x="1082950" y="664446"/>
                  </a:cubicBezTo>
                  <a:cubicBezTo>
                    <a:pt x="872434" y="676960"/>
                    <a:pt x="539981" y="710301"/>
                    <a:pt x="0" y="664446"/>
                  </a:cubicBezTo>
                  <a:cubicBezTo>
                    <a:pt x="9835" y="502355"/>
                    <a:pt x="-20542" y="270038"/>
                    <a:pt x="0" y="0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>
              <a:extLst>
                <a:ext uri="{C807C97D-BFC1-408E-A445-0C87EB9F89A2}">
                  <ask:lineSketchStyleProps xmlns:ask="http://schemas.microsoft.com/office/drawing/2018/sketchyshapes" sd="2165814312">
                    <a:prstGeom prst="homePlate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9" name="مربع نص 18">
              <a:extLst>
                <a:ext uri="{FF2B5EF4-FFF2-40B4-BE49-F238E27FC236}">
                  <a16:creationId xmlns:a16="http://schemas.microsoft.com/office/drawing/2014/main" id="{EE461AC3-F346-C10D-8ABA-564D64B30C7D}"/>
                </a:ext>
              </a:extLst>
            </p:cNvPr>
            <p:cNvSpPr txBox="1"/>
            <p:nvPr/>
          </p:nvSpPr>
          <p:spPr>
            <a:xfrm>
              <a:off x="6902243" y="681800"/>
              <a:ext cx="2594027" cy="646331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36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تـــــــــــــــــــــــــــــــــــــــــــــــــــدرب</a:t>
              </a:r>
            </a:p>
          </p:txBody>
        </p:sp>
      </p:grpSp>
      <p:grpSp>
        <p:nvGrpSpPr>
          <p:cNvPr id="21" name="مجموعة 20">
            <a:extLst>
              <a:ext uri="{FF2B5EF4-FFF2-40B4-BE49-F238E27FC236}">
                <a16:creationId xmlns:a16="http://schemas.microsoft.com/office/drawing/2014/main" id="{4BEA613E-D84C-4187-E410-6EC91163CDF3}"/>
              </a:ext>
            </a:extLst>
          </p:cNvPr>
          <p:cNvGrpSpPr/>
          <p:nvPr/>
        </p:nvGrpSpPr>
        <p:grpSpPr>
          <a:xfrm>
            <a:off x="9519130" y="5822461"/>
            <a:ext cx="2367301" cy="687953"/>
            <a:chOff x="9519130" y="5822461"/>
            <a:chExt cx="2367301" cy="687953"/>
          </a:xfrm>
        </p:grpSpPr>
        <p:grpSp>
          <p:nvGrpSpPr>
            <p:cNvPr id="12" name="مجموعة 11">
              <a:extLst>
                <a:ext uri="{FF2B5EF4-FFF2-40B4-BE49-F238E27FC236}">
                  <a16:creationId xmlns:a16="http://schemas.microsoft.com/office/drawing/2014/main" id="{8D38AD0C-1813-5114-F7E0-97081BFA0E9C}"/>
                </a:ext>
              </a:extLst>
            </p:cNvPr>
            <p:cNvGrpSpPr/>
            <p:nvPr/>
          </p:nvGrpSpPr>
          <p:grpSpPr>
            <a:xfrm>
              <a:off x="9532620" y="5857028"/>
              <a:ext cx="2353811" cy="653386"/>
              <a:chOff x="4616566" y="3059430"/>
              <a:chExt cx="2812256" cy="653386"/>
            </a:xfrm>
          </p:grpSpPr>
          <p:grpSp>
            <p:nvGrpSpPr>
              <p:cNvPr id="13" name="مجموعة 12">
                <a:extLst>
                  <a:ext uri="{FF2B5EF4-FFF2-40B4-BE49-F238E27FC236}">
                    <a16:creationId xmlns:a16="http://schemas.microsoft.com/office/drawing/2014/main" id="{566A571E-9A9E-6A7A-90EA-C3FE2850E009}"/>
                  </a:ext>
                </a:extLst>
              </p:cNvPr>
              <p:cNvGrpSpPr/>
              <p:nvPr/>
            </p:nvGrpSpPr>
            <p:grpSpPr>
              <a:xfrm>
                <a:off x="4616566" y="3059430"/>
                <a:ext cx="2812256" cy="646331"/>
                <a:chOff x="4616566" y="3059430"/>
                <a:chExt cx="2812256" cy="646331"/>
              </a:xfrm>
            </p:grpSpPr>
            <p:sp>
              <p:nvSpPr>
                <p:cNvPr id="15" name="مستطيل 14">
                  <a:extLst>
                    <a:ext uri="{FF2B5EF4-FFF2-40B4-BE49-F238E27FC236}">
                      <a16:creationId xmlns:a16="http://schemas.microsoft.com/office/drawing/2014/main" id="{3F57F68A-3548-1618-DDDD-E4D2773761B0}"/>
                    </a:ext>
                  </a:extLst>
                </p:cNvPr>
                <p:cNvSpPr/>
                <p:nvPr/>
              </p:nvSpPr>
              <p:spPr>
                <a:xfrm>
                  <a:off x="4616566" y="3059430"/>
                  <a:ext cx="2812256" cy="646331"/>
                </a:xfrm>
                <a:custGeom>
                  <a:avLst/>
                  <a:gdLst>
                    <a:gd name="connsiteX0" fmla="*/ 0 w 2812256"/>
                    <a:gd name="connsiteY0" fmla="*/ 0 h 646331"/>
                    <a:gd name="connsiteX1" fmla="*/ 506206 w 2812256"/>
                    <a:gd name="connsiteY1" fmla="*/ 0 h 646331"/>
                    <a:gd name="connsiteX2" fmla="*/ 1040535 w 2812256"/>
                    <a:gd name="connsiteY2" fmla="*/ 0 h 646331"/>
                    <a:gd name="connsiteX3" fmla="*/ 1602986 w 2812256"/>
                    <a:gd name="connsiteY3" fmla="*/ 0 h 646331"/>
                    <a:gd name="connsiteX4" fmla="*/ 2193560 w 2812256"/>
                    <a:gd name="connsiteY4" fmla="*/ 0 h 646331"/>
                    <a:gd name="connsiteX5" fmla="*/ 2812256 w 2812256"/>
                    <a:gd name="connsiteY5" fmla="*/ 0 h 646331"/>
                    <a:gd name="connsiteX6" fmla="*/ 2812256 w 2812256"/>
                    <a:gd name="connsiteY6" fmla="*/ 646331 h 646331"/>
                    <a:gd name="connsiteX7" fmla="*/ 2221682 w 2812256"/>
                    <a:gd name="connsiteY7" fmla="*/ 646331 h 646331"/>
                    <a:gd name="connsiteX8" fmla="*/ 1743599 w 2812256"/>
                    <a:gd name="connsiteY8" fmla="*/ 646331 h 646331"/>
                    <a:gd name="connsiteX9" fmla="*/ 1209270 w 2812256"/>
                    <a:gd name="connsiteY9" fmla="*/ 646331 h 646331"/>
                    <a:gd name="connsiteX10" fmla="*/ 590574 w 2812256"/>
                    <a:gd name="connsiteY10" fmla="*/ 646331 h 646331"/>
                    <a:gd name="connsiteX11" fmla="*/ 0 w 2812256"/>
                    <a:gd name="connsiteY11" fmla="*/ 646331 h 646331"/>
                    <a:gd name="connsiteX12" fmla="*/ 0 w 2812256"/>
                    <a:gd name="connsiteY12" fmla="*/ 0 h 6463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2812256" h="646331" fill="none" extrusionOk="0">
                      <a:moveTo>
                        <a:pt x="0" y="0"/>
                      </a:moveTo>
                      <a:cubicBezTo>
                        <a:pt x="237957" y="-10337"/>
                        <a:pt x="263772" y="-17829"/>
                        <a:pt x="506206" y="0"/>
                      </a:cubicBezTo>
                      <a:cubicBezTo>
                        <a:pt x="748640" y="17829"/>
                        <a:pt x="872989" y="-11726"/>
                        <a:pt x="1040535" y="0"/>
                      </a:cubicBezTo>
                      <a:cubicBezTo>
                        <a:pt x="1208081" y="11726"/>
                        <a:pt x="1490337" y="15559"/>
                        <a:pt x="1602986" y="0"/>
                      </a:cubicBezTo>
                      <a:cubicBezTo>
                        <a:pt x="1715635" y="-15559"/>
                        <a:pt x="2027538" y="-2286"/>
                        <a:pt x="2193560" y="0"/>
                      </a:cubicBezTo>
                      <a:cubicBezTo>
                        <a:pt x="2359582" y="2286"/>
                        <a:pt x="2537214" y="-2701"/>
                        <a:pt x="2812256" y="0"/>
                      </a:cubicBezTo>
                      <a:cubicBezTo>
                        <a:pt x="2797767" y="140759"/>
                        <a:pt x="2840291" y="393888"/>
                        <a:pt x="2812256" y="646331"/>
                      </a:cubicBezTo>
                      <a:cubicBezTo>
                        <a:pt x="2535561" y="653720"/>
                        <a:pt x="2507157" y="663027"/>
                        <a:pt x="2221682" y="646331"/>
                      </a:cubicBezTo>
                      <a:cubicBezTo>
                        <a:pt x="1936207" y="629635"/>
                        <a:pt x="1920925" y="648565"/>
                        <a:pt x="1743599" y="646331"/>
                      </a:cubicBezTo>
                      <a:cubicBezTo>
                        <a:pt x="1566273" y="644097"/>
                        <a:pt x="1343493" y="646878"/>
                        <a:pt x="1209270" y="646331"/>
                      </a:cubicBezTo>
                      <a:cubicBezTo>
                        <a:pt x="1075047" y="645784"/>
                        <a:pt x="763985" y="624596"/>
                        <a:pt x="590574" y="646331"/>
                      </a:cubicBezTo>
                      <a:cubicBezTo>
                        <a:pt x="417163" y="668066"/>
                        <a:pt x="202701" y="662893"/>
                        <a:pt x="0" y="646331"/>
                      </a:cubicBezTo>
                      <a:cubicBezTo>
                        <a:pt x="30206" y="388237"/>
                        <a:pt x="-12626" y="306541"/>
                        <a:pt x="0" y="0"/>
                      </a:cubicBezTo>
                      <a:close/>
                    </a:path>
                    <a:path w="2812256" h="646331" stroke="0" extrusionOk="0">
                      <a:moveTo>
                        <a:pt x="0" y="0"/>
                      </a:moveTo>
                      <a:cubicBezTo>
                        <a:pt x="237906" y="-19317"/>
                        <a:pt x="321860" y="5878"/>
                        <a:pt x="534329" y="0"/>
                      </a:cubicBezTo>
                      <a:cubicBezTo>
                        <a:pt x="746798" y="-5878"/>
                        <a:pt x="923230" y="25828"/>
                        <a:pt x="1068657" y="0"/>
                      </a:cubicBezTo>
                      <a:cubicBezTo>
                        <a:pt x="1214084" y="-25828"/>
                        <a:pt x="1499737" y="23671"/>
                        <a:pt x="1631108" y="0"/>
                      </a:cubicBezTo>
                      <a:cubicBezTo>
                        <a:pt x="1762479" y="-23671"/>
                        <a:pt x="1990936" y="11549"/>
                        <a:pt x="2221682" y="0"/>
                      </a:cubicBezTo>
                      <a:cubicBezTo>
                        <a:pt x="2452428" y="-11549"/>
                        <a:pt x="2648153" y="-13535"/>
                        <a:pt x="2812256" y="0"/>
                      </a:cubicBezTo>
                      <a:cubicBezTo>
                        <a:pt x="2814159" y="154957"/>
                        <a:pt x="2835014" y="452012"/>
                        <a:pt x="2812256" y="646331"/>
                      </a:cubicBezTo>
                      <a:cubicBezTo>
                        <a:pt x="2557528" y="618910"/>
                        <a:pt x="2469860" y="657340"/>
                        <a:pt x="2249805" y="646331"/>
                      </a:cubicBezTo>
                      <a:cubicBezTo>
                        <a:pt x="2029750" y="635322"/>
                        <a:pt x="1886369" y="660164"/>
                        <a:pt x="1743599" y="646331"/>
                      </a:cubicBezTo>
                      <a:cubicBezTo>
                        <a:pt x="1600829" y="632498"/>
                        <a:pt x="1408080" y="672938"/>
                        <a:pt x="1181148" y="646331"/>
                      </a:cubicBezTo>
                      <a:cubicBezTo>
                        <a:pt x="954216" y="619724"/>
                        <a:pt x="863896" y="666329"/>
                        <a:pt x="674941" y="646331"/>
                      </a:cubicBezTo>
                      <a:cubicBezTo>
                        <a:pt x="485986" y="626333"/>
                        <a:pt x="288387" y="664778"/>
                        <a:pt x="0" y="646331"/>
                      </a:cubicBezTo>
                      <a:cubicBezTo>
                        <a:pt x="30436" y="494010"/>
                        <a:pt x="1133" y="151748"/>
                        <a:pt x="0" y="0"/>
                      </a:cubicBezTo>
                      <a:close/>
                    </a:path>
                  </a:pathLst>
                </a:custGeom>
                <a:solidFill>
                  <a:srgbClr val="E2EAFE"/>
                </a:solidFill>
                <a:ln>
                  <a:extLst>
                    <a:ext uri="{C807C97D-BFC1-408E-A445-0C87EB9F89A2}">
                      <ask:lineSketchStyleProps xmlns:ask="http://schemas.microsoft.com/office/drawing/2018/sketchyshapes" sd="416809478">
                        <a:prstGeom prst="rect">
                          <a:avLst/>
                        </a:prstGeom>
                        <ask:type>
                          <ask:lineSketchFreehand/>
                        </ask:type>
                      </ask:lineSketchStyleProps>
                    </a:ext>
                  </a:extLst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16" name="مستطيل 15">
                  <a:extLst>
                    <a:ext uri="{FF2B5EF4-FFF2-40B4-BE49-F238E27FC236}">
                      <a16:creationId xmlns:a16="http://schemas.microsoft.com/office/drawing/2014/main" id="{C480CF4E-73F7-0549-7E58-893E2AFDE8DF}"/>
                    </a:ext>
                  </a:extLst>
                </p:cNvPr>
                <p:cNvSpPr/>
                <p:nvPr/>
              </p:nvSpPr>
              <p:spPr>
                <a:xfrm>
                  <a:off x="5269230" y="3059430"/>
                  <a:ext cx="2159592" cy="646331"/>
                </a:xfrm>
                <a:custGeom>
                  <a:avLst/>
                  <a:gdLst>
                    <a:gd name="connsiteX0" fmla="*/ 0 w 2159592"/>
                    <a:gd name="connsiteY0" fmla="*/ 0 h 646331"/>
                    <a:gd name="connsiteX1" fmla="*/ 518302 w 2159592"/>
                    <a:gd name="connsiteY1" fmla="*/ 0 h 646331"/>
                    <a:gd name="connsiteX2" fmla="*/ 993412 w 2159592"/>
                    <a:gd name="connsiteY2" fmla="*/ 0 h 646331"/>
                    <a:gd name="connsiteX3" fmla="*/ 1576502 w 2159592"/>
                    <a:gd name="connsiteY3" fmla="*/ 0 h 646331"/>
                    <a:gd name="connsiteX4" fmla="*/ 2159592 w 2159592"/>
                    <a:gd name="connsiteY4" fmla="*/ 0 h 646331"/>
                    <a:gd name="connsiteX5" fmla="*/ 2159592 w 2159592"/>
                    <a:gd name="connsiteY5" fmla="*/ 646331 h 646331"/>
                    <a:gd name="connsiteX6" fmla="*/ 1576502 w 2159592"/>
                    <a:gd name="connsiteY6" fmla="*/ 646331 h 646331"/>
                    <a:gd name="connsiteX7" fmla="*/ 1015008 w 2159592"/>
                    <a:gd name="connsiteY7" fmla="*/ 646331 h 646331"/>
                    <a:gd name="connsiteX8" fmla="*/ 496706 w 2159592"/>
                    <a:gd name="connsiteY8" fmla="*/ 646331 h 646331"/>
                    <a:gd name="connsiteX9" fmla="*/ 0 w 2159592"/>
                    <a:gd name="connsiteY9" fmla="*/ 646331 h 646331"/>
                    <a:gd name="connsiteX10" fmla="*/ 0 w 2159592"/>
                    <a:gd name="connsiteY10" fmla="*/ 0 h 6463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159592" h="646331" fill="none" extrusionOk="0">
                      <a:moveTo>
                        <a:pt x="0" y="0"/>
                      </a:moveTo>
                      <a:cubicBezTo>
                        <a:pt x="119302" y="-1256"/>
                        <a:pt x="315448" y="10225"/>
                        <a:pt x="518302" y="0"/>
                      </a:cubicBezTo>
                      <a:cubicBezTo>
                        <a:pt x="721156" y="-10225"/>
                        <a:pt x="781716" y="-21282"/>
                        <a:pt x="993412" y="0"/>
                      </a:cubicBezTo>
                      <a:cubicBezTo>
                        <a:pt x="1205108" y="21282"/>
                        <a:pt x="1388383" y="-17308"/>
                        <a:pt x="1576502" y="0"/>
                      </a:cubicBezTo>
                      <a:cubicBezTo>
                        <a:pt x="1764621" y="17308"/>
                        <a:pt x="1951410" y="13677"/>
                        <a:pt x="2159592" y="0"/>
                      </a:cubicBezTo>
                      <a:cubicBezTo>
                        <a:pt x="2160105" y="154472"/>
                        <a:pt x="2191369" y="453970"/>
                        <a:pt x="2159592" y="646331"/>
                      </a:cubicBezTo>
                      <a:cubicBezTo>
                        <a:pt x="2022325" y="637994"/>
                        <a:pt x="1718451" y="654088"/>
                        <a:pt x="1576502" y="646331"/>
                      </a:cubicBezTo>
                      <a:cubicBezTo>
                        <a:pt x="1434553" y="638575"/>
                        <a:pt x="1178746" y="627573"/>
                        <a:pt x="1015008" y="646331"/>
                      </a:cubicBezTo>
                      <a:cubicBezTo>
                        <a:pt x="851270" y="665089"/>
                        <a:pt x="702580" y="657132"/>
                        <a:pt x="496706" y="646331"/>
                      </a:cubicBezTo>
                      <a:cubicBezTo>
                        <a:pt x="290832" y="635530"/>
                        <a:pt x="228307" y="667926"/>
                        <a:pt x="0" y="646331"/>
                      </a:cubicBezTo>
                      <a:cubicBezTo>
                        <a:pt x="8699" y="357588"/>
                        <a:pt x="17670" y="208611"/>
                        <a:pt x="0" y="0"/>
                      </a:cubicBezTo>
                      <a:close/>
                    </a:path>
                    <a:path w="2159592" h="646331" stroke="0" extrusionOk="0">
                      <a:moveTo>
                        <a:pt x="0" y="0"/>
                      </a:moveTo>
                      <a:cubicBezTo>
                        <a:pt x="184329" y="19330"/>
                        <a:pt x="413110" y="-20914"/>
                        <a:pt x="518302" y="0"/>
                      </a:cubicBezTo>
                      <a:cubicBezTo>
                        <a:pt x="623494" y="20914"/>
                        <a:pt x="833434" y="16629"/>
                        <a:pt x="1101392" y="0"/>
                      </a:cubicBezTo>
                      <a:cubicBezTo>
                        <a:pt x="1369350" y="-16629"/>
                        <a:pt x="1540577" y="-25960"/>
                        <a:pt x="1662886" y="0"/>
                      </a:cubicBezTo>
                      <a:cubicBezTo>
                        <a:pt x="1785195" y="25960"/>
                        <a:pt x="2060112" y="2289"/>
                        <a:pt x="2159592" y="0"/>
                      </a:cubicBezTo>
                      <a:cubicBezTo>
                        <a:pt x="2165370" y="248253"/>
                        <a:pt x="2176603" y="431615"/>
                        <a:pt x="2159592" y="646331"/>
                      </a:cubicBezTo>
                      <a:cubicBezTo>
                        <a:pt x="1965496" y="645209"/>
                        <a:pt x="1872393" y="641199"/>
                        <a:pt x="1641290" y="646331"/>
                      </a:cubicBezTo>
                      <a:cubicBezTo>
                        <a:pt x="1410187" y="651463"/>
                        <a:pt x="1230814" y="643425"/>
                        <a:pt x="1079796" y="646331"/>
                      </a:cubicBezTo>
                      <a:cubicBezTo>
                        <a:pt x="928778" y="649237"/>
                        <a:pt x="706994" y="664940"/>
                        <a:pt x="539898" y="646331"/>
                      </a:cubicBezTo>
                      <a:cubicBezTo>
                        <a:pt x="372802" y="627722"/>
                        <a:pt x="248456" y="631190"/>
                        <a:pt x="0" y="646331"/>
                      </a:cubicBezTo>
                      <a:cubicBezTo>
                        <a:pt x="3427" y="418777"/>
                        <a:pt x="14218" y="171321"/>
                        <a:pt x="0" y="0"/>
                      </a:cubicBezTo>
                      <a:close/>
                    </a:path>
                  </a:pathLst>
                </a:custGeom>
                <a:solidFill>
                  <a:srgbClr val="FAF9EF"/>
                </a:solidFill>
                <a:ln>
                  <a:extLst>
                    <a:ext uri="{C807C97D-BFC1-408E-A445-0C87EB9F89A2}">
                      <ask:lineSketchStyleProps xmlns:ask="http://schemas.microsoft.com/office/drawing/2018/sketchyshapes" sd="417208308">
                        <a:prstGeom prst="rect">
                          <a:avLst/>
                        </a:prstGeom>
                        <ask:type>
                          <ask:lineSketchFreehand/>
                        </ask:type>
                      </ask:lineSketchStyleProps>
                    </a:ext>
                  </a:extLst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</p:grpSp>
          <p:sp>
            <p:nvSpPr>
              <p:cNvPr id="14" name="مربع نص 13">
                <a:extLst>
                  <a:ext uri="{FF2B5EF4-FFF2-40B4-BE49-F238E27FC236}">
                    <a16:creationId xmlns:a16="http://schemas.microsoft.com/office/drawing/2014/main" id="{E2D636E1-ACC6-436B-3D82-77A9EBE4ADDF}"/>
                  </a:ext>
                </a:extLst>
              </p:cNvPr>
              <p:cNvSpPr txBox="1"/>
              <p:nvPr/>
            </p:nvSpPr>
            <p:spPr>
              <a:xfrm>
                <a:off x="5358454" y="3066485"/>
                <a:ext cx="1998009" cy="646331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360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تعلم تعاوني</a:t>
                </a:r>
              </a:p>
            </p:txBody>
          </p:sp>
        </p:grpSp>
        <p:pic>
          <p:nvPicPr>
            <p:cNvPr id="20" name="صورة 19">
              <a:extLst>
                <a:ext uri="{FF2B5EF4-FFF2-40B4-BE49-F238E27FC236}">
                  <a16:creationId xmlns:a16="http://schemas.microsoft.com/office/drawing/2014/main" id="{E4F1CF7B-80BF-04D0-62C1-DE88CE3717D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7F7F7"/>
                </a:clrFrom>
                <a:clrTo>
                  <a:srgbClr val="F7F7F7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33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9519130" y="5822461"/>
              <a:ext cx="559759" cy="646331"/>
            </a:xfrm>
            <a:prstGeom prst="rect">
              <a:avLst/>
            </a:prstGeom>
          </p:spPr>
        </p:pic>
      </p:grpSp>
      <p:sp>
        <p:nvSpPr>
          <p:cNvPr id="22" name="مربع نص 21">
            <a:extLst>
              <a:ext uri="{FF2B5EF4-FFF2-40B4-BE49-F238E27FC236}">
                <a16:creationId xmlns:a16="http://schemas.microsoft.com/office/drawing/2014/main" id="{93A00305-6AB8-1AEB-571A-DDBE333E7962}"/>
              </a:ext>
            </a:extLst>
          </p:cNvPr>
          <p:cNvSpPr txBox="1"/>
          <p:nvPr/>
        </p:nvSpPr>
        <p:spPr>
          <a:xfrm>
            <a:off x="-93195" y="6253568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جواهر الحارثي 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</a:rPr>
              <a:t>@jewelsAlshdaddi</a:t>
            </a:r>
            <a:endParaRPr lang="ar-SA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D083BAE3-AE1E-32EF-F2EE-79AAEED91CE6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53109"/>
          <a:stretch>
            <a:fillRect/>
          </a:stretch>
        </p:blipFill>
        <p:spPr>
          <a:xfrm>
            <a:off x="479433" y="1350853"/>
            <a:ext cx="9073709" cy="1000823"/>
          </a:xfrm>
          <a:prstGeom prst="rect">
            <a:avLst/>
          </a:prstGeom>
        </p:spPr>
      </p:pic>
      <p:sp>
        <p:nvSpPr>
          <p:cNvPr id="23" name="مربع نص 22">
            <a:extLst>
              <a:ext uri="{FF2B5EF4-FFF2-40B4-BE49-F238E27FC236}">
                <a16:creationId xmlns:a16="http://schemas.microsoft.com/office/drawing/2014/main" id="{36A34C37-9535-EDD4-6834-3F7BF16BCCD9}"/>
              </a:ext>
            </a:extLst>
          </p:cNvPr>
          <p:cNvSpPr txBox="1"/>
          <p:nvPr/>
        </p:nvSpPr>
        <p:spPr>
          <a:xfrm>
            <a:off x="4448389" y="663685"/>
            <a:ext cx="2739205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4000" dirty="0">
                <a:solidFill>
                  <a:srgbClr val="86177A"/>
                </a:solidFill>
                <a:latin typeface="Arial Black" panose="020B0A04020102020204" pitchFamily="34" charset="0"/>
              </a:rPr>
              <a:t>S</a:t>
            </a:r>
            <a:r>
              <a:rPr lang="en-US" sz="4000" dirty="0">
                <a:solidFill>
                  <a:srgbClr val="0070C0"/>
                </a:solidFill>
                <a:latin typeface="Arial Black" panose="020B0A04020102020204" pitchFamily="34" charset="0"/>
              </a:rPr>
              <a:t>T</a:t>
            </a:r>
            <a:r>
              <a:rPr lang="en-US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E</a:t>
            </a:r>
            <a:r>
              <a:rPr lang="en-US" sz="4000" dirty="0">
                <a:solidFill>
                  <a:schemeClr val="accent2">
                    <a:lumMod val="75000"/>
                  </a:schemeClr>
                </a:solidFill>
                <a:latin typeface="Arial Black" panose="020B0A04020102020204" pitchFamily="34" charset="0"/>
              </a:rPr>
              <a:t>A</a:t>
            </a:r>
            <a:r>
              <a:rPr lang="en-US" sz="4000" dirty="0">
                <a:solidFill>
                  <a:srgbClr val="00B050"/>
                </a:solidFill>
                <a:latin typeface="Arial Black" panose="020B0A04020102020204" pitchFamily="34" charset="0"/>
              </a:rPr>
              <a:t>M</a:t>
            </a:r>
            <a:endParaRPr lang="ar-SA" sz="4000" dirty="0">
              <a:solidFill>
                <a:srgbClr val="00B050"/>
              </a:solidFill>
              <a:latin typeface="Arial Black" panose="020B0A04020102020204" pitchFamily="34" charset="0"/>
            </a:endParaRPr>
          </a:p>
        </p:txBody>
      </p:sp>
      <p:pic>
        <p:nvPicPr>
          <p:cNvPr id="24" name="Picture 4" descr="الكيمياء: 8 من أفكار خلفيات يُمكنك حفظها اليوم | العلوم، والفيزياء وأكثر من  ذلك">
            <a:extLst>
              <a:ext uri="{FF2B5EF4-FFF2-40B4-BE49-F238E27FC236}">
                <a16:creationId xmlns:a16="http://schemas.microsoft.com/office/drawing/2014/main" id="{BD09A86D-B2EA-3261-7330-B47279A844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8339" y="645418"/>
            <a:ext cx="722598" cy="722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مربع نص 4">
            <a:extLst>
              <a:ext uri="{FF2B5EF4-FFF2-40B4-BE49-F238E27FC236}">
                <a16:creationId xmlns:a16="http://schemas.microsoft.com/office/drawing/2014/main" id="{4D39364E-79D8-0244-09A2-5395F37685F2}"/>
              </a:ext>
            </a:extLst>
          </p:cNvPr>
          <p:cNvSpPr txBox="1"/>
          <p:nvPr/>
        </p:nvSpPr>
        <p:spPr>
          <a:xfrm>
            <a:off x="9403302" y="1056312"/>
            <a:ext cx="2530421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>
              <a:defRPr/>
            </a:pPr>
            <a:r>
              <a:rPr lang="ar-SA" sz="24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الموضوع/ </a:t>
            </a:r>
          </a:p>
          <a:p>
            <a:pPr lvl="0" algn="ctr">
              <a:defRPr/>
            </a:pPr>
            <a:r>
              <a:rPr lang="ar-SA" sz="2400" dirty="0">
                <a:solidFill>
                  <a:schemeClr val="tx2">
                    <a:lumMod val="75000"/>
                    <a:lumOff val="2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المستوى الإحداثي</a:t>
            </a:r>
          </a:p>
          <a:p>
            <a:pPr lvl="0" algn="ctr">
              <a:defRPr/>
            </a:pPr>
            <a:r>
              <a:rPr lang="ar-SA" sz="24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1447/04/15</a:t>
            </a: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4F024E49-F875-E240-A1F6-AC2E41E87A8C}"/>
              </a:ext>
            </a:extLst>
          </p:cNvPr>
          <p:cNvSpPr txBox="1"/>
          <p:nvPr/>
        </p:nvSpPr>
        <p:spPr>
          <a:xfrm>
            <a:off x="9473394" y="4268930"/>
            <a:ext cx="2390237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dirty="0">
                <a:solidFill>
                  <a:schemeClr val="accent2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الأهداف الخاصة: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ar-SA" sz="2400" dirty="0">
                <a:solidFill>
                  <a:srgbClr val="7030A0"/>
                </a:solidFill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التمثيل البياني لزوج مرتب.</a:t>
            </a:r>
          </a:p>
        </p:txBody>
      </p:sp>
      <p:pic>
        <p:nvPicPr>
          <p:cNvPr id="25" name="صورة 24">
            <a:extLst>
              <a:ext uri="{FF2B5EF4-FFF2-40B4-BE49-F238E27FC236}">
                <a16:creationId xmlns:a16="http://schemas.microsoft.com/office/drawing/2014/main" id="{16469D00-2D27-F059-2CED-2E8E465FA748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552221" y="2555392"/>
            <a:ext cx="2232583" cy="1414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381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Rot by="120000">
                                      <p:cBhvr>
                                        <p:cTn id="6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1C32B3-1436-E13E-DEA9-6AFDDAECB3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سهم: بشكل رتبة عسكرية 32">
            <a:extLst>
              <a:ext uri="{FF2B5EF4-FFF2-40B4-BE49-F238E27FC236}">
                <a16:creationId xmlns:a16="http://schemas.microsoft.com/office/drawing/2014/main" id="{683CC250-35A0-97F6-5FA6-68837C467529}"/>
              </a:ext>
            </a:extLst>
          </p:cNvPr>
          <p:cNvSpPr/>
          <p:nvPr/>
        </p:nvSpPr>
        <p:spPr>
          <a:xfrm flipH="1">
            <a:off x="8869618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DEDF5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23FBE7B5-B4E2-524E-42F6-F465A244DC5A}"/>
              </a:ext>
            </a:extLst>
          </p:cNvPr>
          <p:cNvSpPr txBox="1"/>
          <p:nvPr/>
        </p:nvSpPr>
        <p:spPr>
          <a:xfrm>
            <a:off x="9248930" y="64338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حـــــــــــــــل الواجـــــــــــــب</a:t>
            </a:r>
          </a:p>
        </p:txBody>
      </p:sp>
      <p:sp>
        <p:nvSpPr>
          <p:cNvPr id="32" name="سهم: بشكل رتبة عسكرية 31">
            <a:extLst>
              <a:ext uri="{FF2B5EF4-FFF2-40B4-BE49-F238E27FC236}">
                <a16:creationId xmlns:a16="http://schemas.microsoft.com/office/drawing/2014/main" id="{93E88270-606F-7929-A26B-CA8C7ACBB6D6}"/>
              </a:ext>
            </a:extLst>
          </p:cNvPr>
          <p:cNvSpPr/>
          <p:nvPr/>
        </p:nvSpPr>
        <p:spPr>
          <a:xfrm flipH="1">
            <a:off x="7428822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2EAFE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2" name="مربع نص 51">
            <a:extLst>
              <a:ext uri="{FF2B5EF4-FFF2-40B4-BE49-F238E27FC236}">
                <a16:creationId xmlns:a16="http://schemas.microsoft.com/office/drawing/2014/main" id="{101A6DB3-10B4-2B9C-901E-60E3770903EA}"/>
              </a:ext>
            </a:extLst>
          </p:cNvPr>
          <p:cNvSpPr txBox="1"/>
          <p:nvPr/>
        </p:nvSpPr>
        <p:spPr>
          <a:xfrm>
            <a:off x="7765708" y="40563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اختبــــــــــار قصــــــــــــــــــــــــير</a:t>
            </a:r>
          </a:p>
        </p:txBody>
      </p:sp>
      <p:sp>
        <p:nvSpPr>
          <p:cNvPr id="31" name="سهم: بشكل رتبة عسكرية 30">
            <a:extLst>
              <a:ext uri="{FF2B5EF4-FFF2-40B4-BE49-F238E27FC236}">
                <a16:creationId xmlns:a16="http://schemas.microsoft.com/office/drawing/2014/main" id="{9B3D35F0-C889-2402-3B72-F172A9E3DFE1}"/>
              </a:ext>
            </a:extLst>
          </p:cNvPr>
          <p:cNvSpPr/>
          <p:nvPr/>
        </p:nvSpPr>
        <p:spPr>
          <a:xfrm flipH="1">
            <a:off x="5988028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DE9D7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3" name="مربع نص 52">
            <a:extLst>
              <a:ext uri="{FF2B5EF4-FFF2-40B4-BE49-F238E27FC236}">
                <a16:creationId xmlns:a16="http://schemas.microsoft.com/office/drawing/2014/main" id="{EBB7ECBC-D1B3-0999-08D2-271AEF27D589}"/>
              </a:ext>
            </a:extLst>
          </p:cNvPr>
          <p:cNvSpPr txBox="1"/>
          <p:nvPr/>
        </p:nvSpPr>
        <p:spPr>
          <a:xfrm>
            <a:off x="6242609" y="64338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الـــــــــــــــــــرئيـــــــسيــــــــــــــــــــــــة</a:t>
            </a:r>
          </a:p>
        </p:txBody>
      </p:sp>
      <p:sp>
        <p:nvSpPr>
          <p:cNvPr id="30" name="سهم: بشكل رتبة عسكرية 29">
            <a:extLst>
              <a:ext uri="{FF2B5EF4-FFF2-40B4-BE49-F238E27FC236}">
                <a16:creationId xmlns:a16="http://schemas.microsoft.com/office/drawing/2014/main" id="{083AFAA2-1807-0D55-8D5A-3F8E54247F1B}"/>
              </a:ext>
            </a:extLst>
          </p:cNvPr>
          <p:cNvSpPr/>
          <p:nvPr/>
        </p:nvSpPr>
        <p:spPr>
          <a:xfrm flipH="1">
            <a:off x="4547234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FFFCC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29" name="سهم: بشكل رتبة عسكرية 28">
            <a:extLst>
              <a:ext uri="{FF2B5EF4-FFF2-40B4-BE49-F238E27FC236}">
                <a16:creationId xmlns:a16="http://schemas.microsoft.com/office/drawing/2014/main" id="{DE34668F-0A05-25F7-AB10-54F2FB73B007}"/>
              </a:ext>
            </a:extLst>
          </p:cNvPr>
          <p:cNvSpPr/>
          <p:nvPr/>
        </p:nvSpPr>
        <p:spPr>
          <a:xfrm flipH="1">
            <a:off x="3106440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2F2E4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5" name="مربع نص 54">
            <a:extLst>
              <a:ext uri="{FF2B5EF4-FFF2-40B4-BE49-F238E27FC236}">
                <a16:creationId xmlns:a16="http://schemas.microsoft.com/office/drawing/2014/main" id="{1EB6D7C2-5EC5-60C4-1669-757FF86CBC13}"/>
              </a:ext>
            </a:extLst>
          </p:cNvPr>
          <p:cNvSpPr txBox="1"/>
          <p:nvPr/>
        </p:nvSpPr>
        <p:spPr>
          <a:xfrm>
            <a:off x="3468992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التـــــــــــــــــــــــدريـــــــــــــــــــــــــــــــــــــــس</a:t>
            </a:r>
          </a:p>
        </p:txBody>
      </p:sp>
      <p:sp>
        <p:nvSpPr>
          <p:cNvPr id="54" name="مربع نص 53">
            <a:extLst>
              <a:ext uri="{FF2B5EF4-FFF2-40B4-BE49-F238E27FC236}">
                <a16:creationId xmlns:a16="http://schemas.microsoft.com/office/drawing/2014/main" id="{0495A569-BC50-A0F3-F8F1-7ACF8FEDFAB0}"/>
              </a:ext>
            </a:extLst>
          </p:cNvPr>
          <p:cNvSpPr txBox="1"/>
          <p:nvPr/>
        </p:nvSpPr>
        <p:spPr>
          <a:xfrm>
            <a:off x="4909786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التهــــــــــيــــــــــــــئــــــــــــــــــــــــــــــــــة</a:t>
            </a:r>
          </a:p>
        </p:txBody>
      </p:sp>
      <p:sp>
        <p:nvSpPr>
          <p:cNvPr id="28" name="سهم: بشكل رتبة عسكرية 27">
            <a:extLst>
              <a:ext uri="{FF2B5EF4-FFF2-40B4-BE49-F238E27FC236}">
                <a16:creationId xmlns:a16="http://schemas.microsoft.com/office/drawing/2014/main" id="{4544E1CB-0D32-4E28-BF1D-6D516ADE356B}"/>
              </a:ext>
            </a:extLst>
          </p:cNvPr>
          <p:cNvSpPr/>
          <p:nvPr/>
        </p:nvSpPr>
        <p:spPr>
          <a:xfrm flipH="1">
            <a:off x="1665646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CD6D4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6" name="مربع نص 55">
            <a:extLst>
              <a:ext uri="{FF2B5EF4-FFF2-40B4-BE49-F238E27FC236}">
                <a16:creationId xmlns:a16="http://schemas.microsoft.com/office/drawing/2014/main" id="{083C4D96-7872-FA49-FE7E-230F7C16CD8E}"/>
              </a:ext>
            </a:extLst>
          </p:cNvPr>
          <p:cNvSpPr txBox="1"/>
          <p:nvPr/>
        </p:nvSpPr>
        <p:spPr>
          <a:xfrm>
            <a:off x="2028198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التـــــــــــــــــــــــــدريـــــــــــــــــــــــــــــــــــــــــب</a:t>
            </a:r>
          </a:p>
        </p:txBody>
      </p:sp>
      <p:sp>
        <p:nvSpPr>
          <p:cNvPr id="26" name="مستطيل 25">
            <a:extLst>
              <a:ext uri="{FF2B5EF4-FFF2-40B4-BE49-F238E27FC236}">
                <a16:creationId xmlns:a16="http://schemas.microsoft.com/office/drawing/2014/main" id="{DFEE3672-9F4B-397A-4B67-832FD74D2F5A}"/>
              </a:ext>
            </a:extLst>
          </p:cNvPr>
          <p:cNvSpPr/>
          <p:nvPr/>
        </p:nvSpPr>
        <p:spPr>
          <a:xfrm>
            <a:off x="224852" y="312821"/>
            <a:ext cx="11775819" cy="6419449"/>
          </a:xfrm>
          <a:custGeom>
            <a:avLst/>
            <a:gdLst>
              <a:gd name="connsiteX0" fmla="*/ 0 w 11775819"/>
              <a:gd name="connsiteY0" fmla="*/ 0 h 6419449"/>
              <a:gd name="connsiteX1" fmla="*/ 810453 w 11775819"/>
              <a:gd name="connsiteY1" fmla="*/ 0 h 6419449"/>
              <a:gd name="connsiteX2" fmla="*/ 1620907 w 11775819"/>
              <a:gd name="connsiteY2" fmla="*/ 0 h 6419449"/>
              <a:gd name="connsiteX3" fmla="*/ 2195844 w 11775819"/>
              <a:gd name="connsiteY3" fmla="*/ 0 h 6419449"/>
              <a:gd name="connsiteX4" fmla="*/ 2770781 w 11775819"/>
              <a:gd name="connsiteY4" fmla="*/ 0 h 6419449"/>
              <a:gd name="connsiteX5" fmla="*/ 3581234 w 11775819"/>
              <a:gd name="connsiteY5" fmla="*/ 0 h 6419449"/>
              <a:gd name="connsiteX6" fmla="*/ 4273930 w 11775819"/>
              <a:gd name="connsiteY6" fmla="*/ 0 h 6419449"/>
              <a:gd name="connsiteX7" fmla="*/ 4731108 w 11775819"/>
              <a:gd name="connsiteY7" fmla="*/ 0 h 6419449"/>
              <a:gd name="connsiteX8" fmla="*/ 5659320 w 11775819"/>
              <a:gd name="connsiteY8" fmla="*/ 0 h 6419449"/>
              <a:gd name="connsiteX9" fmla="*/ 6587532 w 11775819"/>
              <a:gd name="connsiteY9" fmla="*/ 0 h 6419449"/>
              <a:gd name="connsiteX10" fmla="*/ 7280227 w 11775819"/>
              <a:gd name="connsiteY10" fmla="*/ 0 h 6419449"/>
              <a:gd name="connsiteX11" fmla="*/ 8090680 w 11775819"/>
              <a:gd name="connsiteY11" fmla="*/ 0 h 6419449"/>
              <a:gd name="connsiteX12" fmla="*/ 8901134 w 11775819"/>
              <a:gd name="connsiteY12" fmla="*/ 0 h 6419449"/>
              <a:gd name="connsiteX13" fmla="*/ 9476071 w 11775819"/>
              <a:gd name="connsiteY13" fmla="*/ 0 h 6419449"/>
              <a:gd name="connsiteX14" fmla="*/ 10168766 w 11775819"/>
              <a:gd name="connsiteY14" fmla="*/ 0 h 6419449"/>
              <a:gd name="connsiteX15" fmla="*/ 10861461 w 11775819"/>
              <a:gd name="connsiteY15" fmla="*/ 0 h 6419449"/>
              <a:gd name="connsiteX16" fmla="*/ 11775819 w 11775819"/>
              <a:gd name="connsiteY16" fmla="*/ 0 h 6419449"/>
              <a:gd name="connsiteX17" fmla="*/ 11775819 w 11775819"/>
              <a:gd name="connsiteY17" fmla="*/ 641945 h 6419449"/>
              <a:gd name="connsiteX18" fmla="*/ 11775819 w 11775819"/>
              <a:gd name="connsiteY18" fmla="*/ 1412279 h 6419449"/>
              <a:gd name="connsiteX19" fmla="*/ 11775819 w 11775819"/>
              <a:gd name="connsiteY19" fmla="*/ 2118418 h 6419449"/>
              <a:gd name="connsiteX20" fmla="*/ 11775819 w 11775819"/>
              <a:gd name="connsiteY20" fmla="*/ 2696169 h 6419449"/>
              <a:gd name="connsiteX21" fmla="*/ 11775819 w 11775819"/>
              <a:gd name="connsiteY21" fmla="*/ 3145530 h 6419449"/>
              <a:gd name="connsiteX22" fmla="*/ 11775819 w 11775819"/>
              <a:gd name="connsiteY22" fmla="*/ 3787475 h 6419449"/>
              <a:gd name="connsiteX23" fmla="*/ 11775819 w 11775819"/>
              <a:gd name="connsiteY23" fmla="*/ 4365225 h 6419449"/>
              <a:gd name="connsiteX24" fmla="*/ 11775819 w 11775819"/>
              <a:gd name="connsiteY24" fmla="*/ 5135559 h 6419449"/>
              <a:gd name="connsiteX25" fmla="*/ 11775819 w 11775819"/>
              <a:gd name="connsiteY25" fmla="*/ 6419449 h 6419449"/>
              <a:gd name="connsiteX26" fmla="*/ 10847607 w 11775819"/>
              <a:gd name="connsiteY26" fmla="*/ 6419449 h 6419449"/>
              <a:gd name="connsiteX27" fmla="*/ 10037154 w 11775819"/>
              <a:gd name="connsiteY27" fmla="*/ 6419449 h 6419449"/>
              <a:gd name="connsiteX28" fmla="*/ 9344459 w 11775819"/>
              <a:gd name="connsiteY28" fmla="*/ 6419449 h 6419449"/>
              <a:gd name="connsiteX29" fmla="*/ 8651763 w 11775819"/>
              <a:gd name="connsiteY29" fmla="*/ 6419449 h 6419449"/>
              <a:gd name="connsiteX30" fmla="*/ 7723552 w 11775819"/>
              <a:gd name="connsiteY30" fmla="*/ 6419449 h 6419449"/>
              <a:gd name="connsiteX31" fmla="*/ 6795340 w 11775819"/>
              <a:gd name="connsiteY31" fmla="*/ 6419449 h 6419449"/>
              <a:gd name="connsiteX32" fmla="*/ 6338161 w 11775819"/>
              <a:gd name="connsiteY32" fmla="*/ 6419449 h 6419449"/>
              <a:gd name="connsiteX33" fmla="*/ 5880983 w 11775819"/>
              <a:gd name="connsiteY33" fmla="*/ 6419449 h 6419449"/>
              <a:gd name="connsiteX34" fmla="*/ 5070529 w 11775819"/>
              <a:gd name="connsiteY34" fmla="*/ 6419449 h 6419449"/>
              <a:gd name="connsiteX35" fmla="*/ 4613350 w 11775819"/>
              <a:gd name="connsiteY35" fmla="*/ 6419449 h 6419449"/>
              <a:gd name="connsiteX36" fmla="*/ 4273930 w 11775819"/>
              <a:gd name="connsiteY36" fmla="*/ 6419449 h 6419449"/>
              <a:gd name="connsiteX37" fmla="*/ 3345718 w 11775819"/>
              <a:gd name="connsiteY37" fmla="*/ 6419449 h 6419449"/>
              <a:gd name="connsiteX38" fmla="*/ 2417506 w 11775819"/>
              <a:gd name="connsiteY38" fmla="*/ 6419449 h 6419449"/>
              <a:gd name="connsiteX39" fmla="*/ 1489295 w 11775819"/>
              <a:gd name="connsiteY39" fmla="*/ 6419449 h 6419449"/>
              <a:gd name="connsiteX40" fmla="*/ 678841 w 11775819"/>
              <a:gd name="connsiteY40" fmla="*/ 6419449 h 6419449"/>
              <a:gd name="connsiteX41" fmla="*/ 0 w 11775819"/>
              <a:gd name="connsiteY41" fmla="*/ 6419449 h 6419449"/>
              <a:gd name="connsiteX42" fmla="*/ 0 w 11775819"/>
              <a:gd name="connsiteY42" fmla="*/ 5777504 h 6419449"/>
              <a:gd name="connsiteX43" fmla="*/ 0 w 11775819"/>
              <a:gd name="connsiteY43" fmla="*/ 5135559 h 6419449"/>
              <a:gd name="connsiteX44" fmla="*/ 0 w 11775819"/>
              <a:gd name="connsiteY44" fmla="*/ 4429420 h 6419449"/>
              <a:gd name="connsiteX45" fmla="*/ 0 w 11775819"/>
              <a:gd name="connsiteY45" fmla="*/ 3851669 h 6419449"/>
              <a:gd name="connsiteX46" fmla="*/ 0 w 11775819"/>
              <a:gd name="connsiteY46" fmla="*/ 3081336 h 6419449"/>
              <a:gd name="connsiteX47" fmla="*/ 0 w 11775819"/>
              <a:gd name="connsiteY47" fmla="*/ 2311002 h 6419449"/>
              <a:gd name="connsiteX48" fmla="*/ 0 w 11775819"/>
              <a:gd name="connsiteY48" fmla="*/ 1540668 h 6419449"/>
              <a:gd name="connsiteX49" fmla="*/ 0 w 11775819"/>
              <a:gd name="connsiteY49" fmla="*/ 962917 h 6419449"/>
              <a:gd name="connsiteX50" fmla="*/ 0 w 11775819"/>
              <a:gd name="connsiteY50" fmla="*/ 0 h 6419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1775819" h="6419449" fill="none" extrusionOk="0">
                <a:moveTo>
                  <a:pt x="0" y="0"/>
                </a:moveTo>
                <a:cubicBezTo>
                  <a:pt x="289838" y="-33106"/>
                  <a:pt x="522246" y="27096"/>
                  <a:pt x="810453" y="0"/>
                </a:cubicBezTo>
                <a:cubicBezTo>
                  <a:pt x="1098660" y="-27096"/>
                  <a:pt x="1366998" y="21362"/>
                  <a:pt x="1620907" y="0"/>
                </a:cubicBezTo>
                <a:cubicBezTo>
                  <a:pt x="1874816" y="-21362"/>
                  <a:pt x="1929640" y="15253"/>
                  <a:pt x="2195844" y="0"/>
                </a:cubicBezTo>
                <a:cubicBezTo>
                  <a:pt x="2462048" y="-15253"/>
                  <a:pt x="2547887" y="-5753"/>
                  <a:pt x="2770781" y="0"/>
                </a:cubicBezTo>
                <a:cubicBezTo>
                  <a:pt x="2993675" y="5753"/>
                  <a:pt x="3196074" y="-18004"/>
                  <a:pt x="3581234" y="0"/>
                </a:cubicBezTo>
                <a:cubicBezTo>
                  <a:pt x="3966394" y="18004"/>
                  <a:pt x="4056686" y="18395"/>
                  <a:pt x="4273930" y="0"/>
                </a:cubicBezTo>
                <a:cubicBezTo>
                  <a:pt x="4491174" y="-18395"/>
                  <a:pt x="4636963" y="1782"/>
                  <a:pt x="4731108" y="0"/>
                </a:cubicBezTo>
                <a:cubicBezTo>
                  <a:pt x="4825253" y="-1782"/>
                  <a:pt x="5307587" y="9924"/>
                  <a:pt x="5659320" y="0"/>
                </a:cubicBezTo>
                <a:cubicBezTo>
                  <a:pt x="6011053" y="-9924"/>
                  <a:pt x="6302459" y="3347"/>
                  <a:pt x="6587532" y="0"/>
                </a:cubicBezTo>
                <a:cubicBezTo>
                  <a:pt x="6872605" y="-3347"/>
                  <a:pt x="7106548" y="19056"/>
                  <a:pt x="7280227" y="0"/>
                </a:cubicBezTo>
                <a:cubicBezTo>
                  <a:pt x="7453907" y="-19056"/>
                  <a:pt x="7896126" y="-25607"/>
                  <a:pt x="8090680" y="0"/>
                </a:cubicBezTo>
                <a:cubicBezTo>
                  <a:pt x="8285234" y="25607"/>
                  <a:pt x="8497142" y="16586"/>
                  <a:pt x="8901134" y="0"/>
                </a:cubicBezTo>
                <a:cubicBezTo>
                  <a:pt x="9305126" y="-16586"/>
                  <a:pt x="9200039" y="-18048"/>
                  <a:pt x="9476071" y="0"/>
                </a:cubicBezTo>
                <a:cubicBezTo>
                  <a:pt x="9752103" y="18048"/>
                  <a:pt x="9839118" y="-25353"/>
                  <a:pt x="10168766" y="0"/>
                </a:cubicBezTo>
                <a:cubicBezTo>
                  <a:pt x="10498414" y="25353"/>
                  <a:pt x="10669033" y="-29357"/>
                  <a:pt x="10861461" y="0"/>
                </a:cubicBezTo>
                <a:cubicBezTo>
                  <a:pt x="11053890" y="29357"/>
                  <a:pt x="11344088" y="-10480"/>
                  <a:pt x="11775819" y="0"/>
                </a:cubicBezTo>
                <a:cubicBezTo>
                  <a:pt x="11793222" y="231986"/>
                  <a:pt x="11754214" y="355311"/>
                  <a:pt x="11775819" y="641945"/>
                </a:cubicBezTo>
                <a:cubicBezTo>
                  <a:pt x="11797424" y="928579"/>
                  <a:pt x="11744218" y="1065487"/>
                  <a:pt x="11775819" y="1412279"/>
                </a:cubicBezTo>
                <a:cubicBezTo>
                  <a:pt x="11807420" y="1759071"/>
                  <a:pt x="11807651" y="1964741"/>
                  <a:pt x="11775819" y="2118418"/>
                </a:cubicBezTo>
                <a:cubicBezTo>
                  <a:pt x="11743987" y="2272095"/>
                  <a:pt x="11790988" y="2445750"/>
                  <a:pt x="11775819" y="2696169"/>
                </a:cubicBezTo>
                <a:cubicBezTo>
                  <a:pt x="11760650" y="2946588"/>
                  <a:pt x="11788204" y="2989092"/>
                  <a:pt x="11775819" y="3145530"/>
                </a:cubicBezTo>
                <a:cubicBezTo>
                  <a:pt x="11763434" y="3301968"/>
                  <a:pt x="11762617" y="3474766"/>
                  <a:pt x="11775819" y="3787475"/>
                </a:cubicBezTo>
                <a:cubicBezTo>
                  <a:pt x="11789021" y="4100184"/>
                  <a:pt x="11764740" y="4131110"/>
                  <a:pt x="11775819" y="4365225"/>
                </a:cubicBezTo>
                <a:cubicBezTo>
                  <a:pt x="11786899" y="4599340"/>
                  <a:pt x="11804891" y="4897475"/>
                  <a:pt x="11775819" y="5135559"/>
                </a:cubicBezTo>
                <a:cubicBezTo>
                  <a:pt x="11746747" y="5373643"/>
                  <a:pt x="11741546" y="5824447"/>
                  <a:pt x="11775819" y="6419449"/>
                </a:cubicBezTo>
                <a:cubicBezTo>
                  <a:pt x="11315723" y="6417918"/>
                  <a:pt x="11302299" y="6465124"/>
                  <a:pt x="10847607" y="6419449"/>
                </a:cubicBezTo>
                <a:cubicBezTo>
                  <a:pt x="10392915" y="6373774"/>
                  <a:pt x="10210696" y="6453437"/>
                  <a:pt x="10037154" y="6419449"/>
                </a:cubicBezTo>
                <a:cubicBezTo>
                  <a:pt x="9863612" y="6385461"/>
                  <a:pt x="9657013" y="6436951"/>
                  <a:pt x="9344459" y="6419449"/>
                </a:cubicBezTo>
                <a:cubicBezTo>
                  <a:pt x="9031905" y="6401947"/>
                  <a:pt x="8876058" y="6390633"/>
                  <a:pt x="8651763" y="6419449"/>
                </a:cubicBezTo>
                <a:cubicBezTo>
                  <a:pt x="8427468" y="6448265"/>
                  <a:pt x="8046326" y="6378869"/>
                  <a:pt x="7723552" y="6419449"/>
                </a:cubicBezTo>
                <a:cubicBezTo>
                  <a:pt x="7400778" y="6460029"/>
                  <a:pt x="7225002" y="6388877"/>
                  <a:pt x="6795340" y="6419449"/>
                </a:cubicBezTo>
                <a:cubicBezTo>
                  <a:pt x="6365678" y="6450021"/>
                  <a:pt x="6557322" y="6438388"/>
                  <a:pt x="6338161" y="6419449"/>
                </a:cubicBezTo>
                <a:cubicBezTo>
                  <a:pt x="6119000" y="6400510"/>
                  <a:pt x="6102903" y="6410508"/>
                  <a:pt x="5880983" y="6419449"/>
                </a:cubicBezTo>
                <a:cubicBezTo>
                  <a:pt x="5659063" y="6428390"/>
                  <a:pt x="5323062" y="6397318"/>
                  <a:pt x="5070529" y="6419449"/>
                </a:cubicBezTo>
                <a:cubicBezTo>
                  <a:pt x="4817996" y="6441580"/>
                  <a:pt x="4830666" y="6428423"/>
                  <a:pt x="4613350" y="6419449"/>
                </a:cubicBezTo>
                <a:cubicBezTo>
                  <a:pt x="4396034" y="6410475"/>
                  <a:pt x="4368483" y="6422224"/>
                  <a:pt x="4273930" y="6419449"/>
                </a:cubicBezTo>
                <a:cubicBezTo>
                  <a:pt x="4179377" y="6416674"/>
                  <a:pt x="3575967" y="6460584"/>
                  <a:pt x="3345718" y="6419449"/>
                </a:cubicBezTo>
                <a:cubicBezTo>
                  <a:pt x="3115469" y="6378314"/>
                  <a:pt x="2658173" y="6374501"/>
                  <a:pt x="2417506" y="6419449"/>
                </a:cubicBezTo>
                <a:cubicBezTo>
                  <a:pt x="2176839" y="6464397"/>
                  <a:pt x="1771375" y="6412076"/>
                  <a:pt x="1489295" y="6419449"/>
                </a:cubicBezTo>
                <a:cubicBezTo>
                  <a:pt x="1207215" y="6426822"/>
                  <a:pt x="841733" y="6409428"/>
                  <a:pt x="678841" y="6419449"/>
                </a:cubicBezTo>
                <a:cubicBezTo>
                  <a:pt x="515949" y="6429470"/>
                  <a:pt x="234889" y="6420416"/>
                  <a:pt x="0" y="6419449"/>
                </a:cubicBezTo>
                <a:cubicBezTo>
                  <a:pt x="11452" y="6182211"/>
                  <a:pt x="-19359" y="5918479"/>
                  <a:pt x="0" y="5777504"/>
                </a:cubicBezTo>
                <a:cubicBezTo>
                  <a:pt x="19359" y="5636530"/>
                  <a:pt x="-30380" y="5273178"/>
                  <a:pt x="0" y="5135559"/>
                </a:cubicBezTo>
                <a:cubicBezTo>
                  <a:pt x="30380" y="4997940"/>
                  <a:pt x="-13671" y="4754059"/>
                  <a:pt x="0" y="4429420"/>
                </a:cubicBezTo>
                <a:cubicBezTo>
                  <a:pt x="13671" y="4104781"/>
                  <a:pt x="-12423" y="4055918"/>
                  <a:pt x="0" y="3851669"/>
                </a:cubicBezTo>
                <a:cubicBezTo>
                  <a:pt x="12423" y="3647420"/>
                  <a:pt x="-37794" y="3309887"/>
                  <a:pt x="0" y="3081336"/>
                </a:cubicBezTo>
                <a:cubicBezTo>
                  <a:pt x="37794" y="2852785"/>
                  <a:pt x="-16347" y="2675751"/>
                  <a:pt x="0" y="2311002"/>
                </a:cubicBezTo>
                <a:cubicBezTo>
                  <a:pt x="16347" y="1946253"/>
                  <a:pt x="14834" y="1784736"/>
                  <a:pt x="0" y="1540668"/>
                </a:cubicBezTo>
                <a:cubicBezTo>
                  <a:pt x="-14834" y="1296600"/>
                  <a:pt x="20956" y="1143514"/>
                  <a:pt x="0" y="962917"/>
                </a:cubicBezTo>
                <a:cubicBezTo>
                  <a:pt x="-20956" y="782320"/>
                  <a:pt x="10281" y="267164"/>
                  <a:pt x="0" y="0"/>
                </a:cubicBezTo>
                <a:close/>
              </a:path>
              <a:path w="11775819" h="6419449" stroke="0" extrusionOk="0">
                <a:moveTo>
                  <a:pt x="0" y="0"/>
                </a:moveTo>
                <a:cubicBezTo>
                  <a:pt x="249632" y="1047"/>
                  <a:pt x="384507" y="-13422"/>
                  <a:pt x="574937" y="0"/>
                </a:cubicBezTo>
                <a:cubicBezTo>
                  <a:pt x="765367" y="13422"/>
                  <a:pt x="771544" y="-5817"/>
                  <a:pt x="914358" y="0"/>
                </a:cubicBezTo>
                <a:cubicBezTo>
                  <a:pt x="1057172" y="5817"/>
                  <a:pt x="1336683" y="16815"/>
                  <a:pt x="1489295" y="0"/>
                </a:cubicBezTo>
                <a:cubicBezTo>
                  <a:pt x="1641907" y="-16815"/>
                  <a:pt x="1845716" y="20134"/>
                  <a:pt x="1946474" y="0"/>
                </a:cubicBezTo>
                <a:cubicBezTo>
                  <a:pt x="2047232" y="-20134"/>
                  <a:pt x="2400066" y="-28515"/>
                  <a:pt x="2521411" y="0"/>
                </a:cubicBezTo>
                <a:cubicBezTo>
                  <a:pt x="2642756" y="28515"/>
                  <a:pt x="2837597" y="-10934"/>
                  <a:pt x="2978590" y="0"/>
                </a:cubicBezTo>
                <a:cubicBezTo>
                  <a:pt x="3119583" y="10934"/>
                  <a:pt x="3218444" y="-5927"/>
                  <a:pt x="3318010" y="0"/>
                </a:cubicBezTo>
                <a:cubicBezTo>
                  <a:pt x="3417576" y="5927"/>
                  <a:pt x="3733679" y="-39209"/>
                  <a:pt x="4128464" y="0"/>
                </a:cubicBezTo>
                <a:cubicBezTo>
                  <a:pt x="4523249" y="39209"/>
                  <a:pt x="4486286" y="23615"/>
                  <a:pt x="4821159" y="0"/>
                </a:cubicBezTo>
                <a:cubicBezTo>
                  <a:pt x="5156032" y="-23615"/>
                  <a:pt x="5028752" y="-9000"/>
                  <a:pt x="5160580" y="0"/>
                </a:cubicBezTo>
                <a:cubicBezTo>
                  <a:pt x="5292408" y="9000"/>
                  <a:pt x="5814709" y="15000"/>
                  <a:pt x="6088791" y="0"/>
                </a:cubicBezTo>
                <a:cubicBezTo>
                  <a:pt x="6362873" y="-15000"/>
                  <a:pt x="6773413" y="-42061"/>
                  <a:pt x="7017003" y="0"/>
                </a:cubicBezTo>
                <a:cubicBezTo>
                  <a:pt x="7260593" y="42061"/>
                  <a:pt x="7535309" y="-12428"/>
                  <a:pt x="7709698" y="0"/>
                </a:cubicBezTo>
                <a:cubicBezTo>
                  <a:pt x="7884087" y="12428"/>
                  <a:pt x="7980833" y="9521"/>
                  <a:pt x="8049119" y="0"/>
                </a:cubicBezTo>
                <a:cubicBezTo>
                  <a:pt x="8117405" y="-9521"/>
                  <a:pt x="8347887" y="-13464"/>
                  <a:pt x="8506297" y="0"/>
                </a:cubicBezTo>
                <a:cubicBezTo>
                  <a:pt x="8664707" y="13464"/>
                  <a:pt x="8953593" y="13807"/>
                  <a:pt x="9316751" y="0"/>
                </a:cubicBezTo>
                <a:cubicBezTo>
                  <a:pt x="9679909" y="-13807"/>
                  <a:pt x="10055390" y="35789"/>
                  <a:pt x="10244963" y="0"/>
                </a:cubicBezTo>
                <a:cubicBezTo>
                  <a:pt x="10434536" y="-35789"/>
                  <a:pt x="10700078" y="-16901"/>
                  <a:pt x="10937658" y="0"/>
                </a:cubicBezTo>
                <a:cubicBezTo>
                  <a:pt x="11175238" y="16901"/>
                  <a:pt x="11458873" y="-36582"/>
                  <a:pt x="11775819" y="0"/>
                </a:cubicBezTo>
                <a:cubicBezTo>
                  <a:pt x="11769878" y="105669"/>
                  <a:pt x="11790239" y="406989"/>
                  <a:pt x="11775819" y="513556"/>
                </a:cubicBezTo>
                <a:cubicBezTo>
                  <a:pt x="11761399" y="620123"/>
                  <a:pt x="11790152" y="931903"/>
                  <a:pt x="11775819" y="1091306"/>
                </a:cubicBezTo>
                <a:cubicBezTo>
                  <a:pt x="11761487" y="1250709"/>
                  <a:pt x="11757448" y="1478339"/>
                  <a:pt x="11775819" y="1669057"/>
                </a:cubicBezTo>
                <a:cubicBezTo>
                  <a:pt x="11794190" y="1859775"/>
                  <a:pt x="11797774" y="2052323"/>
                  <a:pt x="11775819" y="2375196"/>
                </a:cubicBezTo>
                <a:cubicBezTo>
                  <a:pt x="11753864" y="2698069"/>
                  <a:pt x="11797112" y="2830528"/>
                  <a:pt x="11775819" y="2952947"/>
                </a:cubicBezTo>
                <a:cubicBezTo>
                  <a:pt x="11754526" y="3075366"/>
                  <a:pt x="11792003" y="3319787"/>
                  <a:pt x="11775819" y="3594891"/>
                </a:cubicBezTo>
                <a:cubicBezTo>
                  <a:pt x="11759635" y="3869995"/>
                  <a:pt x="11793911" y="3869597"/>
                  <a:pt x="11775819" y="4108447"/>
                </a:cubicBezTo>
                <a:cubicBezTo>
                  <a:pt x="11757727" y="4347297"/>
                  <a:pt x="11759886" y="4333279"/>
                  <a:pt x="11775819" y="4557809"/>
                </a:cubicBezTo>
                <a:cubicBezTo>
                  <a:pt x="11791752" y="4782339"/>
                  <a:pt x="11793777" y="4854447"/>
                  <a:pt x="11775819" y="5071365"/>
                </a:cubicBezTo>
                <a:cubicBezTo>
                  <a:pt x="11757861" y="5288283"/>
                  <a:pt x="11782731" y="5391312"/>
                  <a:pt x="11775819" y="5584921"/>
                </a:cubicBezTo>
                <a:cubicBezTo>
                  <a:pt x="11768907" y="5778530"/>
                  <a:pt x="11794127" y="6005587"/>
                  <a:pt x="11775819" y="6419449"/>
                </a:cubicBezTo>
                <a:cubicBezTo>
                  <a:pt x="11657834" y="6407649"/>
                  <a:pt x="11482103" y="6411018"/>
                  <a:pt x="11200882" y="6419449"/>
                </a:cubicBezTo>
                <a:cubicBezTo>
                  <a:pt x="10919661" y="6427880"/>
                  <a:pt x="10899843" y="6430265"/>
                  <a:pt x="10625945" y="6419449"/>
                </a:cubicBezTo>
                <a:cubicBezTo>
                  <a:pt x="10352047" y="6408633"/>
                  <a:pt x="10358040" y="6401481"/>
                  <a:pt x="10168766" y="6419449"/>
                </a:cubicBezTo>
                <a:cubicBezTo>
                  <a:pt x="9979492" y="6437417"/>
                  <a:pt x="9495584" y="6439835"/>
                  <a:pt x="9240554" y="6419449"/>
                </a:cubicBezTo>
                <a:cubicBezTo>
                  <a:pt x="8985524" y="6399063"/>
                  <a:pt x="8936507" y="6399206"/>
                  <a:pt x="8665617" y="6419449"/>
                </a:cubicBezTo>
                <a:cubicBezTo>
                  <a:pt x="8394727" y="6439692"/>
                  <a:pt x="8213576" y="6417903"/>
                  <a:pt x="7972922" y="6419449"/>
                </a:cubicBezTo>
                <a:cubicBezTo>
                  <a:pt x="7732269" y="6420995"/>
                  <a:pt x="7551520" y="6428783"/>
                  <a:pt x="7397985" y="6419449"/>
                </a:cubicBezTo>
                <a:cubicBezTo>
                  <a:pt x="7244450" y="6410115"/>
                  <a:pt x="7016984" y="6437911"/>
                  <a:pt x="6823048" y="6419449"/>
                </a:cubicBezTo>
                <a:cubicBezTo>
                  <a:pt x="6629112" y="6400987"/>
                  <a:pt x="6371676" y="6420964"/>
                  <a:pt x="6130353" y="6419449"/>
                </a:cubicBezTo>
                <a:cubicBezTo>
                  <a:pt x="5889031" y="6417934"/>
                  <a:pt x="5863644" y="6431147"/>
                  <a:pt x="5790932" y="6419449"/>
                </a:cubicBezTo>
                <a:cubicBezTo>
                  <a:pt x="5718220" y="6407751"/>
                  <a:pt x="5528982" y="6430057"/>
                  <a:pt x="5333753" y="6419449"/>
                </a:cubicBezTo>
                <a:cubicBezTo>
                  <a:pt x="5138524" y="6408841"/>
                  <a:pt x="5141297" y="6434743"/>
                  <a:pt x="4994333" y="6419449"/>
                </a:cubicBezTo>
                <a:cubicBezTo>
                  <a:pt x="4847369" y="6404155"/>
                  <a:pt x="4661072" y="6406640"/>
                  <a:pt x="4419396" y="6419449"/>
                </a:cubicBezTo>
                <a:cubicBezTo>
                  <a:pt x="4177720" y="6432258"/>
                  <a:pt x="3773638" y="6444469"/>
                  <a:pt x="3491184" y="6419449"/>
                </a:cubicBezTo>
                <a:cubicBezTo>
                  <a:pt x="3208730" y="6394429"/>
                  <a:pt x="3061722" y="6401396"/>
                  <a:pt x="2916247" y="6419449"/>
                </a:cubicBezTo>
                <a:cubicBezTo>
                  <a:pt x="2770772" y="6437502"/>
                  <a:pt x="2473290" y="6430552"/>
                  <a:pt x="2223552" y="6419449"/>
                </a:cubicBezTo>
                <a:cubicBezTo>
                  <a:pt x="1973815" y="6408346"/>
                  <a:pt x="1960607" y="6413786"/>
                  <a:pt x="1884131" y="6419449"/>
                </a:cubicBezTo>
                <a:cubicBezTo>
                  <a:pt x="1807655" y="6425112"/>
                  <a:pt x="1288275" y="6399427"/>
                  <a:pt x="1073678" y="6419449"/>
                </a:cubicBezTo>
                <a:cubicBezTo>
                  <a:pt x="859081" y="6439471"/>
                  <a:pt x="324081" y="6458335"/>
                  <a:pt x="0" y="6419449"/>
                </a:cubicBezTo>
                <a:cubicBezTo>
                  <a:pt x="21399" y="6199700"/>
                  <a:pt x="-1801" y="6108399"/>
                  <a:pt x="0" y="5905893"/>
                </a:cubicBezTo>
                <a:cubicBezTo>
                  <a:pt x="1801" y="5703387"/>
                  <a:pt x="5804" y="5546128"/>
                  <a:pt x="0" y="5263948"/>
                </a:cubicBezTo>
                <a:cubicBezTo>
                  <a:pt x="-5804" y="4981769"/>
                  <a:pt x="17446" y="4841472"/>
                  <a:pt x="0" y="4686198"/>
                </a:cubicBezTo>
                <a:cubicBezTo>
                  <a:pt x="-17446" y="4530924"/>
                  <a:pt x="38039" y="4225934"/>
                  <a:pt x="0" y="3915864"/>
                </a:cubicBezTo>
                <a:cubicBezTo>
                  <a:pt x="-38039" y="3605794"/>
                  <a:pt x="-37933" y="3415180"/>
                  <a:pt x="0" y="3145530"/>
                </a:cubicBezTo>
                <a:cubicBezTo>
                  <a:pt x="37933" y="2875880"/>
                  <a:pt x="1713" y="2775694"/>
                  <a:pt x="0" y="2631974"/>
                </a:cubicBezTo>
                <a:cubicBezTo>
                  <a:pt x="-1713" y="2488254"/>
                  <a:pt x="225" y="2186835"/>
                  <a:pt x="0" y="1990029"/>
                </a:cubicBezTo>
                <a:cubicBezTo>
                  <a:pt x="-225" y="1793224"/>
                  <a:pt x="9403" y="1527864"/>
                  <a:pt x="0" y="1412279"/>
                </a:cubicBezTo>
                <a:cubicBezTo>
                  <a:pt x="-9403" y="1296694"/>
                  <a:pt x="18985" y="877238"/>
                  <a:pt x="0" y="641945"/>
                </a:cubicBezTo>
                <a:cubicBezTo>
                  <a:pt x="-18985" y="406652"/>
                  <a:pt x="17264" y="225558"/>
                  <a:pt x="0" y="0"/>
                </a:cubicBezTo>
                <a:close/>
              </a:path>
            </a:pathLst>
          </a:custGeom>
          <a:solidFill>
            <a:srgbClr val="F7F7F7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1832796384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63500" sx="102000" sy="1020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سهم: بشكل رتبة عسكرية 6">
            <a:extLst>
              <a:ext uri="{FF2B5EF4-FFF2-40B4-BE49-F238E27FC236}">
                <a16:creationId xmlns:a16="http://schemas.microsoft.com/office/drawing/2014/main" id="{2CF9E2A0-883C-B807-3CD7-F90A4621858D}"/>
              </a:ext>
            </a:extLst>
          </p:cNvPr>
          <p:cNvSpPr/>
          <p:nvPr/>
        </p:nvSpPr>
        <p:spPr>
          <a:xfrm flipH="1">
            <a:off x="224852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1E5E7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7" name="مربع نص 56">
            <a:extLst>
              <a:ext uri="{FF2B5EF4-FFF2-40B4-BE49-F238E27FC236}">
                <a16:creationId xmlns:a16="http://schemas.microsoft.com/office/drawing/2014/main" id="{22E47933-958F-62C5-CD3C-DC76B3F8BFEF}"/>
              </a:ext>
            </a:extLst>
          </p:cNvPr>
          <p:cNvSpPr txBox="1"/>
          <p:nvPr/>
        </p:nvSpPr>
        <p:spPr>
          <a:xfrm>
            <a:off x="479433" y="64338"/>
            <a:ext cx="2588368" cy="646331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التقويـــــــــــــــــــــــــــــــــم</a:t>
            </a:r>
          </a:p>
        </p:txBody>
      </p:sp>
      <p:graphicFrame>
        <p:nvGraphicFramePr>
          <p:cNvPr id="4" name="جدول 3">
            <a:extLst>
              <a:ext uri="{FF2B5EF4-FFF2-40B4-BE49-F238E27FC236}">
                <a16:creationId xmlns:a16="http://schemas.microsoft.com/office/drawing/2014/main" id="{421430AA-E42D-0C64-A5CE-FD13E38FE7CB}"/>
              </a:ext>
            </a:extLst>
          </p:cNvPr>
          <p:cNvGraphicFramePr>
            <a:graphicFrameLocks noGrp="1"/>
          </p:cNvGraphicFramePr>
          <p:nvPr/>
        </p:nvGraphicFramePr>
        <p:xfrm>
          <a:off x="366132" y="670740"/>
          <a:ext cx="11497499" cy="5874439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423083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  <a:gridCol w="9074416">
                  <a:extLst>
                    <a:ext uri="{9D8B030D-6E8A-4147-A177-3AD203B41FA5}">
                      <a16:colId xmlns:a16="http://schemas.microsoft.com/office/drawing/2014/main" val="87156748"/>
                    </a:ext>
                  </a:extLst>
                </a:gridCol>
              </a:tblGrid>
              <a:tr h="5874439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200" dirty="0">
                        <a:cs typeface="AGA Aladdin Regular" pitchFamily="2" charset="-78"/>
                      </a:endParaRPr>
                    </a:p>
                  </a:txBody>
                  <a:tcPr>
                    <a:lnL w="12700" cmpd="sng">
                      <a:noFill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</a:tbl>
          </a:graphicData>
        </a:graphic>
      </p:graphicFrame>
      <p:pic>
        <p:nvPicPr>
          <p:cNvPr id="11" name="صورة 10">
            <a:extLst>
              <a:ext uri="{FF2B5EF4-FFF2-40B4-BE49-F238E27FC236}">
                <a16:creationId xmlns:a16="http://schemas.microsoft.com/office/drawing/2014/main" id="{2F89744A-9C4A-8DF8-DDD5-25CE6DCD2F1A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745" y="571555"/>
            <a:ext cx="744303" cy="744303"/>
          </a:xfrm>
          <a:prstGeom prst="rect">
            <a:avLst/>
          </a:prstGeom>
        </p:spPr>
      </p:pic>
      <p:grpSp>
        <p:nvGrpSpPr>
          <p:cNvPr id="17" name="مجموعة 16">
            <a:extLst>
              <a:ext uri="{FF2B5EF4-FFF2-40B4-BE49-F238E27FC236}">
                <a16:creationId xmlns:a16="http://schemas.microsoft.com/office/drawing/2014/main" id="{7EAF6A29-B22F-83D8-03AC-44644E4EF792}"/>
              </a:ext>
            </a:extLst>
          </p:cNvPr>
          <p:cNvGrpSpPr/>
          <p:nvPr/>
        </p:nvGrpSpPr>
        <p:grpSpPr>
          <a:xfrm>
            <a:off x="6863086" y="663685"/>
            <a:ext cx="2633184" cy="664446"/>
            <a:chOff x="6863086" y="663685"/>
            <a:chExt cx="2633184" cy="664446"/>
          </a:xfrm>
        </p:grpSpPr>
        <p:sp>
          <p:nvSpPr>
            <p:cNvPr id="18" name="سهم: خماسي 17">
              <a:extLst>
                <a:ext uri="{FF2B5EF4-FFF2-40B4-BE49-F238E27FC236}">
                  <a16:creationId xmlns:a16="http://schemas.microsoft.com/office/drawing/2014/main" id="{9FB2ADB5-1B81-07EA-8DC1-B3815B1752D9}"/>
                </a:ext>
              </a:extLst>
            </p:cNvPr>
            <p:cNvSpPr/>
            <p:nvPr/>
          </p:nvSpPr>
          <p:spPr>
            <a:xfrm flipH="1">
              <a:off x="6863086" y="663685"/>
              <a:ext cx="2588368" cy="664446"/>
            </a:xfrm>
            <a:custGeom>
              <a:avLst/>
              <a:gdLst>
                <a:gd name="connsiteX0" fmla="*/ 0 w 2588368"/>
                <a:gd name="connsiteY0" fmla="*/ 0 h 664446"/>
                <a:gd name="connsiteX1" fmla="*/ 518913 w 2588368"/>
                <a:gd name="connsiteY1" fmla="*/ 0 h 664446"/>
                <a:gd name="connsiteX2" fmla="*/ 1060388 w 2588368"/>
                <a:gd name="connsiteY2" fmla="*/ 0 h 664446"/>
                <a:gd name="connsiteX3" fmla="*/ 1624424 w 2588368"/>
                <a:gd name="connsiteY3" fmla="*/ 0 h 664446"/>
                <a:gd name="connsiteX4" fmla="*/ 2256145 w 2588368"/>
                <a:gd name="connsiteY4" fmla="*/ 0 h 664446"/>
                <a:gd name="connsiteX5" fmla="*/ 2588368 w 2588368"/>
                <a:gd name="connsiteY5" fmla="*/ 332223 h 664446"/>
                <a:gd name="connsiteX6" fmla="*/ 2256145 w 2588368"/>
                <a:gd name="connsiteY6" fmla="*/ 664446 h 664446"/>
                <a:gd name="connsiteX7" fmla="*/ 1759793 w 2588368"/>
                <a:gd name="connsiteY7" fmla="*/ 664446 h 664446"/>
                <a:gd name="connsiteX8" fmla="*/ 1173195 w 2588368"/>
                <a:gd name="connsiteY8" fmla="*/ 664446 h 664446"/>
                <a:gd name="connsiteX9" fmla="*/ 654282 w 2588368"/>
                <a:gd name="connsiteY9" fmla="*/ 664446 h 664446"/>
                <a:gd name="connsiteX10" fmla="*/ 0 w 2588368"/>
                <a:gd name="connsiteY10" fmla="*/ 664446 h 664446"/>
                <a:gd name="connsiteX11" fmla="*/ 0 w 2588368"/>
                <a:gd name="connsiteY11" fmla="*/ 0 h 664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88368" h="664446" fill="none" extrusionOk="0">
                  <a:moveTo>
                    <a:pt x="0" y="0"/>
                  </a:moveTo>
                  <a:cubicBezTo>
                    <a:pt x="143220" y="25746"/>
                    <a:pt x="372932" y="10596"/>
                    <a:pt x="518913" y="0"/>
                  </a:cubicBezTo>
                  <a:cubicBezTo>
                    <a:pt x="664894" y="-10596"/>
                    <a:pt x="864069" y="9951"/>
                    <a:pt x="1060388" y="0"/>
                  </a:cubicBezTo>
                  <a:cubicBezTo>
                    <a:pt x="1256708" y="-9951"/>
                    <a:pt x="1470954" y="-2092"/>
                    <a:pt x="1624424" y="0"/>
                  </a:cubicBezTo>
                  <a:cubicBezTo>
                    <a:pt x="1777894" y="2092"/>
                    <a:pt x="1989373" y="2063"/>
                    <a:pt x="2256145" y="0"/>
                  </a:cubicBezTo>
                  <a:cubicBezTo>
                    <a:pt x="2344035" y="101723"/>
                    <a:pt x="2511712" y="223617"/>
                    <a:pt x="2588368" y="332223"/>
                  </a:cubicBezTo>
                  <a:cubicBezTo>
                    <a:pt x="2482480" y="418395"/>
                    <a:pt x="2365436" y="547645"/>
                    <a:pt x="2256145" y="664446"/>
                  </a:cubicBezTo>
                  <a:cubicBezTo>
                    <a:pt x="2037291" y="656159"/>
                    <a:pt x="1988685" y="686584"/>
                    <a:pt x="1759793" y="664446"/>
                  </a:cubicBezTo>
                  <a:cubicBezTo>
                    <a:pt x="1530901" y="642308"/>
                    <a:pt x="1385613" y="677574"/>
                    <a:pt x="1173195" y="664446"/>
                  </a:cubicBezTo>
                  <a:cubicBezTo>
                    <a:pt x="960777" y="651318"/>
                    <a:pt x="761360" y="679129"/>
                    <a:pt x="654282" y="664446"/>
                  </a:cubicBezTo>
                  <a:cubicBezTo>
                    <a:pt x="547204" y="649763"/>
                    <a:pt x="315196" y="639417"/>
                    <a:pt x="0" y="664446"/>
                  </a:cubicBezTo>
                  <a:cubicBezTo>
                    <a:pt x="-21486" y="392354"/>
                    <a:pt x="-11211" y="137130"/>
                    <a:pt x="0" y="0"/>
                  </a:cubicBezTo>
                  <a:close/>
                </a:path>
                <a:path w="2588368" h="664446" stroke="0" extrusionOk="0">
                  <a:moveTo>
                    <a:pt x="0" y="0"/>
                  </a:moveTo>
                  <a:cubicBezTo>
                    <a:pt x="127814" y="6812"/>
                    <a:pt x="335529" y="5019"/>
                    <a:pt x="609159" y="0"/>
                  </a:cubicBezTo>
                  <a:cubicBezTo>
                    <a:pt x="882789" y="-5019"/>
                    <a:pt x="988778" y="9823"/>
                    <a:pt x="1150634" y="0"/>
                  </a:cubicBezTo>
                  <a:cubicBezTo>
                    <a:pt x="1312491" y="-9823"/>
                    <a:pt x="1470741" y="-12889"/>
                    <a:pt x="1737232" y="0"/>
                  </a:cubicBezTo>
                  <a:cubicBezTo>
                    <a:pt x="2003723" y="12889"/>
                    <a:pt x="2109350" y="-20874"/>
                    <a:pt x="2256145" y="0"/>
                  </a:cubicBezTo>
                  <a:cubicBezTo>
                    <a:pt x="2381981" y="100418"/>
                    <a:pt x="2417281" y="189660"/>
                    <a:pt x="2588368" y="332223"/>
                  </a:cubicBezTo>
                  <a:cubicBezTo>
                    <a:pt x="2445343" y="482804"/>
                    <a:pt x="2404777" y="501683"/>
                    <a:pt x="2256145" y="664446"/>
                  </a:cubicBezTo>
                  <a:cubicBezTo>
                    <a:pt x="1962191" y="694122"/>
                    <a:pt x="1776857" y="641955"/>
                    <a:pt x="1646986" y="664446"/>
                  </a:cubicBezTo>
                  <a:cubicBezTo>
                    <a:pt x="1517115" y="686937"/>
                    <a:pt x="1293466" y="651932"/>
                    <a:pt x="1082950" y="664446"/>
                  </a:cubicBezTo>
                  <a:cubicBezTo>
                    <a:pt x="872434" y="676960"/>
                    <a:pt x="539981" y="710301"/>
                    <a:pt x="0" y="664446"/>
                  </a:cubicBezTo>
                  <a:cubicBezTo>
                    <a:pt x="9835" y="502355"/>
                    <a:pt x="-20542" y="270038"/>
                    <a:pt x="0" y="0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>
              <a:extLst>
                <a:ext uri="{C807C97D-BFC1-408E-A445-0C87EB9F89A2}">
                  <ask:lineSketchStyleProps xmlns:ask="http://schemas.microsoft.com/office/drawing/2018/sketchyshapes" sd="2165814312">
                    <a:prstGeom prst="homePlate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9" name="مربع نص 18">
              <a:extLst>
                <a:ext uri="{FF2B5EF4-FFF2-40B4-BE49-F238E27FC236}">
                  <a16:creationId xmlns:a16="http://schemas.microsoft.com/office/drawing/2014/main" id="{63AC7C7C-DF35-34AC-92B9-2DE1700E6F62}"/>
                </a:ext>
              </a:extLst>
            </p:cNvPr>
            <p:cNvSpPr txBox="1"/>
            <p:nvPr/>
          </p:nvSpPr>
          <p:spPr>
            <a:xfrm>
              <a:off x="6902243" y="681800"/>
              <a:ext cx="2594027" cy="646331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36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تـــــــــــــــــــــــــــــــــــــــــــــــــــدرب</a:t>
              </a:r>
            </a:p>
          </p:txBody>
        </p:sp>
      </p:grpSp>
      <p:grpSp>
        <p:nvGrpSpPr>
          <p:cNvPr id="21" name="مجموعة 20">
            <a:extLst>
              <a:ext uri="{FF2B5EF4-FFF2-40B4-BE49-F238E27FC236}">
                <a16:creationId xmlns:a16="http://schemas.microsoft.com/office/drawing/2014/main" id="{EF594D71-6D63-1BFC-7F8A-1169B8225AE4}"/>
              </a:ext>
            </a:extLst>
          </p:cNvPr>
          <p:cNvGrpSpPr/>
          <p:nvPr/>
        </p:nvGrpSpPr>
        <p:grpSpPr>
          <a:xfrm>
            <a:off x="9519130" y="5822461"/>
            <a:ext cx="2367301" cy="687953"/>
            <a:chOff x="9519130" y="5822461"/>
            <a:chExt cx="2367301" cy="687953"/>
          </a:xfrm>
        </p:grpSpPr>
        <p:grpSp>
          <p:nvGrpSpPr>
            <p:cNvPr id="12" name="مجموعة 11">
              <a:extLst>
                <a:ext uri="{FF2B5EF4-FFF2-40B4-BE49-F238E27FC236}">
                  <a16:creationId xmlns:a16="http://schemas.microsoft.com/office/drawing/2014/main" id="{006EAC1B-BFBD-24D4-D780-672F204A3D21}"/>
                </a:ext>
              </a:extLst>
            </p:cNvPr>
            <p:cNvGrpSpPr/>
            <p:nvPr/>
          </p:nvGrpSpPr>
          <p:grpSpPr>
            <a:xfrm>
              <a:off x="9532620" y="5857028"/>
              <a:ext cx="2353811" cy="653386"/>
              <a:chOff x="4616566" y="3059430"/>
              <a:chExt cx="2812256" cy="653386"/>
            </a:xfrm>
          </p:grpSpPr>
          <p:grpSp>
            <p:nvGrpSpPr>
              <p:cNvPr id="13" name="مجموعة 12">
                <a:extLst>
                  <a:ext uri="{FF2B5EF4-FFF2-40B4-BE49-F238E27FC236}">
                    <a16:creationId xmlns:a16="http://schemas.microsoft.com/office/drawing/2014/main" id="{D875547D-25C3-6C83-23FC-A37A8D042937}"/>
                  </a:ext>
                </a:extLst>
              </p:cNvPr>
              <p:cNvGrpSpPr/>
              <p:nvPr/>
            </p:nvGrpSpPr>
            <p:grpSpPr>
              <a:xfrm>
                <a:off x="4616566" y="3059430"/>
                <a:ext cx="2812256" cy="646331"/>
                <a:chOff x="4616566" y="3059430"/>
                <a:chExt cx="2812256" cy="646331"/>
              </a:xfrm>
            </p:grpSpPr>
            <p:sp>
              <p:nvSpPr>
                <p:cNvPr id="15" name="مستطيل 14">
                  <a:extLst>
                    <a:ext uri="{FF2B5EF4-FFF2-40B4-BE49-F238E27FC236}">
                      <a16:creationId xmlns:a16="http://schemas.microsoft.com/office/drawing/2014/main" id="{54CA529F-94FA-C97C-759F-E5E11DB468D0}"/>
                    </a:ext>
                  </a:extLst>
                </p:cNvPr>
                <p:cNvSpPr/>
                <p:nvPr/>
              </p:nvSpPr>
              <p:spPr>
                <a:xfrm>
                  <a:off x="4616566" y="3059430"/>
                  <a:ext cx="2812256" cy="646331"/>
                </a:xfrm>
                <a:custGeom>
                  <a:avLst/>
                  <a:gdLst>
                    <a:gd name="connsiteX0" fmla="*/ 0 w 2812256"/>
                    <a:gd name="connsiteY0" fmla="*/ 0 h 646331"/>
                    <a:gd name="connsiteX1" fmla="*/ 506206 w 2812256"/>
                    <a:gd name="connsiteY1" fmla="*/ 0 h 646331"/>
                    <a:gd name="connsiteX2" fmla="*/ 1040535 w 2812256"/>
                    <a:gd name="connsiteY2" fmla="*/ 0 h 646331"/>
                    <a:gd name="connsiteX3" fmla="*/ 1602986 w 2812256"/>
                    <a:gd name="connsiteY3" fmla="*/ 0 h 646331"/>
                    <a:gd name="connsiteX4" fmla="*/ 2193560 w 2812256"/>
                    <a:gd name="connsiteY4" fmla="*/ 0 h 646331"/>
                    <a:gd name="connsiteX5" fmla="*/ 2812256 w 2812256"/>
                    <a:gd name="connsiteY5" fmla="*/ 0 h 646331"/>
                    <a:gd name="connsiteX6" fmla="*/ 2812256 w 2812256"/>
                    <a:gd name="connsiteY6" fmla="*/ 646331 h 646331"/>
                    <a:gd name="connsiteX7" fmla="*/ 2221682 w 2812256"/>
                    <a:gd name="connsiteY7" fmla="*/ 646331 h 646331"/>
                    <a:gd name="connsiteX8" fmla="*/ 1743599 w 2812256"/>
                    <a:gd name="connsiteY8" fmla="*/ 646331 h 646331"/>
                    <a:gd name="connsiteX9" fmla="*/ 1209270 w 2812256"/>
                    <a:gd name="connsiteY9" fmla="*/ 646331 h 646331"/>
                    <a:gd name="connsiteX10" fmla="*/ 590574 w 2812256"/>
                    <a:gd name="connsiteY10" fmla="*/ 646331 h 646331"/>
                    <a:gd name="connsiteX11" fmla="*/ 0 w 2812256"/>
                    <a:gd name="connsiteY11" fmla="*/ 646331 h 646331"/>
                    <a:gd name="connsiteX12" fmla="*/ 0 w 2812256"/>
                    <a:gd name="connsiteY12" fmla="*/ 0 h 6463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2812256" h="646331" fill="none" extrusionOk="0">
                      <a:moveTo>
                        <a:pt x="0" y="0"/>
                      </a:moveTo>
                      <a:cubicBezTo>
                        <a:pt x="237957" y="-10337"/>
                        <a:pt x="263772" y="-17829"/>
                        <a:pt x="506206" y="0"/>
                      </a:cubicBezTo>
                      <a:cubicBezTo>
                        <a:pt x="748640" y="17829"/>
                        <a:pt x="872989" y="-11726"/>
                        <a:pt x="1040535" y="0"/>
                      </a:cubicBezTo>
                      <a:cubicBezTo>
                        <a:pt x="1208081" y="11726"/>
                        <a:pt x="1490337" y="15559"/>
                        <a:pt x="1602986" y="0"/>
                      </a:cubicBezTo>
                      <a:cubicBezTo>
                        <a:pt x="1715635" y="-15559"/>
                        <a:pt x="2027538" y="-2286"/>
                        <a:pt x="2193560" y="0"/>
                      </a:cubicBezTo>
                      <a:cubicBezTo>
                        <a:pt x="2359582" y="2286"/>
                        <a:pt x="2537214" y="-2701"/>
                        <a:pt x="2812256" y="0"/>
                      </a:cubicBezTo>
                      <a:cubicBezTo>
                        <a:pt x="2797767" y="140759"/>
                        <a:pt x="2840291" y="393888"/>
                        <a:pt x="2812256" y="646331"/>
                      </a:cubicBezTo>
                      <a:cubicBezTo>
                        <a:pt x="2535561" y="653720"/>
                        <a:pt x="2507157" y="663027"/>
                        <a:pt x="2221682" y="646331"/>
                      </a:cubicBezTo>
                      <a:cubicBezTo>
                        <a:pt x="1936207" y="629635"/>
                        <a:pt x="1920925" y="648565"/>
                        <a:pt x="1743599" y="646331"/>
                      </a:cubicBezTo>
                      <a:cubicBezTo>
                        <a:pt x="1566273" y="644097"/>
                        <a:pt x="1343493" y="646878"/>
                        <a:pt x="1209270" y="646331"/>
                      </a:cubicBezTo>
                      <a:cubicBezTo>
                        <a:pt x="1075047" y="645784"/>
                        <a:pt x="763985" y="624596"/>
                        <a:pt x="590574" y="646331"/>
                      </a:cubicBezTo>
                      <a:cubicBezTo>
                        <a:pt x="417163" y="668066"/>
                        <a:pt x="202701" y="662893"/>
                        <a:pt x="0" y="646331"/>
                      </a:cubicBezTo>
                      <a:cubicBezTo>
                        <a:pt x="30206" y="388237"/>
                        <a:pt x="-12626" y="306541"/>
                        <a:pt x="0" y="0"/>
                      </a:cubicBezTo>
                      <a:close/>
                    </a:path>
                    <a:path w="2812256" h="646331" stroke="0" extrusionOk="0">
                      <a:moveTo>
                        <a:pt x="0" y="0"/>
                      </a:moveTo>
                      <a:cubicBezTo>
                        <a:pt x="237906" y="-19317"/>
                        <a:pt x="321860" y="5878"/>
                        <a:pt x="534329" y="0"/>
                      </a:cubicBezTo>
                      <a:cubicBezTo>
                        <a:pt x="746798" y="-5878"/>
                        <a:pt x="923230" y="25828"/>
                        <a:pt x="1068657" y="0"/>
                      </a:cubicBezTo>
                      <a:cubicBezTo>
                        <a:pt x="1214084" y="-25828"/>
                        <a:pt x="1499737" y="23671"/>
                        <a:pt x="1631108" y="0"/>
                      </a:cubicBezTo>
                      <a:cubicBezTo>
                        <a:pt x="1762479" y="-23671"/>
                        <a:pt x="1990936" y="11549"/>
                        <a:pt x="2221682" y="0"/>
                      </a:cubicBezTo>
                      <a:cubicBezTo>
                        <a:pt x="2452428" y="-11549"/>
                        <a:pt x="2648153" y="-13535"/>
                        <a:pt x="2812256" y="0"/>
                      </a:cubicBezTo>
                      <a:cubicBezTo>
                        <a:pt x="2814159" y="154957"/>
                        <a:pt x="2835014" y="452012"/>
                        <a:pt x="2812256" y="646331"/>
                      </a:cubicBezTo>
                      <a:cubicBezTo>
                        <a:pt x="2557528" y="618910"/>
                        <a:pt x="2469860" y="657340"/>
                        <a:pt x="2249805" y="646331"/>
                      </a:cubicBezTo>
                      <a:cubicBezTo>
                        <a:pt x="2029750" y="635322"/>
                        <a:pt x="1886369" y="660164"/>
                        <a:pt x="1743599" y="646331"/>
                      </a:cubicBezTo>
                      <a:cubicBezTo>
                        <a:pt x="1600829" y="632498"/>
                        <a:pt x="1408080" y="672938"/>
                        <a:pt x="1181148" y="646331"/>
                      </a:cubicBezTo>
                      <a:cubicBezTo>
                        <a:pt x="954216" y="619724"/>
                        <a:pt x="863896" y="666329"/>
                        <a:pt x="674941" y="646331"/>
                      </a:cubicBezTo>
                      <a:cubicBezTo>
                        <a:pt x="485986" y="626333"/>
                        <a:pt x="288387" y="664778"/>
                        <a:pt x="0" y="646331"/>
                      </a:cubicBezTo>
                      <a:cubicBezTo>
                        <a:pt x="30436" y="494010"/>
                        <a:pt x="1133" y="151748"/>
                        <a:pt x="0" y="0"/>
                      </a:cubicBezTo>
                      <a:close/>
                    </a:path>
                  </a:pathLst>
                </a:custGeom>
                <a:solidFill>
                  <a:srgbClr val="E2EAFE"/>
                </a:solidFill>
                <a:ln>
                  <a:extLst>
                    <a:ext uri="{C807C97D-BFC1-408E-A445-0C87EB9F89A2}">
                      <ask:lineSketchStyleProps xmlns:ask="http://schemas.microsoft.com/office/drawing/2018/sketchyshapes" sd="416809478">
                        <a:prstGeom prst="rect">
                          <a:avLst/>
                        </a:prstGeom>
                        <ask:type>
                          <ask:lineSketchFreehand/>
                        </ask:type>
                      </ask:lineSketchStyleProps>
                    </a:ext>
                  </a:extLst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16" name="مستطيل 15">
                  <a:extLst>
                    <a:ext uri="{FF2B5EF4-FFF2-40B4-BE49-F238E27FC236}">
                      <a16:creationId xmlns:a16="http://schemas.microsoft.com/office/drawing/2014/main" id="{F1B6D80D-0CB1-6BC5-BAB6-0406404B2C55}"/>
                    </a:ext>
                  </a:extLst>
                </p:cNvPr>
                <p:cNvSpPr/>
                <p:nvPr/>
              </p:nvSpPr>
              <p:spPr>
                <a:xfrm>
                  <a:off x="5269230" y="3059430"/>
                  <a:ext cx="2159592" cy="646331"/>
                </a:xfrm>
                <a:custGeom>
                  <a:avLst/>
                  <a:gdLst>
                    <a:gd name="connsiteX0" fmla="*/ 0 w 2159592"/>
                    <a:gd name="connsiteY0" fmla="*/ 0 h 646331"/>
                    <a:gd name="connsiteX1" fmla="*/ 518302 w 2159592"/>
                    <a:gd name="connsiteY1" fmla="*/ 0 h 646331"/>
                    <a:gd name="connsiteX2" fmla="*/ 993412 w 2159592"/>
                    <a:gd name="connsiteY2" fmla="*/ 0 h 646331"/>
                    <a:gd name="connsiteX3" fmla="*/ 1576502 w 2159592"/>
                    <a:gd name="connsiteY3" fmla="*/ 0 h 646331"/>
                    <a:gd name="connsiteX4" fmla="*/ 2159592 w 2159592"/>
                    <a:gd name="connsiteY4" fmla="*/ 0 h 646331"/>
                    <a:gd name="connsiteX5" fmla="*/ 2159592 w 2159592"/>
                    <a:gd name="connsiteY5" fmla="*/ 646331 h 646331"/>
                    <a:gd name="connsiteX6" fmla="*/ 1576502 w 2159592"/>
                    <a:gd name="connsiteY6" fmla="*/ 646331 h 646331"/>
                    <a:gd name="connsiteX7" fmla="*/ 1015008 w 2159592"/>
                    <a:gd name="connsiteY7" fmla="*/ 646331 h 646331"/>
                    <a:gd name="connsiteX8" fmla="*/ 496706 w 2159592"/>
                    <a:gd name="connsiteY8" fmla="*/ 646331 h 646331"/>
                    <a:gd name="connsiteX9" fmla="*/ 0 w 2159592"/>
                    <a:gd name="connsiteY9" fmla="*/ 646331 h 646331"/>
                    <a:gd name="connsiteX10" fmla="*/ 0 w 2159592"/>
                    <a:gd name="connsiteY10" fmla="*/ 0 h 6463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159592" h="646331" fill="none" extrusionOk="0">
                      <a:moveTo>
                        <a:pt x="0" y="0"/>
                      </a:moveTo>
                      <a:cubicBezTo>
                        <a:pt x="119302" y="-1256"/>
                        <a:pt x="315448" y="10225"/>
                        <a:pt x="518302" y="0"/>
                      </a:cubicBezTo>
                      <a:cubicBezTo>
                        <a:pt x="721156" y="-10225"/>
                        <a:pt x="781716" y="-21282"/>
                        <a:pt x="993412" y="0"/>
                      </a:cubicBezTo>
                      <a:cubicBezTo>
                        <a:pt x="1205108" y="21282"/>
                        <a:pt x="1388383" y="-17308"/>
                        <a:pt x="1576502" y="0"/>
                      </a:cubicBezTo>
                      <a:cubicBezTo>
                        <a:pt x="1764621" y="17308"/>
                        <a:pt x="1951410" y="13677"/>
                        <a:pt x="2159592" y="0"/>
                      </a:cubicBezTo>
                      <a:cubicBezTo>
                        <a:pt x="2160105" y="154472"/>
                        <a:pt x="2191369" y="453970"/>
                        <a:pt x="2159592" y="646331"/>
                      </a:cubicBezTo>
                      <a:cubicBezTo>
                        <a:pt x="2022325" y="637994"/>
                        <a:pt x="1718451" y="654088"/>
                        <a:pt x="1576502" y="646331"/>
                      </a:cubicBezTo>
                      <a:cubicBezTo>
                        <a:pt x="1434553" y="638575"/>
                        <a:pt x="1178746" y="627573"/>
                        <a:pt x="1015008" y="646331"/>
                      </a:cubicBezTo>
                      <a:cubicBezTo>
                        <a:pt x="851270" y="665089"/>
                        <a:pt x="702580" y="657132"/>
                        <a:pt x="496706" y="646331"/>
                      </a:cubicBezTo>
                      <a:cubicBezTo>
                        <a:pt x="290832" y="635530"/>
                        <a:pt x="228307" y="667926"/>
                        <a:pt x="0" y="646331"/>
                      </a:cubicBezTo>
                      <a:cubicBezTo>
                        <a:pt x="8699" y="357588"/>
                        <a:pt x="17670" y="208611"/>
                        <a:pt x="0" y="0"/>
                      </a:cubicBezTo>
                      <a:close/>
                    </a:path>
                    <a:path w="2159592" h="646331" stroke="0" extrusionOk="0">
                      <a:moveTo>
                        <a:pt x="0" y="0"/>
                      </a:moveTo>
                      <a:cubicBezTo>
                        <a:pt x="184329" y="19330"/>
                        <a:pt x="413110" y="-20914"/>
                        <a:pt x="518302" y="0"/>
                      </a:cubicBezTo>
                      <a:cubicBezTo>
                        <a:pt x="623494" y="20914"/>
                        <a:pt x="833434" y="16629"/>
                        <a:pt x="1101392" y="0"/>
                      </a:cubicBezTo>
                      <a:cubicBezTo>
                        <a:pt x="1369350" y="-16629"/>
                        <a:pt x="1540577" y="-25960"/>
                        <a:pt x="1662886" y="0"/>
                      </a:cubicBezTo>
                      <a:cubicBezTo>
                        <a:pt x="1785195" y="25960"/>
                        <a:pt x="2060112" y="2289"/>
                        <a:pt x="2159592" y="0"/>
                      </a:cubicBezTo>
                      <a:cubicBezTo>
                        <a:pt x="2165370" y="248253"/>
                        <a:pt x="2176603" y="431615"/>
                        <a:pt x="2159592" y="646331"/>
                      </a:cubicBezTo>
                      <a:cubicBezTo>
                        <a:pt x="1965496" y="645209"/>
                        <a:pt x="1872393" y="641199"/>
                        <a:pt x="1641290" y="646331"/>
                      </a:cubicBezTo>
                      <a:cubicBezTo>
                        <a:pt x="1410187" y="651463"/>
                        <a:pt x="1230814" y="643425"/>
                        <a:pt x="1079796" y="646331"/>
                      </a:cubicBezTo>
                      <a:cubicBezTo>
                        <a:pt x="928778" y="649237"/>
                        <a:pt x="706994" y="664940"/>
                        <a:pt x="539898" y="646331"/>
                      </a:cubicBezTo>
                      <a:cubicBezTo>
                        <a:pt x="372802" y="627722"/>
                        <a:pt x="248456" y="631190"/>
                        <a:pt x="0" y="646331"/>
                      </a:cubicBezTo>
                      <a:cubicBezTo>
                        <a:pt x="3427" y="418777"/>
                        <a:pt x="14218" y="171321"/>
                        <a:pt x="0" y="0"/>
                      </a:cubicBezTo>
                      <a:close/>
                    </a:path>
                  </a:pathLst>
                </a:custGeom>
                <a:solidFill>
                  <a:srgbClr val="FAF9EF"/>
                </a:solidFill>
                <a:ln>
                  <a:extLst>
                    <a:ext uri="{C807C97D-BFC1-408E-A445-0C87EB9F89A2}">
                      <ask:lineSketchStyleProps xmlns:ask="http://schemas.microsoft.com/office/drawing/2018/sketchyshapes" sd="417208308">
                        <a:prstGeom prst="rect">
                          <a:avLst/>
                        </a:prstGeom>
                        <ask:type>
                          <ask:lineSketchFreehand/>
                        </ask:type>
                      </ask:lineSketchStyleProps>
                    </a:ext>
                  </a:extLst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</p:grpSp>
          <p:sp>
            <p:nvSpPr>
              <p:cNvPr id="14" name="مربع نص 13">
                <a:extLst>
                  <a:ext uri="{FF2B5EF4-FFF2-40B4-BE49-F238E27FC236}">
                    <a16:creationId xmlns:a16="http://schemas.microsoft.com/office/drawing/2014/main" id="{F03E7410-2907-E6BF-48FB-612915E98B8D}"/>
                  </a:ext>
                </a:extLst>
              </p:cNvPr>
              <p:cNvSpPr txBox="1"/>
              <p:nvPr/>
            </p:nvSpPr>
            <p:spPr>
              <a:xfrm>
                <a:off x="5358454" y="3066485"/>
                <a:ext cx="1998009" cy="646331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360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تعلم تعاوني</a:t>
                </a:r>
              </a:p>
            </p:txBody>
          </p:sp>
        </p:grpSp>
        <p:pic>
          <p:nvPicPr>
            <p:cNvPr id="20" name="صورة 19">
              <a:extLst>
                <a:ext uri="{FF2B5EF4-FFF2-40B4-BE49-F238E27FC236}">
                  <a16:creationId xmlns:a16="http://schemas.microsoft.com/office/drawing/2014/main" id="{CD83E9D1-91AE-C6AA-C73C-8E46F8D11C8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7F7F7"/>
                </a:clrFrom>
                <a:clrTo>
                  <a:srgbClr val="F7F7F7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33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9519130" y="5822461"/>
              <a:ext cx="559759" cy="646331"/>
            </a:xfrm>
            <a:prstGeom prst="rect">
              <a:avLst/>
            </a:prstGeom>
          </p:spPr>
        </p:pic>
      </p:grpSp>
      <p:sp>
        <p:nvSpPr>
          <p:cNvPr id="22" name="مربع نص 21">
            <a:extLst>
              <a:ext uri="{FF2B5EF4-FFF2-40B4-BE49-F238E27FC236}">
                <a16:creationId xmlns:a16="http://schemas.microsoft.com/office/drawing/2014/main" id="{7A8697FB-FB61-F7C6-215D-24668566C847}"/>
              </a:ext>
            </a:extLst>
          </p:cNvPr>
          <p:cNvSpPr txBox="1"/>
          <p:nvPr/>
        </p:nvSpPr>
        <p:spPr>
          <a:xfrm>
            <a:off x="-93195" y="6253568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جواهر الحارثي 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</a:rPr>
              <a:t>@jewelsAlshdaddi</a:t>
            </a:r>
            <a:endParaRPr lang="ar-SA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" name="مربع نص 4">
            <a:extLst>
              <a:ext uri="{FF2B5EF4-FFF2-40B4-BE49-F238E27FC236}">
                <a16:creationId xmlns:a16="http://schemas.microsoft.com/office/drawing/2014/main" id="{6AC7063E-26A9-139E-805F-9DEA092BB060}"/>
              </a:ext>
            </a:extLst>
          </p:cNvPr>
          <p:cNvSpPr txBox="1"/>
          <p:nvPr/>
        </p:nvSpPr>
        <p:spPr>
          <a:xfrm>
            <a:off x="9403302" y="1056312"/>
            <a:ext cx="2530421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>
              <a:defRPr/>
            </a:pPr>
            <a:r>
              <a:rPr lang="ar-SA" sz="24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الموضوع/ </a:t>
            </a:r>
          </a:p>
          <a:p>
            <a:pPr lvl="0" algn="ctr">
              <a:defRPr/>
            </a:pPr>
            <a:r>
              <a:rPr lang="ar-SA" sz="2400" dirty="0">
                <a:solidFill>
                  <a:schemeClr val="tx2">
                    <a:lumMod val="75000"/>
                    <a:lumOff val="2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المستوى الإحداثي</a:t>
            </a:r>
          </a:p>
          <a:p>
            <a:pPr lvl="0" algn="ctr">
              <a:defRPr/>
            </a:pPr>
            <a:r>
              <a:rPr lang="ar-SA" sz="24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1447/04/15</a:t>
            </a: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BC930AFC-4636-6246-ABCE-DC166AFCE4E4}"/>
              </a:ext>
            </a:extLst>
          </p:cNvPr>
          <p:cNvSpPr txBox="1"/>
          <p:nvPr/>
        </p:nvSpPr>
        <p:spPr>
          <a:xfrm>
            <a:off x="9473394" y="4268930"/>
            <a:ext cx="2390237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dirty="0">
                <a:solidFill>
                  <a:schemeClr val="accent2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الأهداف الخاصة: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ar-SA" sz="2400" dirty="0">
                <a:solidFill>
                  <a:srgbClr val="7030A0"/>
                </a:solidFill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التمثيل البياني لزوج مرتب.</a:t>
            </a:r>
          </a:p>
        </p:txBody>
      </p:sp>
      <p:pic>
        <p:nvPicPr>
          <p:cNvPr id="25" name="صورة 24">
            <a:extLst>
              <a:ext uri="{FF2B5EF4-FFF2-40B4-BE49-F238E27FC236}">
                <a16:creationId xmlns:a16="http://schemas.microsoft.com/office/drawing/2014/main" id="{1991843C-726B-A1AB-DB6C-2F0E6A301C7B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552221" y="2555392"/>
            <a:ext cx="2232583" cy="1414787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31C9A825-F62E-84A6-4787-3CE29075C56F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3087" y="1315858"/>
            <a:ext cx="8820215" cy="2131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325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BD4A5C-089B-2B9D-ED7D-59D6604F06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سهم: بشكل رتبة عسكرية 32">
            <a:extLst>
              <a:ext uri="{FF2B5EF4-FFF2-40B4-BE49-F238E27FC236}">
                <a16:creationId xmlns:a16="http://schemas.microsoft.com/office/drawing/2014/main" id="{8B4845E8-710E-1DB3-5B8A-69B4BAF0F23B}"/>
              </a:ext>
            </a:extLst>
          </p:cNvPr>
          <p:cNvSpPr/>
          <p:nvPr/>
        </p:nvSpPr>
        <p:spPr>
          <a:xfrm flipH="1">
            <a:off x="8869618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DEDF5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A26BE4B9-5350-3C7E-B827-B210F0557AAE}"/>
              </a:ext>
            </a:extLst>
          </p:cNvPr>
          <p:cNvSpPr txBox="1"/>
          <p:nvPr/>
        </p:nvSpPr>
        <p:spPr>
          <a:xfrm>
            <a:off x="9248930" y="64338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حـــــــــــــــل الواجـــــــــــــب</a:t>
            </a:r>
          </a:p>
        </p:txBody>
      </p:sp>
      <p:sp>
        <p:nvSpPr>
          <p:cNvPr id="32" name="سهم: بشكل رتبة عسكرية 31">
            <a:extLst>
              <a:ext uri="{FF2B5EF4-FFF2-40B4-BE49-F238E27FC236}">
                <a16:creationId xmlns:a16="http://schemas.microsoft.com/office/drawing/2014/main" id="{582537BD-71DD-71D5-24CF-957B40C247F3}"/>
              </a:ext>
            </a:extLst>
          </p:cNvPr>
          <p:cNvSpPr/>
          <p:nvPr/>
        </p:nvSpPr>
        <p:spPr>
          <a:xfrm flipH="1">
            <a:off x="7428822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2EAFE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2" name="مربع نص 51">
            <a:extLst>
              <a:ext uri="{FF2B5EF4-FFF2-40B4-BE49-F238E27FC236}">
                <a16:creationId xmlns:a16="http://schemas.microsoft.com/office/drawing/2014/main" id="{C82F8BC7-6522-C5E0-0D2D-89778D1EA5B1}"/>
              </a:ext>
            </a:extLst>
          </p:cNvPr>
          <p:cNvSpPr txBox="1"/>
          <p:nvPr/>
        </p:nvSpPr>
        <p:spPr>
          <a:xfrm>
            <a:off x="7765708" y="40563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اختبــــــــــار قصــــــــــــــــــــــــير</a:t>
            </a:r>
          </a:p>
        </p:txBody>
      </p:sp>
      <p:sp>
        <p:nvSpPr>
          <p:cNvPr id="31" name="سهم: بشكل رتبة عسكرية 30">
            <a:extLst>
              <a:ext uri="{FF2B5EF4-FFF2-40B4-BE49-F238E27FC236}">
                <a16:creationId xmlns:a16="http://schemas.microsoft.com/office/drawing/2014/main" id="{7D4C8AC4-E0CE-4FC8-D87E-393F7C499D28}"/>
              </a:ext>
            </a:extLst>
          </p:cNvPr>
          <p:cNvSpPr/>
          <p:nvPr/>
        </p:nvSpPr>
        <p:spPr>
          <a:xfrm flipH="1">
            <a:off x="5988028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DE9D7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3" name="مربع نص 52">
            <a:extLst>
              <a:ext uri="{FF2B5EF4-FFF2-40B4-BE49-F238E27FC236}">
                <a16:creationId xmlns:a16="http://schemas.microsoft.com/office/drawing/2014/main" id="{32615068-9A22-2E91-0208-62DEBF3DB0EE}"/>
              </a:ext>
            </a:extLst>
          </p:cNvPr>
          <p:cNvSpPr txBox="1"/>
          <p:nvPr/>
        </p:nvSpPr>
        <p:spPr>
          <a:xfrm>
            <a:off x="6242609" y="64338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الـــــــــــــــــــرئيـــــــسيــــــــــــــــــــــــة</a:t>
            </a:r>
          </a:p>
        </p:txBody>
      </p:sp>
      <p:sp>
        <p:nvSpPr>
          <p:cNvPr id="30" name="سهم: بشكل رتبة عسكرية 29">
            <a:extLst>
              <a:ext uri="{FF2B5EF4-FFF2-40B4-BE49-F238E27FC236}">
                <a16:creationId xmlns:a16="http://schemas.microsoft.com/office/drawing/2014/main" id="{ABD0B56F-6175-FBE0-FC1E-70AFEB080F40}"/>
              </a:ext>
            </a:extLst>
          </p:cNvPr>
          <p:cNvSpPr/>
          <p:nvPr/>
        </p:nvSpPr>
        <p:spPr>
          <a:xfrm flipH="1">
            <a:off x="4547234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FFFCC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29" name="سهم: بشكل رتبة عسكرية 28">
            <a:extLst>
              <a:ext uri="{FF2B5EF4-FFF2-40B4-BE49-F238E27FC236}">
                <a16:creationId xmlns:a16="http://schemas.microsoft.com/office/drawing/2014/main" id="{F7B83AD2-71FE-A235-029B-171E0E18D069}"/>
              </a:ext>
            </a:extLst>
          </p:cNvPr>
          <p:cNvSpPr/>
          <p:nvPr/>
        </p:nvSpPr>
        <p:spPr>
          <a:xfrm flipH="1">
            <a:off x="3106440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2F2E4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5" name="مربع نص 54">
            <a:extLst>
              <a:ext uri="{FF2B5EF4-FFF2-40B4-BE49-F238E27FC236}">
                <a16:creationId xmlns:a16="http://schemas.microsoft.com/office/drawing/2014/main" id="{8953FDAD-3514-38D0-C41D-E48724B19FDE}"/>
              </a:ext>
            </a:extLst>
          </p:cNvPr>
          <p:cNvSpPr txBox="1"/>
          <p:nvPr/>
        </p:nvSpPr>
        <p:spPr>
          <a:xfrm>
            <a:off x="3468992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التـــــــــــــــــــــــدريـــــــــــــــــــــــــــــــــــــــس</a:t>
            </a:r>
          </a:p>
        </p:txBody>
      </p:sp>
      <p:sp>
        <p:nvSpPr>
          <p:cNvPr id="54" name="مربع نص 53">
            <a:extLst>
              <a:ext uri="{FF2B5EF4-FFF2-40B4-BE49-F238E27FC236}">
                <a16:creationId xmlns:a16="http://schemas.microsoft.com/office/drawing/2014/main" id="{3F3EF1DA-53FE-9CEA-1696-27D0BAFD24D1}"/>
              </a:ext>
            </a:extLst>
          </p:cNvPr>
          <p:cNvSpPr txBox="1"/>
          <p:nvPr/>
        </p:nvSpPr>
        <p:spPr>
          <a:xfrm>
            <a:off x="4909786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التهــــــــــيــــــــــــــئــــــــــــــــــــــــــــــــــة</a:t>
            </a:r>
          </a:p>
        </p:txBody>
      </p:sp>
      <p:sp>
        <p:nvSpPr>
          <p:cNvPr id="28" name="سهم: بشكل رتبة عسكرية 27">
            <a:extLst>
              <a:ext uri="{FF2B5EF4-FFF2-40B4-BE49-F238E27FC236}">
                <a16:creationId xmlns:a16="http://schemas.microsoft.com/office/drawing/2014/main" id="{7450BAE4-F6FE-F533-A71C-8D869720E57A}"/>
              </a:ext>
            </a:extLst>
          </p:cNvPr>
          <p:cNvSpPr/>
          <p:nvPr/>
        </p:nvSpPr>
        <p:spPr>
          <a:xfrm flipH="1">
            <a:off x="1665646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CD6D4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6" name="مربع نص 55">
            <a:extLst>
              <a:ext uri="{FF2B5EF4-FFF2-40B4-BE49-F238E27FC236}">
                <a16:creationId xmlns:a16="http://schemas.microsoft.com/office/drawing/2014/main" id="{F48D23EF-7FB6-2C54-4501-076ACA39D315}"/>
              </a:ext>
            </a:extLst>
          </p:cNvPr>
          <p:cNvSpPr txBox="1"/>
          <p:nvPr/>
        </p:nvSpPr>
        <p:spPr>
          <a:xfrm>
            <a:off x="2028198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التـــــــــــــــــــــــــدريـــــــــــــــــــــــــــــــــــــــــب</a:t>
            </a:r>
          </a:p>
        </p:txBody>
      </p:sp>
      <p:sp>
        <p:nvSpPr>
          <p:cNvPr id="7" name="سهم: بشكل رتبة عسكرية 6">
            <a:extLst>
              <a:ext uri="{FF2B5EF4-FFF2-40B4-BE49-F238E27FC236}">
                <a16:creationId xmlns:a16="http://schemas.microsoft.com/office/drawing/2014/main" id="{CE9C84F0-6740-918B-5F12-5AA958BD8EB7}"/>
              </a:ext>
            </a:extLst>
          </p:cNvPr>
          <p:cNvSpPr/>
          <p:nvPr/>
        </p:nvSpPr>
        <p:spPr>
          <a:xfrm flipH="1">
            <a:off x="224852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1E5E7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7" name="مربع نص 56">
            <a:extLst>
              <a:ext uri="{FF2B5EF4-FFF2-40B4-BE49-F238E27FC236}">
                <a16:creationId xmlns:a16="http://schemas.microsoft.com/office/drawing/2014/main" id="{36081535-937B-108F-E581-C233FC7D0C97}"/>
              </a:ext>
            </a:extLst>
          </p:cNvPr>
          <p:cNvSpPr txBox="1"/>
          <p:nvPr/>
        </p:nvSpPr>
        <p:spPr>
          <a:xfrm>
            <a:off x="479433" y="64338"/>
            <a:ext cx="2588368" cy="646331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التقويـــــــــــــــــــــــــــــــــم</a:t>
            </a:r>
          </a:p>
        </p:txBody>
      </p:sp>
      <p:sp>
        <p:nvSpPr>
          <p:cNvPr id="26" name="مستطيل 25">
            <a:extLst>
              <a:ext uri="{FF2B5EF4-FFF2-40B4-BE49-F238E27FC236}">
                <a16:creationId xmlns:a16="http://schemas.microsoft.com/office/drawing/2014/main" id="{F194A429-CEDC-D43F-770E-CD951C293FA5}"/>
              </a:ext>
            </a:extLst>
          </p:cNvPr>
          <p:cNvSpPr/>
          <p:nvPr/>
        </p:nvSpPr>
        <p:spPr>
          <a:xfrm>
            <a:off x="224852" y="312821"/>
            <a:ext cx="11775819" cy="6419449"/>
          </a:xfrm>
          <a:custGeom>
            <a:avLst/>
            <a:gdLst>
              <a:gd name="connsiteX0" fmla="*/ 0 w 11775819"/>
              <a:gd name="connsiteY0" fmla="*/ 0 h 6419449"/>
              <a:gd name="connsiteX1" fmla="*/ 810453 w 11775819"/>
              <a:gd name="connsiteY1" fmla="*/ 0 h 6419449"/>
              <a:gd name="connsiteX2" fmla="*/ 1620907 w 11775819"/>
              <a:gd name="connsiteY2" fmla="*/ 0 h 6419449"/>
              <a:gd name="connsiteX3" fmla="*/ 2195844 w 11775819"/>
              <a:gd name="connsiteY3" fmla="*/ 0 h 6419449"/>
              <a:gd name="connsiteX4" fmla="*/ 2770781 w 11775819"/>
              <a:gd name="connsiteY4" fmla="*/ 0 h 6419449"/>
              <a:gd name="connsiteX5" fmla="*/ 3581234 w 11775819"/>
              <a:gd name="connsiteY5" fmla="*/ 0 h 6419449"/>
              <a:gd name="connsiteX6" fmla="*/ 4273930 w 11775819"/>
              <a:gd name="connsiteY6" fmla="*/ 0 h 6419449"/>
              <a:gd name="connsiteX7" fmla="*/ 4731108 w 11775819"/>
              <a:gd name="connsiteY7" fmla="*/ 0 h 6419449"/>
              <a:gd name="connsiteX8" fmla="*/ 5659320 w 11775819"/>
              <a:gd name="connsiteY8" fmla="*/ 0 h 6419449"/>
              <a:gd name="connsiteX9" fmla="*/ 6587532 w 11775819"/>
              <a:gd name="connsiteY9" fmla="*/ 0 h 6419449"/>
              <a:gd name="connsiteX10" fmla="*/ 7280227 w 11775819"/>
              <a:gd name="connsiteY10" fmla="*/ 0 h 6419449"/>
              <a:gd name="connsiteX11" fmla="*/ 8090680 w 11775819"/>
              <a:gd name="connsiteY11" fmla="*/ 0 h 6419449"/>
              <a:gd name="connsiteX12" fmla="*/ 8901134 w 11775819"/>
              <a:gd name="connsiteY12" fmla="*/ 0 h 6419449"/>
              <a:gd name="connsiteX13" fmla="*/ 9476071 w 11775819"/>
              <a:gd name="connsiteY13" fmla="*/ 0 h 6419449"/>
              <a:gd name="connsiteX14" fmla="*/ 10168766 w 11775819"/>
              <a:gd name="connsiteY14" fmla="*/ 0 h 6419449"/>
              <a:gd name="connsiteX15" fmla="*/ 10861461 w 11775819"/>
              <a:gd name="connsiteY15" fmla="*/ 0 h 6419449"/>
              <a:gd name="connsiteX16" fmla="*/ 11775819 w 11775819"/>
              <a:gd name="connsiteY16" fmla="*/ 0 h 6419449"/>
              <a:gd name="connsiteX17" fmla="*/ 11775819 w 11775819"/>
              <a:gd name="connsiteY17" fmla="*/ 641945 h 6419449"/>
              <a:gd name="connsiteX18" fmla="*/ 11775819 w 11775819"/>
              <a:gd name="connsiteY18" fmla="*/ 1412279 h 6419449"/>
              <a:gd name="connsiteX19" fmla="*/ 11775819 w 11775819"/>
              <a:gd name="connsiteY19" fmla="*/ 2118418 h 6419449"/>
              <a:gd name="connsiteX20" fmla="*/ 11775819 w 11775819"/>
              <a:gd name="connsiteY20" fmla="*/ 2696169 h 6419449"/>
              <a:gd name="connsiteX21" fmla="*/ 11775819 w 11775819"/>
              <a:gd name="connsiteY21" fmla="*/ 3145530 h 6419449"/>
              <a:gd name="connsiteX22" fmla="*/ 11775819 w 11775819"/>
              <a:gd name="connsiteY22" fmla="*/ 3787475 h 6419449"/>
              <a:gd name="connsiteX23" fmla="*/ 11775819 w 11775819"/>
              <a:gd name="connsiteY23" fmla="*/ 4365225 h 6419449"/>
              <a:gd name="connsiteX24" fmla="*/ 11775819 w 11775819"/>
              <a:gd name="connsiteY24" fmla="*/ 5135559 h 6419449"/>
              <a:gd name="connsiteX25" fmla="*/ 11775819 w 11775819"/>
              <a:gd name="connsiteY25" fmla="*/ 6419449 h 6419449"/>
              <a:gd name="connsiteX26" fmla="*/ 10847607 w 11775819"/>
              <a:gd name="connsiteY26" fmla="*/ 6419449 h 6419449"/>
              <a:gd name="connsiteX27" fmla="*/ 10037154 w 11775819"/>
              <a:gd name="connsiteY27" fmla="*/ 6419449 h 6419449"/>
              <a:gd name="connsiteX28" fmla="*/ 9344459 w 11775819"/>
              <a:gd name="connsiteY28" fmla="*/ 6419449 h 6419449"/>
              <a:gd name="connsiteX29" fmla="*/ 8651763 w 11775819"/>
              <a:gd name="connsiteY29" fmla="*/ 6419449 h 6419449"/>
              <a:gd name="connsiteX30" fmla="*/ 7723552 w 11775819"/>
              <a:gd name="connsiteY30" fmla="*/ 6419449 h 6419449"/>
              <a:gd name="connsiteX31" fmla="*/ 6795340 w 11775819"/>
              <a:gd name="connsiteY31" fmla="*/ 6419449 h 6419449"/>
              <a:gd name="connsiteX32" fmla="*/ 6338161 w 11775819"/>
              <a:gd name="connsiteY32" fmla="*/ 6419449 h 6419449"/>
              <a:gd name="connsiteX33" fmla="*/ 5880983 w 11775819"/>
              <a:gd name="connsiteY33" fmla="*/ 6419449 h 6419449"/>
              <a:gd name="connsiteX34" fmla="*/ 5070529 w 11775819"/>
              <a:gd name="connsiteY34" fmla="*/ 6419449 h 6419449"/>
              <a:gd name="connsiteX35" fmla="*/ 4613350 w 11775819"/>
              <a:gd name="connsiteY35" fmla="*/ 6419449 h 6419449"/>
              <a:gd name="connsiteX36" fmla="*/ 4273930 w 11775819"/>
              <a:gd name="connsiteY36" fmla="*/ 6419449 h 6419449"/>
              <a:gd name="connsiteX37" fmla="*/ 3345718 w 11775819"/>
              <a:gd name="connsiteY37" fmla="*/ 6419449 h 6419449"/>
              <a:gd name="connsiteX38" fmla="*/ 2417506 w 11775819"/>
              <a:gd name="connsiteY38" fmla="*/ 6419449 h 6419449"/>
              <a:gd name="connsiteX39" fmla="*/ 1489295 w 11775819"/>
              <a:gd name="connsiteY39" fmla="*/ 6419449 h 6419449"/>
              <a:gd name="connsiteX40" fmla="*/ 678841 w 11775819"/>
              <a:gd name="connsiteY40" fmla="*/ 6419449 h 6419449"/>
              <a:gd name="connsiteX41" fmla="*/ 0 w 11775819"/>
              <a:gd name="connsiteY41" fmla="*/ 6419449 h 6419449"/>
              <a:gd name="connsiteX42" fmla="*/ 0 w 11775819"/>
              <a:gd name="connsiteY42" fmla="*/ 5777504 h 6419449"/>
              <a:gd name="connsiteX43" fmla="*/ 0 w 11775819"/>
              <a:gd name="connsiteY43" fmla="*/ 5135559 h 6419449"/>
              <a:gd name="connsiteX44" fmla="*/ 0 w 11775819"/>
              <a:gd name="connsiteY44" fmla="*/ 4429420 h 6419449"/>
              <a:gd name="connsiteX45" fmla="*/ 0 w 11775819"/>
              <a:gd name="connsiteY45" fmla="*/ 3851669 h 6419449"/>
              <a:gd name="connsiteX46" fmla="*/ 0 w 11775819"/>
              <a:gd name="connsiteY46" fmla="*/ 3081336 h 6419449"/>
              <a:gd name="connsiteX47" fmla="*/ 0 w 11775819"/>
              <a:gd name="connsiteY47" fmla="*/ 2311002 h 6419449"/>
              <a:gd name="connsiteX48" fmla="*/ 0 w 11775819"/>
              <a:gd name="connsiteY48" fmla="*/ 1540668 h 6419449"/>
              <a:gd name="connsiteX49" fmla="*/ 0 w 11775819"/>
              <a:gd name="connsiteY49" fmla="*/ 962917 h 6419449"/>
              <a:gd name="connsiteX50" fmla="*/ 0 w 11775819"/>
              <a:gd name="connsiteY50" fmla="*/ 0 h 6419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1775819" h="6419449" fill="none" extrusionOk="0">
                <a:moveTo>
                  <a:pt x="0" y="0"/>
                </a:moveTo>
                <a:cubicBezTo>
                  <a:pt x="289838" y="-33106"/>
                  <a:pt x="522246" y="27096"/>
                  <a:pt x="810453" y="0"/>
                </a:cubicBezTo>
                <a:cubicBezTo>
                  <a:pt x="1098660" y="-27096"/>
                  <a:pt x="1366998" y="21362"/>
                  <a:pt x="1620907" y="0"/>
                </a:cubicBezTo>
                <a:cubicBezTo>
                  <a:pt x="1874816" y="-21362"/>
                  <a:pt x="1929640" y="15253"/>
                  <a:pt x="2195844" y="0"/>
                </a:cubicBezTo>
                <a:cubicBezTo>
                  <a:pt x="2462048" y="-15253"/>
                  <a:pt x="2547887" y="-5753"/>
                  <a:pt x="2770781" y="0"/>
                </a:cubicBezTo>
                <a:cubicBezTo>
                  <a:pt x="2993675" y="5753"/>
                  <a:pt x="3196074" y="-18004"/>
                  <a:pt x="3581234" y="0"/>
                </a:cubicBezTo>
                <a:cubicBezTo>
                  <a:pt x="3966394" y="18004"/>
                  <a:pt x="4056686" y="18395"/>
                  <a:pt x="4273930" y="0"/>
                </a:cubicBezTo>
                <a:cubicBezTo>
                  <a:pt x="4491174" y="-18395"/>
                  <a:pt x="4636963" y="1782"/>
                  <a:pt x="4731108" y="0"/>
                </a:cubicBezTo>
                <a:cubicBezTo>
                  <a:pt x="4825253" y="-1782"/>
                  <a:pt x="5307587" y="9924"/>
                  <a:pt x="5659320" y="0"/>
                </a:cubicBezTo>
                <a:cubicBezTo>
                  <a:pt x="6011053" y="-9924"/>
                  <a:pt x="6302459" y="3347"/>
                  <a:pt x="6587532" y="0"/>
                </a:cubicBezTo>
                <a:cubicBezTo>
                  <a:pt x="6872605" y="-3347"/>
                  <a:pt x="7106548" y="19056"/>
                  <a:pt x="7280227" y="0"/>
                </a:cubicBezTo>
                <a:cubicBezTo>
                  <a:pt x="7453907" y="-19056"/>
                  <a:pt x="7896126" y="-25607"/>
                  <a:pt x="8090680" y="0"/>
                </a:cubicBezTo>
                <a:cubicBezTo>
                  <a:pt x="8285234" y="25607"/>
                  <a:pt x="8497142" y="16586"/>
                  <a:pt x="8901134" y="0"/>
                </a:cubicBezTo>
                <a:cubicBezTo>
                  <a:pt x="9305126" y="-16586"/>
                  <a:pt x="9200039" y="-18048"/>
                  <a:pt x="9476071" y="0"/>
                </a:cubicBezTo>
                <a:cubicBezTo>
                  <a:pt x="9752103" y="18048"/>
                  <a:pt x="9839118" y="-25353"/>
                  <a:pt x="10168766" y="0"/>
                </a:cubicBezTo>
                <a:cubicBezTo>
                  <a:pt x="10498414" y="25353"/>
                  <a:pt x="10669033" y="-29357"/>
                  <a:pt x="10861461" y="0"/>
                </a:cubicBezTo>
                <a:cubicBezTo>
                  <a:pt x="11053890" y="29357"/>
                  <a:pt x="11344088" y="-10480"/>
                  <a:pt x="11775819" y="0"/>
                </a:cubicBezTo>
                <a:cubicBezTo>
                  <a:pt x="11793222" y="231986"/>
                  <a:pt x="11754214" y="355311"/>
                  <a:pt x="11775819" y="641945"/>
                </a:cubicBezTo>
                <a:cubicBezTo>
                  <a:pt x="11797424" y="928579"/>
                  <a:pt x="11744218" y="1065487"/>
                  <a:pt x="11775819" y="1412279"/>
                </a:cubicBezTo>
                <a:cubicBezTo>
                  <a:pt x="11807420" y="1759071"/>
                  <a:pt x="11807651" y="1964741"/>
                  <a:pt x="11775819" y="2118418"/>
                </a:cubicBezTo>
                <a:cubicBezTo>
                  <a:pt x="11743987" y="2272095"/>
                  <a:pt x="11790988" y="2445750"/>
                  <a:pt x="11775819" y="2696169"/>
                </a:cubicBezTo>
                <a:cubicBezTo>
                  <a:pt x="11760650" y="2946588"/>
                  <a:pt x="11788204" y="2989092"/>
                  <a:pt x="11775819" y="3145530"/>
                </a:cubicBezTo>
                <a:cubicBezTo>
                  <a:pt x="11763434" y="3301968"/>
                  <a:pt x="11762617" y="3474766"/>
                  <a:pt x="11775819" y="3787475"/>
                </a:cubicBezTo>
                <a:cubicBezTo>
                  <a:pt x="11789021" y="4100184"/>
                  <a:pt x="11764740" y="4131110"/>
                  <a:pt x="11775819" y="4365225"/>
                </a:cubicBezTo>
                <a:cubicBezTo>
                  <a:pt x="11786899" y="4599340"/>
                  <a:pt x="11804891" y="4897475"/>
                  <a:pt x="11775819" y="5135559"/>
                </a:cubicBezTo>
                <a:cubicBezTo>
                  <a:pt x="11746747" y="5373643"/>
                  <a:pt x="11741546" y="5824447"/>
                  <a:pt x="11775819" y="6419449"/>
                </a:cubicBezTo>
                <a:cubicBezTo>
                  <a:pt x="11315723" y="6417918"/>
                  <a:pt x="11302299" y="6465124"/>
                  <a:pt x="10847607" y="6419449"/>
                </a:cubicBezTo>
                <a:cubicBezTo>
                  <a:pt x="10392915" y="6373774"/>
                  <a:pt x="10210696" y="6453437"/>
                  <a:pt x="10037154" y="6419449"/>
                </a:cubicBezTo>
                <a:cubicBezTo>
                  <a:pt x="9863612" y="6385461"/>
                  <a:pt x="9657013" y="6436951"/>
                  <a:pt x="9344459" y="6419449"/>
                </a:cubicBezTo>
                <a:cubicBezTo>
                  <a:pt x="9031905" y="6401947"/>
                  <a:pt x="8876058" y="6390633"/>
                  <a:pt x="8651763" y="6419449"/>
                </a:cubicBezTo>
                <a:cubicBezTo>
                  <a:pt x="8427468" y="6448265"/>
                  <a:pt x="8046326" y="6378869"/>
                  <a:pt x="7723552" y="6419449"/>
                </a:cubicBezTo>
                <a:cubicBezTo>
                  <a:pt x="7400778" y="6460029"/>
                  <a:pt x="7225002" y="6388877"/>
                  <a:pt x="6795340" y="6419449"/>
                </a:cubicBezTo>
                <a:cubicBezTo>
                  <a:pt x="6365678" y="6450021"/>
                  <a:pt x="6557322" y="6438388"/>
                  <a:pt x="6338161" y="6419449"/>
                </a:cubicBezTo>
                <a:cubicBezTo>
                  <a:pt x="6119000" y="6400510"/>
                  <a:pt x="6102903" y="6410508"/>
                  <a:pt x="5880983" y="6419449"/>
                </a:cubicBezTo>
                <a:cubicBezTo>
                  <a:pt x="5659063" y="6428390"/>
                  <a:pt x="5323062" y="6397318"/>
                  <a:pt x="5070529" y="6419449"/>
                </a:cubicBezTo>
                <a:cubicBezTo>
                  <a:pt x="4817996" y="6441580"/>
                  <a:pt x="4830666" y="6428423"/>
                  <a:pt x="4613350" y="6419449"/>
                </a:cubicBezTo>
                <a:cubicBezTo>
                  <a:pt x="4396034" y="6410475"/>
                  <a:pt x="4368483" y="6422224"/>
                  <a:pt x="4273930" y="6419449"/>
                </a:cubicBezTo>
                <a:cubicBezTo>
                  <a:pt x="4179377" y="6416674"/>
                  <a:pt x="3575967" y="6460584"/>
                  <a:pt x="3345718" y="6419449"/>
                </a:cubicBezTo>
                <a:cubicBezTo>
                  <a:pt x="3115469" y="6378314"/>
                  <a:pt x="2658173" y="6374501"/>
                  <a:pt x="2417506" y="6419449"/>
                </a:cubicBezTo>
                <a:cubicBezTo>
                  <a:pt x="2176839" y="6464397"/>
                  <a:pt x="1771375" y="6412076"/>
                  <a:pt x="1489295" y="6419449"/>
                </a:cubicBezTo>
                <a:cubicBezTo>
                  <a:pt x="1207215" y="6426822"/>
                  <a:pt x="841733" y="6409428"/>
                  <a:pt x="678841" y="6419449"/>
                </a:cubicBezTo>
                <a:cubicBezTo>
                  <a:pt x="515949" y="6429470"/>
                  <a:pt x="234889" y="6420416"/>
                  <a:pt x="0" y="6419449"/>
                </a:cubicBezTo>
                <a:cubicBezTo>
                  <a:pt x="11452" y="6182211"/>
                  <a:pt x="-19359" y="5918479"/>
                  <a:pt x="0" y="5777504"/>
                </a:cubicBezTo>
                <a:cubicBezTo>
                  <a:pt x="19359" y="5636530"/>
                  <a:pt x="-30380" y="5273178"/>
                  <a:pt x="0" y="5135559"/>
                </a:cubicBezTo>
                <a:cubicBezTo>
                  <a:pt x="30380" y="4997940"/>
                  <a:pt x="-13671" y="4754059"/>
                  <a:pt x="0" y="4429420"/>
                </a:cubicBezTo>
                <a:cubicBezTo>
                  <a:pt x="13671" y="4104781"/>
                  <a:pt x="-12423" y="4055918"/>
                  <a:pt x="0" y="3851669"/>
                </a:cubicBezTo>
                <a:cubicBezTo>
                  <a:pt x="12423" y="3647420"/>
                  <a:pt x="-37794" y="3309887"/>
                  <a:pt x="0" y="3081336"/>
                </a:cubicBezTo>
                <a:cubicBezTo>
                  <a:pt x="37794" y="2852785"/>
                  <a:pt x="-16347" y="2675751"/>
                  <a:pt x="0" y="2311002"/>
                </a:cubicBezTo>
                <a:cubicBezTo>
                  <a:pt x="16347" y="1946253"/>
                  <a:pt x="14834" y="1784736"/>
                  <a:pt x="0" y="1540668"/>
                </a:cubicBezTo>
                <a:cubicBezTo>
                  <a:pt x="-14834" y="1296600"/>
                  <a:pt x="20956" y="1143514"/>
                  <a:pt x="0" y="962917"/>
                </a:cubicBezTo>
                <a:cubicBezTo>
                  <a:pt x="-20956" y="782320"/>
                  <a:pt x="10281" y="267164"/>
                  <a:pt x="0" y="0"/>
                </a:cubicBezTo>
                <a:close/>
              </a:path>
              <a:path w="11775819" h="6419449" stroke="0" extrusionOk="0">
                <a:moveTo>
                  <a:pt x="0" y="0"/>
                </a:moveTo>
                <a:cubicBezTo>
                  <a:pt x="249632" y="1047"/>
                  <a:pt x="384507" y="-13422"/>
                  <a:pt x="574937" y="0"/>
                </a:cubicBezTo>
                <a:cubicBezTo>
                  <a:pt x="765367" y="13422"/>
                  <a:pt x="771544" y="-5817"/>
                  <a:pt x="914358" y="0"/>
                </a:cubicBezTo>
                <a:cubicBezTo>
                  <a:pt x="1057172" y="5817"/>
                  <a:pt x="1336683" y="16815"/>
                  <a:pt x="1489295" y="0"/>
                </a:cubicBezTo>
                <a:cubicBezTo>
                  <a:pt x="1641907" y="-16815"/>
                  <a:pt x="1845716" y="20134"/>
                  <a:pt x="1946474" y="0"/>
                </a:cubicBezTo>
                <a:cubicBezTo>
                  <a:pt x="2047232" y="-20134"/>
                  <a:pt x="2400066" y="-28515"/>
                  <a:pt x="2521411" y="0"/>
                </a:cubicBezTo>
                <a:cubicBezTo>
                  <a:pt x="2642756" y="28515"/>
                  <a:pt x="2837597" y="-10934"/>
                  <a:pt x="2978590" y="0"/>
                </a:cubicBezTo>
                <a:cubicBezTo>
                  <a:pt x="3119583" y="10934"/>
                  <a:pt x="3218444" y="-5927"/>
                  <a:pt x="3318010" y="0"/>
                </a:cubicBezTo>
                <a:cubicBezTo>
                  <a:pt x="3417576" y="5927"/>
                  <a:pt x="3733679" y="-39209"/>
                  <a:pt x="4128464" y="0"/>
                </a:cubicBezTo>
                <a:cubicBezTo>
                  <a:pt x="4523249" y="39209"/>
                  <a:pt x="4486286" y="23615"/>
                  <a:pt x="4821159" y="0"/>
                </a:cubicBezTo>
                <a:cubicBezTo>
                  <a:pt x="5156032" y="-23615"/>
                  <a:pt x="5028752" y="-9000"/>
                  <a:pt x="5160580" y="0"/>
                </a:cubicBezTo>
                <a:cubicBezTo>
                  <a:pt x="5292408" y="9000"/>
                  <a:pt x="5814709" y="15000"/>
                  <a:pt x="6088791" y="0"/>
                </a:cubicBezTo>
                <a:cubicBezTo>
                  <a:pt x="6362873" y="-15000"/>
                  <a:pt x="6773413" y="-42061"/>
                  <a:pt x="7017003" y="0"/>
                </a:cubicBezTo>
                <a:cubicBezTo>
                  <a:pt x="7260593" y="42061"/>
                  <a:pt x="7535309" y="-12428"/>
                  <a:pt x="7709698" y="0"/>
                </a:cubicBezTo>
                <a:cubicBezTo>
                  <a:pt x="7884087" y="12428"/>
                  <a:pt x="7980833" y="9521"/>
                  <a:pt x="8049119" y="0"/>
                </a:cubicBezTo>
                <a:cubicBezTo>
                  <a:pt x="8117405" y="-9521"/>
                  <a:pt x="8347887" y="-13464"/>
                  <a:pt x="8506297" y="0"/>
                </a:cubicBezTo>
                <a:cubicBezTo>
                  <a:pt x="8664707" y="13464"/>
                  <a:pt x="8953593" y="13807"/>
                  <a:pt x="9316751" y="0"/>
                </a:cubicBezTo>
                <a:cubicBezTo>
                  <a:pt x="9679909" y="-13807"/>
                  <a:pt x="10055390" y="35789"/>
                  <a:pt x="10244963" y="0"/>
                </a:cubicBezTo>
                <a:cubicBezTo>
                  <a:pt x="10434536" y="-35789"/>
                  <a:pt x="10700078" y="-16901"/>
                  <a:pt x="10937658" y="0"/>
                </a:cubicBezTo>
                <a:cubicBezTo>
                  <a:pt x="11175238" y="16901"/>
                  <a:pt x="11458873" y="-36582"/>
                  <a:pt x="11775819" y="0"/>
                </a:cubicBezTo>
                <a:cubicBezTo>
                  <a:pt x="11769878" y="105669"/>
                  <a:pt x="11790239" y="406989"/>
                  <a:pt x="11775819" y="513556"/>
                </a:cubicBezTo>
                <a:cubicBezTo>
                  <a:pt x="11761399" y="620123"/>
                  <a:pt x="11790152" y="931903"/>
                  <a:pt x="11775819" y="1091306"/>
                </a:cubicBezTo>
                <a:cubicBezTo>
                  <a:pt x="11761487" y="1250709"/>
                  <a:pt x="11757448" y="1478339"/>
                  <a:pt x="11775819" y="1669057"/>
                </a:cubicBezTo>
                <a:cubicBezTo>
                  <a:pt x="11794190" y="1859775"/>
                  <a:pt x="11797774" y="2052323"/>
                  <a:pt x="11775819" y="2375196"/>
                </a:cubicBezTo>
                <a:cubicBezTo>
                  <a:pt x="11753864" y="2698069"/>
                  <a:pt x="11797112" y="2830528"/>
                  <a:pt x="11775819" y="2952947"/>
                </a:cubicBezTo>
                <a:cubicBezTo>
                  <a:pt x="11754526" y="3075366"/>
                  <a:pt x="11792003" y="3319787"/>
                  <a:pt x="11775819" y="3594891"/>
                </a:cubicBezTo>
                <a:cubicBezTo>
                  <a:pt x="11759635" y="3869995"/>
                  <a:pt x="11793911" y="3869597"/>
                  <a:pt x="11775819" y="4108447"/>
                </a:cubicBezTo>
                <a:cubicBezTo>
                  <a:pt x="11757727" y="4347297"/>
                  <a:pt x="11759886" y="4333279"/>
                  <a:pt x="11775819" y="4557809"/>
                </a:cubicBezTo>
                <a:cubicBezTo>
                  <a:pt x="11791752" y="4782339"/>
                  <a:pt x="11793777" y="4854447"/>
                  <a:pt x="11775819" y="5071365"/>
                </a:cubicBezTo>
                <a:cubicBezTo>
                  <a:pt x="11757861" y="5288283"/>
                  <a:pt x="11782731" y="5391312"/>
                  <a:pt x="11775819" y="5584921"/>
                </a:cubicBezTo>
                <a:cubicBezTo>
                  <a:pt x="11768907" y="5778530"/>
                  <a:pt x="11794127" y="6005587"/>
                  <a:pt x="11775819" y="6419449"/>
                </a:cubicBezTo>
                <a:cubicBezTo>
                  <a:pt x="11657834" y="6407649"/>
                  <a:pt x="11482103" y="6411018"/>
                  <a:pt x="11200882" y="6419449"/>
                </a:cubicBezTo>
                <a:cubicBezTo>
                  <a:pt x="10919661" y="6427880"/>
                  <a:pt x="10899843" y="6430265"/>
                  <a:pt x="10625945" y="6419449"/>
                </a:cubicBezTo>
                <a:cubicBezTo>
                  <a:pt x="10352047" y="6408633"/>
                  <a:pt x="10358040" y="6401481"/>
                  <a:pt x="10168766" y="6419449"/>
                </a:cubicBezTo>
                <a:cubicBezTo>
                  <a:pt x="9979492" y="6437417"/>
                  <a:pt x="9495584" y="6439835"/>
                  <a:pt x="9240554" y="6419449"/>
                </a:cubicBezTo>
                <a:cubicBezTo>
                  <a:pt x="8985524" y="6399063"/>
                  <a:pt x="8936507" y="6399206"/>
                  <a:pt x="8665617" y="6419449"/>
                </a:cubicBezTo>
                <a:cubicBezTo>
                  <a:pt x="8394727" y="6439692"/>
                  <a:pt x="8213576" y="6417903"/>
                  <a:pt x="7972922" y="6419449"/>
                </a:cubicBezTo>
                <a:cubicBezTo>
                  <a:pt x="7732269" y="6420995"/>
                  <a:pt x="7551520" y="6428783"/>
                  <a:pt x="7397985" y="6419449"/>
                </a:cubicBezTo>
                <a:cubicBezTo>
                  <a:pt x="7244450" y="6410115"/>
                  <a:pt x="7016984" y="6437911"/>
                  <a:pt x="6823048" y="6419449"/>
                </a:cubicBezTo>
                <a:cubicBezTo>
                  <a:pt x="6629112" y="6400987"/>
                  <a:pt x="6371676" y="6420964"/>
                  <a:pt x="6130353" y="6419449"/>
                </a:cubicBezTo>
                <a:cubicBezTo>
                  <a:pt x="5889031" y="6417934"/>
                  <a:pt x="5863644" y="6431147"/>
                  <a:pt x="5790932" y="6419449"/>
                </a:cubicBezTo>
                <a:cubicBezTo>
                  <a:pt x="5718220" y="6407751"/>
                  <a:pt x="5528982" y="6430057"/>
                  <a:pt x="5333753" y="6419449"/>
                </a:cubicBezTo>
                <a:cubicBezTo>
                  <a:pt x="5138524" y="6408841"/>
                  <a:pt x="5141297" y="6434743"/>
                  <a:pt x="4994333" y="6419449"/>
                </a:cubicBezTo>
                <a:cubicBezTo>
                  <a:pt x="4847369" y="6404155"/>
                  <a:pt x="4661072" y="6406640"/>
                  <a:pt x="4419396" y="6419449"/>
                </a:cubicBezTo>
                <a:cubicBezTo>
                  <a:pt x="4177720" y="6432258"/>
                  <a:pt x="3773638" y="6444469"/>
                  <a:pt x="3491184" y="6419449"/>
                </a:cubicBezTo>
                <a:cubicBezTo>
                  <a:pt x="3208730" y="6394429"/>
                  <a:pt x="3061722" y="6401396"/>
                  <a:pt x="2916247" y="6419449"/>
                </a:cubicBezTo>
                <a:cubicBezTo>
                  <a:pt x="2770772" y="6437502"/>
                  <a:pt x="2473290" y="6430552"/>
                  <a:pt x="2223552" y="6419449"/>
                </a:cubicBezTo>
                <a:cubicBezTo>
                  <a:pt x="1973815" y="6408346"/>
                  <a:pt x="1960607" y="6413786"/>
                  <a:pt x="1884131" y="6419449"/>
                </a:cubicBezTo>
                <a:cubicBezTo>
                  <a:pt x="1807655" y="6425112"/>
                  <a:pt x="1288275" y="6399427"/>
                  <a:pt x="1073678" y="6419449"/>
                </a:cubicBezTo>
                <a:cubicBezTo>
                  <a:pt x="859081" y="6439471"/>
                  <a:pt x="324081" y="6458335"/>
                  <a:pt x="0" y="6419449"/>
                </a:cubicBezTo>
                <a:cubicBezTo>
                  <a:pt x="21399" y="6199700"/>
                  <a:pt x="-1801" y="6108399"/>
                  <a:pt x="0" y="5905893"/>
                </a:cubicBezTo>
                <a:cubicBezTo>
                  <a:pt x="1801" y="5703387"/>
                  <a:pt x="5804" y="5546128"/>
                  <a:pt x="0" y="5263948"/>
                </a:cubicBezTo>
                <a:cubicBezTo>
                  <a:pt x="-5804" y="4981769"/>
                  <a:pt x="17446" y="4841472"/>
                  <a:pt x="0" y="4686198"/>
                </a:cubicBezTo>
                <a:cubicBezTo>
                  <a:pt x="-17446" y="4530924"/>
                  <a:pt x="38039" y="4225934"/>
                  <a:pt x="0" y="3915864"/>
                </a:cubicBezTo>
                <a:cubicBezTo>
                  <a:pt x="-38039" y="3605794"/>
                  <a:pt x="-37933" y="3415180"/>
                  <a:pt x="0" y="3145530"/>
                </a:cubicBezTo>
                <a:cubicBezTo>
                  <a:pt x="37933" y="2875880"/>
                  <a:pt x="1713" y="2775694"/>
                  <a:pt x="0" y="2631974"/>
                </a:cubicBezTo>
                <a:cubicBezTo>
                  <a:pt x="-1713" y="2488254"/>
                  <a:pt x="225" y="2186835"/>
                  <a:pt x="0" y="1990029"/>
                </a:cubicBezTo>
                <a:cubicBezTo>
                  <a:pt x="-225" y="1793224"/>
                  <a:pt x="9403" y="1527864"/>
                  <a:pt x="0" y="1412279"/>
                </a:cubicBezTo>
                <a:cubicBezTo>
                  <a:pt x="-9403" y="1296694"/>
                  <a:pt x="18985" y="877238"/>
                  <a:pt x="0" y="641945"/>
                </a:cubicBezTo>
                <a:cubicBezTo>
                  <a:pt x="-18985" y="406652"/>
                  <a:pt x="17264" y="225558"/>
                  <a:pt x="0" y="0"/>
                </a:cubicBezTo>
                <a:close/>
              </a:path>
            </a:pathLst>
          </a:custGeom>
          <a:solidFill>
            <a:srgbClr val="F7F7F7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1832796384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63500" sx="102000" sy="1020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graphicFrame>
        <p:nvGraphicFramePr>
          <p:cNvPr id="4" name="جدول 3">
            <a:extLst>
              <a:ext uri="{FF2B5EF4-FFF2-40B4-BE49-F238E27FC236}">
                <a16:creationId xmlns:a16="http://schemas.microsoft.com/office/drawing/2014/main" id="{42A0F460-D311-8353-B2F1-7ED10BB1D270}"/>
              </a:ext>
            </a:extLst>
          </p:cNvPr>
          <p:cNvGraphicFramePr>
            <a:graphicFrameLocks noGrp="1"/>
          </p:cNvGraphicFramePr>
          <p:nvPr/>
        </p:nvGraphicFramePr>
        <p:xfrm>
          <a:off x="366132" y="670740"/>
          <a:ext cx="11497499" cy="5874439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423083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  <a:gridCol w="9074416">
                  <a:extLst>
                    <a:ext uri="{9D8B030D-6E8A-4147-A177-3AD203B41FA5}">
                      <a16:colId xmlns:a16="http://schemas.microsoft.com/office/drawing/2014/main" val="87156748"/>
                    </a:ext>
                  </a:extLst>
                </a:gridCol>
              </a:tblGrid>
              <a:tr h="5874439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200" dirty="0">
                        <a:cs typeface="AGA Aladdin Regular" pitchFamily="2" charset="-78"/>
                      </a:endParaRPr>
                    </a:p>
                  </a:txBody>
                  <a:tcPr>
                    <a:lnL w="12700" cmpd="sng">
                      <a:noFill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</a:tbl>
          </a:graphicData>
        </a:graphic>
      </p:graphicFrame>
      <p:sp>
        <p:nvSpPr>
          <p:cNvPr id="6" name="متوازي أضلاع 5">
            <a:extLst>
              <a:ext uri="{FF2B5EF4-FFF2-40B4-BE49-F238E27FC236}">
                <a16:creationId xmlns:a16="http://schemas.microsoft.com/office/drawing/2014/main" id="{212C3A40-F178-9E32-7EE8-EF9442A3465F}"/>
              </a:ext>
            </a:extLst>
          </p:cNvPr>
          <p:cNvSpPr/>
          <p:nvPr/>
        </p:nvSpPr>
        <p:spPr>
          <a:xfrm>
            <a:off x="6512732" y="443913"/>
            <a:ext cx="3099969" cy="595662"/>
          </a:xfrm>
          <a:custGeom>
            <a:avLst/>
            <a:gdLst>
              <a:gd name="connsiteX0" fmla="*/ 0 w 3099969"/>
              <a:gd name="connsiteY0" fmla="*/ 595662 h 595662"/>
              <a:gd name="connsiteX1" fmla="*/ 148916 w 3099969"/>
              <a:gd name="connsiteY1" fmla="*/ 0 h 595662"/>
              <a:gd name="connsiteX2" fmla="*/ 650595 w 3099969"/>
              <a:gd name="connsiteY2" fmla="*/ 0 h 595662"/>
              <a:gd name="connsiteX3" fmla="*/ 1270316 w 3099969"/>
              <a:gd name="connsiteY3" fmla="*/ 0 h 595662"/>
              <a:gd name="connsiteX4" fmla="*/ 1771995 w 3099969"/>
              <a:gd name="connsiteY4" fmla="*/ 0 h 595662"/>
              <a:gd name="connsiteX5" fmla="*/ 2332695 w 3099969"/>
              <a:gd name="connsiteY5" fmla="*/ 0 h 595662"/>
              <a:gd name="connsiteX6" fmla="*/ 3099969 w 3099969"/>
              <a:gd name="connsiteY6" fmla="*/ 0 h 595662"/>
              <a:gd name="connsiteX7" fmla="*/ 2951054 w 3099969"/>
              <a:gd name="connsiteY7" fmla="*/ 595662 h 595662"/>
              <a:gd name="connsiteX8" fmla="*/ 2419864 w 3099969"/>
              <a:gd name="connsiteY8" fmla="*/ 595662 h 595662"/>
              <a:gd name="connsiteX9" fmla="*/ 1888675 w 3099969"/>
              <a:gd name="connsiteY9" fmla="*/ 595662 h 595662"/>
              <a:gd name="connsiteX10" fmla="*/ 1298464 w 3099969"/>
              <a:gd name="connsiteY10" fmla="*/ 595662 h 595662"/>
              <a:gd name="connsiteX11" fmla="*/ 737764 w 3099969"/>
              <a:gd name="connsiteY11" fmla="*/ 595662 h 595662"/>
              <a:gd name="connsiteX12" fmla="*/ 0 w 3099969"/>
              <a:gd name="connsiteY12" fmla="*/ 595662 h 5956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099969" h="595662" fill="none" extrusionOk="0">
                <a:moveTo>
                  <a:pt x="0" y="595662"/>
                </a:moveTo>
                <a:cubicBezTo>
                  <a:pt x="27152" y="460534"/>
                  <a:pt x="103396" y="219244"/>
                  <a:pt x="148916" y="0"/>
                </a:cubicBezTo>
                <a:cubicBezTo>
                  <a:pt x="272485" y="21975"/>
                  <a:pt x="464331" y="-2391"/>
                  <a:pt x="650595" y="0"/>
                </a:cubicBezTo>
                <a:cubicBezTo>
                  <a:pt x="836859" y="2391"/>
                  <a:pt x="1022979" y="8558"/>
                  <a:pt x="1270316" y="0"/>
                </a:cubicBezTo>
                <a:cubicBezTo>
                  <a:pt x="1517653" y="-8558"/>
                  <a:pt x="1655164" y="-7339"/>
                  <a:pt x="1771995" y="0"/>
                </a:cubicBezTo>
                <a:cubicBezTo>
                  <a:pt x="1888826" y="7339"/>
                  <a:pt x="2114408" y="13480"/>
                  <a:pt x="2332695" y="0"/>
                </a:cubicBezTo>
                <a:cubicBezTo>
                  <a:pt x="2550982" y="-13480"/>
                  <a:pt x="2729031" y="-15720"/>
                  <a:pt x="3099969" y="0"/>
                </a:cubicBezTo>
                <a:cubicBezTo>
                  <a:pt x="3040910" y="168032"/>
                  <a:pt x="2999414" y="356244"/>
                  <a:pt x="2951054" y="595662"/>
                </a:cubicBezTo>
                <a:cubicBezTo>
                  <a:pt x="2778286" y="569155"/>
                  <a:pt x="2618140" y="603894"/>
                  <a:pt x="2419864" y="595662"/>
                </a:cubicBezTo>
                <a:cubicBezTo>
                  <a:pt x="2221588" y="587431"/>
                  <a:pt x="2055562" y="598841"/>
                  <a:pt x="1888675" y="595662"/>
                </a:cubicBezTo>
                <a:cubicBezTo>
                  <a:pt x="1721788" y="592483"/>
                  <a:pt x="1525423" y="574945"/>
                  <a:pt x="1298464" y="595662"/>
                </a:cubicBezTo>
                <a:cubicBezTo>
                  <a:pt x="1071505" y="616379"/>
                  <a:pt x="955007" y="606243"/>
                  <a:pt x="737764" y="595662"/>
                </a:cubicBezTo>
                <a:cubicBezTo>
                  <a:pt x="520521" y="585081"/>
                  <a:pt x="266789" y="568546"/>
                  <a:pt x="0" y="595662"/>
                </a:cubicBezTo>
                <a:close/>
              </a:path>
              <a:path w="3099969" h="595662" stroke="0" extrusionOk="0">
                <a:moveTo>
                  <a:pt x="0" y="595662"/>
                </a:moveTo>
                <a:cubicBezTo>
                  <a:pt x="62179" y="366373"/>
                  <a:pt x="82662" y="229437"/>
                  <a:pt x="148916" y="0"/>
                </a:cubicBezTo>
                <a:cubicBezTo>
                  <a:pt x="353527" y="10677"/>
                  <a:pt x="524488" y="4800"/>
                  <a:pt x="768637" y="0"/>
                </a:cubicBezTo>
                <a:cubicBezTo>
                  <a:pt x="1012786" y="-4800"/>
                  <a:pt x="1048920" y="-21576"/>
                  <a:pt x="1299827" y="0"/>
                </a:cubicBezTo>
                <a:cubicBezTo>
                  <a:pt x="1550734" y="21576"/>
                  <a:pt x="1615578" y="247"/>
                  <a:pt x="1801506" y="0"/>
                </a:cubicBezTo>
                <a:cubicBezTo>
                  <a:pt x="1987434" y="-247"/>
                  <a:pt x="2215272" y="14985"/>
                  <a:pt x="2362206" y="0"/>
                </a:cubicBezTo>
                <a:cubicBezTo>
                  <a:pt x="2509140" y="-14985"/>
                  <a:pt x="2809662" y="-32894"/>
                  <a:pt x="3099969" y="0"/>
                </a:cubicBezTo>
                <a:cubicBezTo>
                  <a:pt x="3028594" y="236470"/>
                  <a:pt x="2994564" y="461100"/>
                  <a:pt x="2951054" y="595662"/>
                </a:cubicBezTo>
                <a:cubicBezTo>
                  <a:pt x="2735179" y="592280"/>
                  <a:pt x="2586102" y="576330"/>
                  <a:pt x="2301822" y="595662"/>
                </a:cubicBezTo>
                <a:cubicBezTo>
                  <a:pt x="2017542" y="614994"/>
                  <a:pt x="1936174" y="613187"/>
                  <a:pt x="1741122" y="595662"/>
                </a:cubicBezTo>
                <a:cubicBezTo>
                  <a:pt x="1546070" y="578137"/>
                  <a:pt x="1436710" y="580041"/>
                  <a:pt x="1180422" y="595662"/>
                </a:cubicBezTo>
                <a:cubicBezTo>
                  <a:pt x="924134" y="611283"/>
                  <a:pt x="784695" y="576595"/>
                  <a:pt x="531190" y="595662"/>
                </a:cubicBezTo>
                <a:cubicBezTo>
                  <a:pt x="277685" y="614729"/>
                  <a:pt x="172519" y="611848"/>
                  <a:pt x="0" y="595662"/>
                </a:cubicBezTo>
                <a:close/>
              </a:path>
            </a:pathLst>
          </a:custGeom>
          <a:solidFill>
            <a:srgbClr val="FFFFCC"/>
          </a:solidFill>
          <a:ln>
            <a:extLst>
              <a:ext uri="{C807C97D-BFC1-408E-A445-0C87EB9F89A2}">
                <ask:lineSketchStyleProps xmlns:ask="http://schemas.microsoft.com/office/drawing/2018/sketchyshapes" sd="4196869882">
                  <a:prstGeom prst="parallelogram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الإغــــــــــــــــــــــــــــــــــــــــــــــــــــــــــــــــلاق</a:t>
            </a: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3E8975E3-7731-9FD3-4465-4A84D511688D}"/>
              </a:ext>
            </a:extLst>
          </p:cNvPr>
          <p:cNvSpPr txBox="1"/>
          <p:nvPr/>
        </p:nvSpPr>
        <p:spPr>
          <a:xfrm>
            <a:off x="6355081" y="1131292"/>
            <a:ext cx="2988266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>
                <a:solidFill>
                  <a:srgbClr val="A095B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اختبــــــــــــــــــــــــــــــــــــار نــــــــــــــــــــــــــــــــــــــــافس</a:t>
            </a:r>
            <a:endParaRPr lang="ar-SA" sz="3200" dirty="0">
              <a:solidFill>
                <a:srgbClr val="A095B1"/>
              </a:solidFill>
            </a:endParaRPr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68786FE5-0F67-BFE0-5AC7-0227A1F1FE6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745" y="571555"/>
            <a:ext cx="744303" cy="744303"/>
          </a:xfrm>
          <a:prstGeom prst="rect">
            <a:avLst/>
          </a:prstGeom>
        </p:spPr>
      </p:pic>
      <p:sp>
        <p:nvSpPr>
          <p:cNvPr id="11" name="مربع نص 10">
            <a:extLst>
              <a:ext uri="{FF2B5EF4-FFF2-40B4-BE49-F238E27FC236}">
                <a16:creationId xmlns:a16="http://schemas.microsoft.com/office/drawing/2014/main" id="{17EAD4EC-7CB7-362B-1426-6653020169EC}"/>
              </a:ext>
            </a:extLst>
          </p:cNvPr>
          <p:cNvSpPr txBox="1"/>
          <p:nvPr/>
        </p:nvSpPr>
        <p:spPr>
          <a:xfrm>
            <a:off x="-93195" y="6253568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جواهر الحارثي 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</a:rPr>
              <a:t>@jewelsAlshdaddi</a:t>
            </a:r>
            <a:endParaRPr lang="ar-SA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23" name="صورة 22">
            <a:extLst>
              <a:ext uri="{FF2B5EF4-FFF2-40B4-BE49-F238E27FC236}">
                <a16:creationId xmlns:a16="http://schemas.microsoft.com/office/drawing/2014/main" id="{B4A5A936-C2B7-B8C7-996B-775AC55AC3D3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9825" y="1557804"/>
            <a:ext cx="8953500" cy="3876675"/>
          </a:xfrm>
          <a:prstGeom prst="rect">
            <a:avLst/>
          </a:prstGeom>
        </p:spPr>
      </p:pic>
      <p:sp>
        <p:nvSpPr>
          <p:cNvPr id="2" name="مربع نص 1">
            <a:extLst>
              <a:ext uri="{FF2B5EF4-FFF2-40B4-BE49-F238E27FC236}">
                <a16:creationId xmlns:a16="http://schemas.microsoft.com/office/drawing/2014/main" id="{2533C7F7-AFFC-D8E1-32C0-914A410DE1BD}"/>
              </a:ext>
            </a:extLst>
          </p:cNvPr>
          <p:cNvSpPr txBox="1"/>
          <p:nvPr/>
        </p:nvSpPr>
        <p:spPr>
          <a:xfrm>
            <a:off x="9403302" y="1056312"/>
            <a:ext cx="2530421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>
              <a:defRPr/>
            </a:pPr>
            <a:r>
              <a:rPr lang="ar-SA" sz="24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الموضوع/ </a:t>
            </a:r>
          </a:p>
          <a:p>
            <a:pPr lvl="0" algn="ctr">
              <a:defRPr/>
            </a:pPr>
            <a:r>
              <a:rPr lang="ar-SA" sz="2400" dirty="0">
                <a:solidFill>
                  <a:schemeClr val="tx2">
                    <a:lumMod val="75000"/>
                    <a:lumOff val="2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المستوى الإحداثي</a:t>
            </a:r>
          </a:p>
          <a:p>
            <a:pPr lvl="0" algn="ctr">
              <a:defRPr/>
            </a:pPr>
            <a:r>
              <a:rPr lang="ar-SA" sz="24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1447/04/15</a:t>
            </a: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A8C15D39-9526-654B-3D03-650A535A3276}"/>
              </a:ext>
            </a:extLst>
          </p:cNvPr>
          <p:cNvSpPr txBox="1"/>
          <p:nvPr/>
        </p:nvSpPr>
        <p:spPr>
          <a:xfrm>
            <a:off x="9473394" y="4268930"/>
            <a:ext cx="2390237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dirty="0">
                <a:solidFill>
                  <a:schemeClr val="accent2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الأهداف الخاصة: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ar-SA" sz="2400" dirty="0">
                <a:solidFill>
                  <a:srgbClr val="7030A0"/>
                </a:solidFill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التمثيل البياني لزوج مرتب.</a:t>
            </a:r>
          </a:p>
        </p:txBody>
      </p:sp>
      <p:pic>
        <p:nvPicPr>
          <p:cNvPr id="14" name="صورة 13">
            <a:extLst>
              <a:ext uri="{FF2B5EF4-FFF2-40B4-BE49-F238E27FC236}">
                <a16:creationId xmlns:a16="http://schemas.microsoft.com/office/drawing/2014/main" id="{BD7F64C0-4E89-9BDF-2032-4F862C502F6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552221" y="2555392"/>
            <a:ext cx="2232583" cy="1414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7677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A242B1-B480-2DB5-0A09-49DCCDFF2F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سهم: بشكل رتبة عسكرية 32">
            <a:extLst>
              <a:ext uri="{FF2B5EF4-FFF2-40B4-BE49-F238E27FC236}">
                <a16:creationId xmlns:a16="http://schemas.microsoft.com/office/drawing/2014/main" id="{C4A5B4CE-3975-F538-F754-4EFAA5FF4EBD}"/>
              </a:ext>
            </a:extLst>
          </p:cNvPr>
          <p:cNvSpPr/>
          <p:nvPr/>
        </p:nvSpPr>
        <p:spPr>
          <a:xfrm flipH="1">
            <a:off x="8869618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DEDF5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D5B37C28-A527-DB05-FC45-10EF0B4C2F05}"/>
              </a:ext>
            </a:extLst>
          </p:cNvPr>
          <p:cNvSpPr txBox="1"/>
          <p:nvPr/>
        </p:nvSpPr>
        <p:spPr>
          <a:xfrm>
            <a:off x="9248930" y="64338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حـــــــــــــــل الواجـــــــــــــب</a:t>
            </a:r>
          </a:p>
        </p:txBody>
      </p:sp>
      <p:sp>
        <p:nvSpPr>
          <p:cNvPr id="32" name="سهم: بشكل رتبة عسكرية 31">
            <a:extLst>
              <a:ext uri="{FF2B5EF4-FFF2-40B4-BE49-F238E27FC236}">
                <a16:creationId xmlns:a16="http://schemas.microsoft.com/office/drawing/2014/main" id="{2692E726-45F3-3FF5-514A-C004D1822304}"/>
              </a:ext>
            </a:extLst>
          </p:cNvPr>
          <p:cNvSpPr/>
          <p:nvPr/>
        </p:nvSpPr>
        <p:spPr>
          <a:xfrm flipH="1">
            <a:off x="7428822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2EAFE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2" name="مربع نص 51">
            <a:extLst>
              <a:ext uri="{FF2B5EF4-FFF2-40B4-BE49-F238E27FC236}">
                <a16:creationId xmlns:a16="http://schemas.microsoft.com/office/drawing/2014/main" id="{B4D486CE-E514-BC24-BDED-0548622A5F18}"/>
              </a:ext>
            </a:extLst>
          </p:cNvPr>
          <p:cNvSpPr txBox="1"/>
          <p:nvPr/>
        </p:nvSpPr>
        <p:spPr>
          <a:xfrm>
            <a:off x="7765708" y="40563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اختبــــــــــار قصــــــــــــــــــــــــير</a:t>
            </a:r>
          </a:p>
        </p:txBody>
      </p:sp>
      <p:sp>
        <p:nvSpPr>
          <p:cNvPr id="31" name="سهم: بشكل رتبة عسكرية 30">
            <a:extLst>
              <a:ext uri="{FF2B5EF4-FFF2-40B4-BE49-F238E27FC236}">
                <a16:creationId xmlns:a16="http://schemas.microsoft.com/office/drawing/2014/main" id="{C8B5D51B-999C-48D0-E369-3D3D2AC8EC21}"/>
              </a:ext>
            </a:extLst>
          </p:cNvPr>
          <p:cNvSpPr/>
          <p:nvPr/>
        </p:nvSpPr>
        <p:spPr>
          <a:xfrm flipH="1">
            <a:off x="5988028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DE9D7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3" name="مربع نص 52">
            <a:extLst>
              <a:ext uri="{FF2B5EF4-FFF2-40B4-BE49-F238E27FC236}">
                <a16:creationId xmlns:a16="http://schemas.microsoft.com/office/drawing/2014/main" id="{3035C97B-B05A-F1C6-22EB-44D0DBFE7388}"/>
              </a:ext>
            </a:extLst>
          </p:cNvPr>
          <p:cNvSpPr txBox="1"/>
          <p:nvPr/>
        </p:nvSpPr>
        <p:spPr>
          <a:xfrm>
            <a:off x="6242609" y="64338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الـــــــــــــــــــرئيـــــــسيــــــــــــــــــــــــة</a:t>
            </a:r>
          </a:p>
        </p:txBody>
      </p:sp>
      <p:sp>
        <p:nvSpPr>
          <p:cNvPr id="30" name="سهم: بشكل رتبة عسكرية 29">
            <a:extLst>
              <a:ext uri="{FF2B5EF4-FFF2-40B4-BE49-F238E27FC236}">
                <a16:creationId xmlns:a16="http://schemas.microsoft.com/office/drawing/2014/main" id="{67B0755C-8501-6E3E-0145-17FDD9B44FCC}"/>
              </a:ext>
            </a:extLst>
          </p:cNvPr>
          <p:cNvSpPr/>
          <p:nvPr/>
        </p:nvSpPr>
        <p:spPr>
          <a:xfrm flipH="1">
            <a:off x="4547234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FFFCC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29" name="سهم: بشكل رتبة عسكرية 28">
            <a:extLst>
              <a:ext uri="{FF2B5EF4-FFF2-40B4-BE49-F238E27FC236}">
                <a16:creationId xmlns:a16="http://schemas.microsoft.com/office/drawing/2014/main" id="{3C08F9A8-AE06-2447-1721-BBE3347195CF}"/>
              </a:ext>
            </a:extLst>
          </p:cNvPr>
          <p:cNvSpPr/>
          <p:nvPr/>
        </p:nvSpPr>
        <p:spPr>
          <a:xfrm flipH="1">
            <a:off x="3106440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2F2E4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5" name="مربع نص 54">
            <a:extLst>
              <a:ext uri="{FF2B5EF4-FFF2-40B4-BE49-F238E27FC236}">
                <a16:creationId xmlns:a16="http://schemas.microsoft.com/office/drawing/2014/main" id="{10E22815-F531-C9AD-AF77-B8435AB448E0}"/>
              </a:ext>
            </a:extLst>
          </p:cNvPr>
          <p:cNvSpPr txBox="1"/>
          <p:nvPr/>
        </p:nvSpPr>
        <p:spPr>
          <a:xfrm>
            <a:off x="3468992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التـــــــــــــــــــــــدريـــــــــــــــــــــــــــــــــــــــس</a:t>
            </a:r>
          </a:p>
        </p:txBody>
      </p:sp>
      <p:sp>
        <p:nvSpPr>
          <p:cNvPr id="54" name="مربع نص 53">
            <a:extLst>
              <a:ext uri="{FF2B5EF4-FFF2-40B4-BE49-F238E27FC236}">
                <a16:creationId xmlns:a16="http://schemas.microsoft.com/office/drawing/2014/main" id="{6552C0FD-D0A1-7DD6-29A8-8BDEFDBE0737}"/>
              </a:ext>
            </a:extLst>
          </p:cNvPr>
          <p:cNvSpPr txBox="1"/>
          <p:nvPr/>
        </p:nvSpPr>
        <p:spPr>
          <a:xfrm>
            <a:off x="4909786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التهــــــــــيــــــــــــــئــــــــــــــــــــــــــــــــــة</a:t>
            </a:r>
          </a:p>
        </p:txBody>
      </p:sp>
      <p:sp>
        <p:nvSpPr>
          <p:cNvPr id="28" name="سهم: بشكل رتبة عسكرية 27">
            <a:extLst>
              <a:ext uri="{FF2B5EF4-FFF2-40B4-BE49-F238E27FC236}">
                <a16:creationId xmlns:a16="http://schemas.microsoft.com/office/drawing/2014/main" id="{25B8FFEE-2A6C-EF5C-4F0F-9EAC8F4F2BC0}"/>
              </a:ext>
            </a:extLst>
          </p:cNvPr>
          <p:cNvSpPr/>
          <p:nvPr/>
        </p:nvSpPr>
        <p:spPr>
          <a:xfrm flipH="1">
            <a:off x="1665646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CD6D4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6" name="مربع نص 55">
            <a:extLst>
              <a:ext uri="{FF2B5EF4-FFF2-40B4-BE49-F238E27FC236}">
                <a16:creationId xmlns:a16="http://schemas.microsoft.com/office/drawing/2014/main" id="{A636733D-71C3-016F-6EE1-C0C097D0EDF4}"/>
              </a:ext>
            </a:extLst>
          </p:cNvPr>
          <p:cNvSpPr txBox="1"/>
          <p:nvPr/>
        </p:nvSpPr>
        <p:spPr>
          <a:xfrm>
            <a:off x="2028198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التـــــــــــــــــــــــــدريـــــــــــــــــــــــــــــــــــــــــب</a:t>
            </a:r>
          </a:p>
        </p:txBody>
      </p:sp>
      <p:sp>
        <p:nvSpPr>
          <p:cNvPr id="7" name="سهم: بشكل رتبة عسكرية 6">
            <a:extLst>
              <a:ext uri="{FF2B5EF4-FFF2-40B4-BE49-F238E27FC236}">
                <a16:creationId xmlns:a16="http://schemas.microsoft.com/office/drawing/2014/main" id="{743537CC-DA70-A54E-B37E-7B066B6CBC89}"/>
              </a:ext>
            </a:extLst>
          </p:cNvPr>
          <p:cNvSpPr/>
          <p:nvPr/>
        </p:nvSpPr>
        <p:spPr>
          <a:xfrm flipH="1">
            <a:off x="224852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1E5E7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7" name="مربع نص 56">
            <a:extLst>
              <a:ext uri="{FF2B5EF4-FFF2-40B4-BE49-F238E27FC236}">
                <a16:creationId xmlns:a16="http://schemas.microsoft.com/office/drawing/2014/main" id="{0400F4E1-DB25-49E0-7C1B-12FD64FAC201}"/>
              </a:ext>
            </a:extLst>
          </p:cNvPr>
          <p:cNvSpPr txBox="1"/>
          <p:nvPr/>
        </p:nvSpPr>
        <p:spPr>
          <a:xfrm>
            <a:off x="479433" y="64338"/>
            <a:ext cx="2588368" cy="646331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التقويـــــــــــــــــــــــــــــــــم</a:t>
            </a:r>
          </a:p>
        </p:txBody>
      </p:sp>
      <p:sp>
        <p:nvSpPr>
          <p:cNvPr id="26" name="مستطيل 25">
            <a:extLst>
              <a:ext uri="{FF2B5EF4-FFF2-40B4-BE49-F238E27FC236}">
                <a16:creationId xmlns:a16="http://schemas.microsoft.com/office/drawing/2014/main" id="{F184BD1F-D347-59CC-10D1-967EF1B2600E}"/>
              </a:ext>
            </a:extLst>
          </p:cNvPr>
          <p:cNvSpPr/>
          <p:nvPr/>
        </p:nvSpPr>
        <p:spPr>
          <a:xfrm>
            <a:off x="224852" y="312821"/>
            <a:ext cx="11775819" cy="6419449"/>
          </a:xfrm>
          <a:custGeom>
            <a:avLst/>
            <a:gdLst>
              <a:gd name="connsiteX0" fmla="*/ 0 w 11775819"/>
              <a:gd name="connsiteY0" fmla="*/ 0 h 6419449"/>
              <a:gd name="connsiteX1" fmla="*/ 810453 w 11775819"/>
              <a:gd name="connsiteY1" fmla="*/ 0 h 6419449"/>
              <a:gd name="connsiteX2" fmla="*/ 1620907 w 11775819"/>
              <a:gd name="connsiteY2" fmla="*/ 0 h 6419449"/>
              <a:gd name="connsiteX3" fmla="*/ 2195844 w 11775819"/>
              <a:gd name="connsiteY3" fmla="*/ 0 h 6419449"/>
              <a:gd name="connsiteX4" fmla="*/ 2770781 w 11775819"/>
              <a:gd name="connsiteY4" fmla="*/ 0 h 6419449"/>
              <a:gd name="connsiteX5" fmla="*/ 3581234 w 11775819"/>
              <a:gd name="connsiteY5" fmla="*/ 0 h 6419449"/>
              <a:gd name="connsiteX6" fmla="*/ 4273930 w 11775819"/>
              <a:gd name="connsiteY6" fmla="*/ 0 h 6419449"/>
              <a:gd name="connsiteX7" fmla="*/ 4731108 w 11775819"/>
              <a:gd name="connsiteY7" fmla="*/ 0 h 6419449"/>
              <a:gd name="connsiteX8" fmla="*/ 5659320 w 11775819"/>
              <a:gd name="connsiteY8" fmla="*/ 0 h 6419449"/>
              <a:gd name="connsiteX9" fmla="*/ 6587532 w 11775819"/>
              <a:gd name="connsiteY9" fmla="*/ 0 h 6419449"/>
              <a:gd name="connsiteX10" fmla="*/ 7280227 w 11775819"/>
              <a:gd name="connsiteY10" fmla="*/ 0 h 6419449"/>
              <a:gd name="connsiteX11" fmla="*/ 8090680 w 11775819"/>
              <a:gd name="connsiteY11" fmla="*/ 0 h 6419449"/>
              <a:gd name="connsiteX12" fmla="*/ 8901134 w 11775819"/>
              <a:gd name="connsiteY12" fmla="*/ 0 h 6419449"/>
              <a:gd name="connsiteX13" fmla="*/ 9476071 w 11775819"/>
              <a:gd name="connsiteY13" fmla="*/ 0 h 6419449"/>
              <a:gd name="connsiteX14" fmla="*/ 10168766 w 11775819"/>
              <a:gd name="connsiteY14" fmla="*/ 0 h 6419449"/>
              <a:gd name="connsiteX15" fmla="*/ 10861461 w 11775819"/>
              <a:gd name="connsiteY15" fmla="*/ 0 h 6419449"/>
              <a:gd name="connsiteX16" fmla="*/ 11775819 w 11775819"/>
              <a:gd name="connsiteY16" fmla="*/ 0 h 6419449"/>
              <a:gd name="connsiteX17" fmla="*/ 11775819 w 11775819"/>
              <a:gd name="connsiteY17" fmla="*/ 641945 h 6419449"/>
              <a:gd name="connsiteX18" fmla="*/ 11775819 w 11775819"/>
              <a:gd name="connsiteY18" fmla="*/ 1412279 h 6419449"/>
              <a:gd name="connsiteX19" fmla="*/ 11775819 w 11775819"/>
              <a:gd name="connsiteY19" fmla="*/ 2118418 h 6419449"/>
              <a:gd name="connsiteX20" fmla="*/ 11775819 w 11775819"/>
              <a:gd name="connsiteY20" fmla="*/ 2696169 h 6419449"/>
              <a:gd name="connsiteX21" fmla="*/ 11775819 w 11775819"/>
              <a:gd name="connsiteY21" fmla="*/ 3145530 h 6419449"/>
              <a:gd name="connsiteX22" fmla="*/ 11775819 w 11775819"/>
              <a:gd name="connsiteY22" fmla="*/ 3787475 h 6419449"/>
              <a:gd name="connsiteX23" fmla="*/ 11775819 w 11775819"/>
              <a:gd name="connsiteY23" fmla="*/ 4365225 h 6419449"/>
              <a:gd name="connsiteX24" fmla="*/ 11775819 w 11775819"/>
              <a:gd name="connsiteY24" fmla="*/ 5135559 h 6419449"/>
              <a:gd name="connsiteX25" fmla="*/ 11775819 w 11775819"/>
              <a:gd name="connsiteY25" fmla="*/ 6419449 h 6419449"/>
              <a:gd name="connsiteX26" fmla="*/ 10847607 w 11775819"/>
              <a:gd name="connsiteY26" fmla="*/ 6419449 h 6419449"/>
              <a:gd name="connsiteX27" fmla="*/ 10037154 w 11775819"/>
              <a:gd name="connsiteY27" fmla="*/ 6419449 h 6419449"/>
              <a:gd name="connsiteX28" fmla="*/ 9344459 w 11775819"/>
              <a:gd name="connsiteY28" fmla="*/ 6419449 h 6419449"/>
              <a:gd name="connsiteX29" fmla="*/ 8651763 w 11775819"/>
              <a:gd name="connsiteY29" fmla="*/ 6419449 h 6419449"/>
              <a:gd name="connsiteX30" fmla="*/ 7723552 w 11775819"/>
              <a:gd name="connsiteY30" fmla="*/ 6419449 h 6419449"/>
              <a:gd name="connsiteX31" fmla="*/ 6795340 w 11775819"/>
              <a:gd name="connsiteY31" fmla="*/ 6419449 h 6419449"/>
              <a:gd name="connsiteX32" fmla="*/ 6338161 w 11775819"/>
              <a:gd name="connsiteY32" fmla="*/ 6419449 h 6419449"/>
              <a:gd name="connsiteX33" fmla="*/ 5880983 w 11775819"/>
              <a:gd name="connsiteY33" fmla="*/ 6419449 h 6419449"/>
              <a:gd name="connsiteX34" fmla="*/ 5070529 w 11775819"/>
              <a:gd name="connsiteY34" fmla="*/ 6419449 h 6419449"/>
              <a:gd name="connsiteX35" fmla="*/ 4613350 w 11775819"/>
              <a:gd name="connsiteY35" fmla="*/ 6419449 h 6419449"/>
              <a:gd name="connsiteX36" fmla="*/ 4273930 w 11775819"/>
              <a:gd name="connsiteY36" fmla="*/ 6419449 h 6419449"/>
              <a:gd name="connsiteX37" fmla="*/ 3345718 w 11775819"/>
              <a:gd name="connsiteY37" fmla="*/ 6419449 h 6419449"/>
              <a:gd name="connsiteX38" fmla="*/ 2417506 w 11775819"/>
              <a:gd name="connsiteY38" fmla="*/ 6419449 h 6419449"/>
              <a:gd name="connsiteX39" fmla="*/ 1489295 w 11775819"/>
              <a:gd name="connsiteY39" fmla="*/ 6419449 h 6419449"/>
              <a:gd name="connsiteX40" fmla="*/ 678841 w 11775819"/>
              <a:gd name="connsiteY40" fmla="*/ 6419449 h 6419449"/>
              <a:gd name="connsiteX41" fmla="*/ 0 w 11775819"/>
              <a:gd name="connsiteY41" fmla="*/ 6419449 h 6419449"/>
              <a:gd name="connsiteX42" fmla="*/ 0 w 11775819"/>
              <a:gd name="connsiteY42" fmla="*/ 5777504 h 6419449"/>
              <a:gd name="connsiteX43" fmla="*/ 0 w 11775819"/>
              <a:gd name="connsiteY43" fmla="*/ 5135559 h 6419449"/>
              <a:gd name="connsiteX44" fmla="*/ 0 w 11775819"/>
              <a:gd name="connsiteY44" fmla="*/ 4429420 h 6419449"/>
              <a:gd name="connsiteX45" fmla="*/ 0 w 11775819"/>
              <a:gd name="connsiteY45" fmla="*/ 3851669 h 6419449"/>
              <a:gd name="connsiteX46" fmla="*/ 0 w 11775819"/>
              <a:gd name="connsiteY46" fmla="*/ 3081336 h 6419449"/>
              <a:gd name="connsiteX47" fmla="*/ 0 w 11775819"/>
              <a:gd name="connsiteY47" fmla="*/ 2311002 h 6419449"/>
              <a:gd name="connsiteX48" fmla="*/ 0 w 11775819"/>
              <a:gd name="connsiteY48" fmla="*/ 1540668 h 6419449"/>
              <a:gd name="connsiteX49" fmla="*/ 0 w 11775819"/>
              <a:gd name="connsiteY49" fmla="*/ 962917 h 6419449"/>
              <a:gd name="connsiteX50" fmla="*/ 0 w 11775819"/>
              <a:gd name="connsiteY50" fmla="*/ 0 h 6419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1775819" h="6419449" fill="none" extrusionOk="0">
                <a:moveTo>
                  <a:pt x="0" y="0"/>
                </a:moveTo>
                <a:cubicBezTo>
                  <a:pt x="289838" y="-33106"/>
                  <a:pt x="522246" y="27096"/>
                  <a:pt x="810453" y="0"/>
                </a:cubicBezTo>
                <a:cubicBezTo>
                  <a:pt x="1098660" y="-27096"/>
                  <a:pt x="1366998" y="21362"/>
                  <a:pt x="1620907" y="0"/>
                </a:cubicBezTo>
                <a:cubicBezTo>
                  <a:pt x="1874816" y="-21362"/>
                  <a:pt x="1929640" y="15253"/>
                  <a:pt x="2195844" y="0"/>
                </a:cubicBezTo>
                <a:cubicBezTo>
                  <a:pt x="2462048" y="-15253"/>
                  <a:pt x="2547887" y="-5753"/>
                  <a:pt x="2770781" y="0"/>
                </a:cubicBezTo>
                <a:cubicBezTo>
                  <a:pt x="2993675" y="5753"/>
                  <a:pt x="3196074" y="-18004"/>
                  <a:pt x="3581234" y="0"/>
                </a:cubicBezTo>
                <a:cubicBezTo>
                  <a:pt x="3966394" y="18004"/>
                  <a:pt x="4056686" y="18395"/>
                  <a:pt x="4273930" y="0"/>
                </a:cubicBezTo>
                <a:cubicBezTo>
                  <a:pt x="4491174" y="-18395"/>
                  <a:pt x="4636963" y="1782"/>
                  <a:pt x="4731108" y="0"/>
                </a:cubicBezTo>
                <a:cubicBezTo>
                  <a:pt x="4825253" y="-1782"/>
                  <a:pt x="5307587" y="9924"/>
                  <a:pt x="5659320" y="0"/>
                </a:cubicBezTo>
                <a:cubicBezTo>
                  <a:pt x="6011053" y="-9924"/>
                  <a:pt x="6302459" y="3347"/>
                  <a:pt x="6587532" y="0"/>
                </a:cubicBezTo>
                <a:cubicBezTo>
                  <a:pt x="6872605" y="-3347"/>
                  <a:pt x="7106548" y="19056"/>
                  <a:pt x="7280227" y="0"/>
                </a:cubicBezTo>
                <a:cubicBezTo>
                  <a:pt x="7453907" y="-19056"/>
                  <a:pt x="7896126" y="-25607"/>
                  <a:pt x="8090680" y="0"/>
                </a:cubicBezTo>
                <a:cubicBezTo>
                  <a:pt x="8285234" y="25607"/>
                  <a:pt x="8497142" y="16586"/>
                  <a:pt x="8901134" y="0"/>
                </a:cubicBezTo>
                <a:cubicBezTo>
                  <a:pt x="9305126" y="-16586"/>
                  <a:pt x="9200039" y="-18048"/>
                  <a:pt x="9476071" y="0"/>
                </a:cubicBezTo>
                <a:cubicBezTo>
                  <a:pt x="9752103" y="18048"/>
                  <a:pt x="9839118" y="-25353"/>
                  <a:pt x="10168766" y="0"/>
                </a:cubicBezTo>
                <a:cubicBezTo>
                  <a:pt x="10498414" y="25353"/>
                  <a:pt x="10669033" y="-29357"/>
                  <a:pt x="10861461" y="0"/>
                </a:cubicBezTo>
                <a:cubicBezTo>
                  <a:pt x="11053890" y="29357"/>
                  <a:pt x="11344088" y="-10480"/>
                  <a:pt x="11775819" y="0"/>
                </a:cubicBezTo>
                <a:cubicBezTo>
                  <a:pt x="11793222" y="231986"/>
                  <a:pt x="11754214" y="355311"/>
                  <a:pt x="11775819" y="641945"/>
                </a:cubicBezTo>
                <a:cubicBezTo>
                  <a:pt x="11797424" y="928579"/>
                  <a:pt x="11744218" y="1065487"/>
                  <a:pt x="11775819" y="1412279"/>
                </a:cubicBezTo>
                <a:cubicBezTo>
                  <a:pt x="11807420" y="1759071"/>
                  <a:pt x="11807651" y="1964741"/>
                  <a:pt x="11775819" y="2118418"/>
                </a:cubicBezTo>
                <a:cubicBezTo>
                  <a:pt x="11743987" y="2272095"/>
                  <a:pt x="11790988" y="2445750"/>
                  <a:pt x="11775819" y="2696169"/>
                </a:cubicBezTo>
                <a:cubicBezTo>
                  <a:pt x="11760650" y="2946588"/>
                  <a:pt x="11788204" y="2989092"/>
                  <a:pt x="11775819" y="3145530"/>
                </a:cubicBezTo>
                <a:cubicBezTo>
                  <a:pt x="11763434" y="3301968"/>
                  <a:pt x="11762617" y="3474766"/>
                  <a:pt x="11775819" y="3787475"/>
                </a:cubicBezTo>
                <a:cubicBezTo>
                  <a:pt x="11789021" y="4100184"/>
                  <a:pt x="11764740" y="4131110"/>
                  <a:pt x="11775819" y="4365225"/>
                </a:cubicBezTo>
                <a:cubicBezTo>
                  <a:pt x="11786899" y="4599340"/>
                  <a:pt x="11804891" y="4897475"/>
                  <a:pt x="11775819" y="5135559"/>
                </a:cubicBezTo>
                <a:cubicBezTo>
                  <a:pt x="11746747" y="5373643"/>
                  <a:pt x="11741546" y="5824447"/>
                  <a:pt x="11775819" y="6419449"/>
                </a:cubicBezTo>
                <a:cubicBezTo>
                  <a:pt x="11315723" y="6417918"/>
                  <a:pt x="11302299" y="6465124"/>
                  <a:pt x="10847607" y="6419449"/>
                </a:cubicBezTo>
                <a:cubicBezTo>
                  <a:pt x="10392915" y="6373774"/>
                  <a:pt x="10210696" y="6453437"/>
                  <a:pt x="10037154" y="6419449"/>
                </a:cubicBezTo>
                <a:cubicBezTo>
                  <a:pt x="9863612" y="6385461"/>
                  <a:pt x="9657013" y="6436951"/>
                  <a:pt x="9344459" y="6419449"/>
                </a:cubicBezTo>
                <a:cubicBezTo>
                  <a:pt x="9031905" y="6401947"/>
                  <a:pt x="8876058" y="6390633"/>
                  <a:pt x="8651763" y="6419449"/>
                </a:cubicBezTo>
                <a:cubicBezTo>
                  <a:pt x="8427468" y="6448265"/>
                  <a:pt x="8046326" y="6378869"/>
                  <a:pt x="7723552" y="6419449"/>
                </a:cubicBezTo>
                <a:cubicBezTo>
                  <a:pt x="7400778" y="6460029"/>
                  <a:pt x="7225002" y="6388877"/>
                  <a:pt x="6795340" y="6419449"/>
                </a:cubicBezTo>
                <a:cubicBezTo>
                  <a:pt x="6365678" y="6450021"/>
                  <a:pt x="6557322" y="6438388"/>
                  <a:pt x="6338161" y="6419449"/>
                </a:cubicBezTo>
                <a:cubicBezTo>
                  <a:pt x="6119000" y="6400510"/>
                  <a:pt x="6102903" y="6410508"/>
                  <a:pt x="5880983" y="6419449"/>
                </a:cubicBezTo>
                <a:cubicBezTo>
                  <a:pt x="5659063" y="6428390"/>
                  <a:pt x="5323062" y="6397318"/>
                  <a:pt x="5070529" y="6419449"/>
                </a:cubicBezTo>
                <a:cubicBezTo>
                  <a:pt x="4817996" y="6441580"/>
                  <a:pt x="4830666" y="6428423"/>
                  <a:pt x="4613350" y="6419449"/>
                </a:cubicBezTo>
                <a:cubicBezTo>
                  <a:pt x="4396034" y="6410475"/>
                  <a:pt x="4368483" y="6422224"/>
                  <a:pt x="4273930" y="6419449"/>
                </a:cubicBezTo>
                <a:cubicBezTo>
                  <a:pt x="4179377" y="6416674"/>
                  <a:pt x="3575967" y="6460584"/>
                  <a:pt x="3345718" y="6419449"/>
                </a:cubicBezTo>
                <a:cubicBezTo>
                  <a:pt x="3115469" y="6378314"/>
                  <a:pt x="2658173" y="6374501"/>
                  <a:pt x="2417506" y="6419449"/>
                </a:cubicBezTo>
                <a:cubicBezTo>
                  <a:pt x="2176839" y="6464397"/>
                  <a:pt x="1771375" y="6412076"/>
                  <a:pt x="1489295" y="6419449"/>
                </a:cubicBezTo>
                <a:cubicBezTo>
                  <a:pt x="1207215" y="6426822"/>
                  <a:pt x="841733" y="6409428"/>
                  <a:pt x="678841" y="6419449"/>
                </a:cubicBezTo>
                <a:cubicBezTo>
                  <a:pt x="515949" y="6429470"/>
                  <a:pt x="234889" y="6420416"/>
                  <a:pt x="0" y="6419449"/>
                </a:cubicBezTo>
                <a:cubicBezTo>
                  <a:pt x="11452" y="6182211"/>
                  <a:pt x="-19359" y="5918479"/>
                  <a:pt x="0" y="5777504"/>
                </a:cubicBezTo>
                <a:cubicBezTo>
                  <a:pt x="19359" y="5636530"/>
                  <a:pt x="-30380" y="5273178"/>
                  <a:pt x="0" y="5135559"/>
                </a:cubicBezTo>
                <a:cubicBezTo>
                  <a:pt x="30380" y="4997940"/>
                  <a:pt x="-13671" y="4754059"/>
                  <a:pt x="0" y="4429420"/>
                </a:cubicBezTo>
                <a:cubicBezTo>
                  <a:pt x="13671" y="4104781"/>
                  <a:pt x="-12423" y="4055918"/>
                  <a:pt x="0" y="3851669"/>
                </a:cubicBezTo>
                <a:cubicBezTo>
                  <a:pt x="12423" y="3647420"/>
                  <a:pt x="-37794" y="3309887"/>
                  <a:pt x="0" y="3081336"/>
                </a:cubicBezTo>
                <a:cubicBezTo>
                  <a:pt x="37794" y="2852785"/>
                  <a:pt x="-16347" y="2675751"/>
                  <a:pt x="0" y="2311002"/>
                </a:cubicBezTo>
                <a:cubicBezTo>
                  <a:pt x="16347" y="1946253"/>
                  <a:pt x="14834" y="1784736"/>
                  <a:pt x="0" y="1540668"/>
                </a:cubicBezTo>
                <a:cubicBezTo>
                  <a:pt x="-14834" y="1296600"/>
                  <a:pt x="20956" y="1143514"/>
                  <a:pt x="0" y="962917"/>
                </a:cubicBezTo>
                <a:cubicBezTo>
                  <a:pt x="-20956" y="782320"/>
                  <a:pt x="10281" y="267164"/>
                  <a:pt x="0" y="0"/>
                </a:cubicBezTo>
                <a:close/>
              </a:path>
              <a:path w="11775819" h="6419449" stroke="0" extrusionOk="0">
                <a:moveTo>
                  <a:pt x="0" y="0"/>
                </a:moveTo>
                <a:cubicBezTo>
                  <a:pt x="249632" y="1047"/>
                  <a:pt x="384507" y="-13422"/>
                  <a:pt x="574937" y="0"/>
                </a:cubicBezTo>
                <a:cubicBezTo>
                  <a:pt x="765367" y="13422"/>
                  <a:pt x="771544" y="-5817"/>
                  <a:pt x="914358" y="0"/>
                </a:cubicBezTo>
                <a:cubicBezTo>
                  <a:pt x="1057172" y="5817"/>
                  <a:pt x="1336683" y="16815"/>
                  <a:pt x="1489295" y="0"/>
                </a:cubicBezTo>
                <a:cubicBezTo>
                  <a:pt x="1641907" y="-16815"/>
                  <a:pt x="1845716" y="20134"/>
                  <a:pt x="1946474" y="0"/>
                </a:cubicBezTo>
                <a:cubicBezTo>
                  <a:pt x="2047232" y="-20134"/>
                  <a:pt x="2400066" y="-28515"/>
                  <a:pt x="2521411" y="0"/>
                </a:cubicBezTo>
                <a:cubicBezTo>
                  <a:pt x="2642756" y="28515"/>
                  <a:pt x="2837597" y="-10934"/>
                  <a:pt x="2978590" y="0"/>
                </a:cubicBezTo>
                <a:cubicBezTo>
                  <a:pt x="3119583" y="10934"/>
                  <a:pt x="3218444" y="-5927"/>
                  <a:pt x="3318010" y="0"/>
                </a:cubicBezTo>
                <a:cubicBezTo>
                  <a:pt x="3417576" y="5927"/>
                  <a:pt x="3733679" y="-39209"/>
                  <a:pt x="4128464" y="0"/>
                </a:cubicBezTo>
                <a:cubicBezTo>
                  <a:pt x="4523249" y="39209"/>
                  <a:pt x="4486286" y="23615"/>
                  <a:pt x="4821159" y="0"/>
                </a:cubicBezTo>
                <a:cubicBezTo>
                  <a:pt x="5156032" y="-23615"/>
                  <a:pt x="5028752" y="-9000"/>
                  <a:pt x="5160580" y="0"/>
                </a:cubicBezTo>
                <a:cubicBezTo>
                  <a:pt x="5292408" y="9000"/>
                  <a:pt x="5814709" y="15000"/>
                  <a:pt x="6088791" y="0"/>
                </a:cubicBezTo>
                <a:cubicBezTo>
                  <a:pt x="6362873" y="-15000"/>
                  <a:pt x="6773413" y="-42061"/>
                  <a:pt x="7017003" y="0"/>
                </a:cubicBezTo>
                <a:cubicBezTo>
                  <a:pt x="7260593" y="42061"/>
                  <a:pt x="7535309" y="-12428"/>
                  <a:pt x="7709698" y="0"/>
                </a:cubicBezTo>
                <a:cubicBezTo>
                  <a:pt x="7884087" y="12428"/>
                  <a:pt x="7980833" y="9521"/>
                  <a:pt x="8049119" y="0"/>
                </a:cubicBezTo>
                <a:cubicBezTo>
                  <a:pt x="8117405" y="-9521"/>
                  <a:pt x="8347887" y="-13464"/>
                  <a:pt x="8506297" y="0"/>
                </a:cubicBezTo>
                <a:cubicBezTo>
                  <a:pt x="8664707" y="13464"/>
                  <a:pt x="8953593" y="13807"/>
                  <a:pt x="9316751" y="0"/>
                </a:cubicBezTo>
                <a:cubicBezTo>
                  <a:pt x="9679909" y="-13807"/>
                  <a:pt x="10055390" y="35789"/>
                  <a:pt x="10244963" y="0"/>
                </a:cubicBezTo>
                <a:cubicBezTo>
                  <a:pt x="10434536" y="-35789"/>
                  <a:pt x="10700078" y="-16901"/>
                  <a:pt x="10937658" y="0"/>
                </a:cubicBezTo>
                <a:cubicBezTo>
                  <a:pt x="11175238" y="16901"/>
                  <a:pt x="11458873" y="-36582"/>
                  <a:pt x="11775819" y="0"/>
                </a:cubicBezTo>
                <a:cubicBezTo>
                  <a:pt x="11769878" y="105669"/>
                  <a:pt x="11790239" y="406989"/>
                  <a:pt x="11775819" y="513556"/>
                </a:cubicBezTo>
                <a:cubicBezTo>
                  <a:pt x="11761399" y="620123"/>
                  <a:pt x="11790152" y="931903"/>
                  <a:pt x="11775819" y="1091306"/>
                </a:cubicBezTo>
                <a:cubicBezTo>
                  <a:pt x="11761487" y="1250709"/>
                  <a:pt x="11757448" y="1478339"/>
                  <a:pt x="11775819" y="1669057"/>
                </a:cubicBezTo>
                <a:cubicBezTo>
                  <a:pt x="11794190" y="1859775"/>
                  <a:pt x="11797774" y="2052323"/>
                  <a:pt x="11775819" y="2375196"/>
                </a:cubicBezTo>
                <a:cubicBezTo>
                  <a:pt x="11753864" y="2698069"/>
                  <a:pt x="11797112" y="2830528"/>
                  <a:pt x="11775819" y="2952947"/>
                </a:cubicBezTo>
                <a:cubicBezTo>
                  <a:pt x="11754526" y="3075366"/>
                  <a:pt x="11792003" y="3319787"/>
                  <a:pt x="11775819" y="3594891"/>
                </a:cubicBezTo>
                <a:cubicBezTo>
                  <a:pt x="11759635" y="3869995"/>
                  <a:pt x="11793911" y="3869597"/>
                  <a:pt x="11775819" y="4108447"/>
                </a:cubicBezTo>
                <a:cubicBezTo>
                  <a:pt x="11757727" y="4347297"/>
                  <a:pt x="11759886" y="4333279"/>
                  <a:pt x="11775819" y="4557809"/>
                </a:cubicBezTo>
                <a:cubicBezTo>
                  <a:pt x="11791752" y="4782339"/>
                  <a:pt x="11793777" y="4854447"/>
                  <a:pt x="11775819" y="5071365"/>
                </a:cubicBezTo>
                <a:cubicBezTo>
                  <a:pt x="11757861" y="5288283"/>
                  <a:pt x="11782731" y="5391312"/>
                  <a:pt x="11775819" y="5584921"/>
                </a:cubicBezTo>
                <a:cubicBezTo>
                  <a:pt x="11768907" y="5778530"/>
                  <a:pt x="11794127" y="6005587"/>
                  <a:pt x="11775819" y="6419449"/>
                </a:cubicBezTo>
                <a:cubicBezTo>
                  <a:pt x="11657834" y="6407649"/>
                  <a:pt x="11482103" y="6411018"/>
                  <a:pt x="11200882" y="6419449"/>
                </a:cubicBezTo>
                <a:cubicBezTo>
                  <a:pt x="10919661" y="6427880"/>
                  <a:pt x="10899843" y="6430265"/>
                  <a:pt x="10625945" y="6419449"/>
                </a:cubicBezTo>
                <a:cubicBezTo>
                  <a:pt x="10352047" y="6408633"/>
                  <a:pt x="10358040" y="6401481"/>
                  <a:pt x="10168766" y="6419449"/>
                </a:cubicBezTo>
                <a:cubicBezTo>
                  <a:pt x="9979492" y="6437417"/>
                  <a:pt x="9495584" y="6439835"/>
                  <a:pt x="9240554" y="6419449"/>
                </a:cubicBezTo>
                <a:cubicBezTo>
                  <a:pt x="8985524" y="6399063"/>
                  <a:pt x="8936507" y="6399206"/>
                  <a:pt x="8665617" y="6419449"/>
                </a:cubicBezTo>
                <a:cubicBezTo>
                  <a:pt x="8394727" y="6439692"/>
                  <a:pt x="8213576" y="6417903"/>
                  <a:pt x="7972922" y="6419449"/>
                </a:cubicBezTo>
                <a:cubicBezTo>
                  <a:pt x="7732269" y="6420995"/>
                  <a:pt x="7551520" y="6428783"/>
                  <a:pt x="7397985" y="6419449"/>
                </a:cubicBezTo>
                <a:cubicBezTo>
                  <a:pt x="7244450" y="6410115"/>
                  <a:pt x="7016984" y="6437911"/>
                  <a:pt x="6823048" y="6419449"/>
                </a:cubicBezTo>
                <a:cubicBezTo>
                  <a:pt x="6629112" y="6400987"/>
                  <a:pt x="6371676" y="6420964"/>
                  <a:pt x="6130353" y="6419449"/>
                </a:cubicBezTo>
                <a:cubicBezTo>
                  <a:pt x="5889031" y="6417934"/>
                  <a:pt x="5863644" y="6431147"/>
                  <a:pt x="5790932" y="6419449"/>
                </a:cubicBezTo>
                <a:cubicBezTo>
                  <a:pt x="5718220" y="6407751"/>
                  <a:pt x="5528982" y="6430057"/>
                  <a:pt x="5333753" y="6419449"/>
                </a:cubicBezTo>
                <a:cubicBezTo>
                  <a:pt x="5138524" y="6408841"/>
                  <a:pt x="5141297" y="6434743"/>
                  <a:pt x="4994333" y="6419449"/>
                </a:cubicBezTo>
                <a:cubicBezTo>
                  <a:pt x="4847369" y="6404155"/>
                  <a:pt x="4661072" y="6406640"/>
                  <a:pt x="4419396" y="6419449"/>
                </a:cubicBezTo>
                <a:cubicBezTo>
                  <a:pt x="4177720" y="6432258"/>
                  <a:pt x="3773638" y="6444469"/>
                  <a:pt x="3491184" y="6419449"/>
                </a:cubicBezTo>
                <a:cubicBezTo>
                  <a:pt x="3208730" y="6394429"/>
                  <a:pt x="3061722" y="6401396"/>
                  <a:pt x="2916247" y="6419449"/>
                </a:cubicBezTo>
                <a:cubicBezTo>
                  <a:pt x="2770772" y="6437502"/>
                  <a:pt x="2473290" y="6430552"/>
                  <a:pt x="2223552" y="6419449"/>
                </a:cubicBezTo>
                <a:cubicBezTo>
                  <a:pt x="1973815" y="6408346"/>
                  <a:pt x="1960607" y="6413786"/>
                  <a:pt x="1884131" y="6419449"/>
                </a:cubicBezTo>
                <a:cubicBezTo>
                  <a:pt x="1807655" y="6425112"/>
                  <a:pt x="1288275" y="6399427"/>
                  <a:pt x="1073678" y="6419449"/>
                </a:cubicBezTo>
                <a:cubicBezTo>
                  <a:pt x="859081" y="6439471"/>
                  <a:pt x="324081" y="6458335"/>
                  <a:pt x="0" y="6419449"/>
                </a:cubicBezTo>
                <a:cubicBezTo>
                  <a:pt x="21399" y="6199700"/>
                  <a:pt x="-1801" y="6108399"/>
                  <a:pt x="0" y="5905893"/>
                </a:cubicBezTo>
                <a:cubicBezTo>
                  <a:pt x="1801" y="5703387"/>
                  <a:pt x="5804" y="5546128"/>
                  <a:pt x="0" y="5263948"/>
                </a:cubicBezTo>
                <a:cubicBezTo>
                  <a:pt x="-5804" y="4981769"/>
                  <a:pt x="17446" y="4841472"/>
                  <a:pt x="0" y="4686198"/>
                </a:cubicBezTo>
                <a:cubicBezTo>
                  <a:pt x="-17446" y="4530924"/>
                  <a:pt x="38039" y="4225934"/>
                  <a:pt x="0" y="3915864"/>
                </a:cubicBezTo>
                <a:cubicBezTo>
                  <a:pt x="-38039" y="3605794"/>
                  <a:pt x="-37933" y="3415180"/>
                  <a:pt x="0" y="3145530"/>
                </a:cubicBezTo>
                <a:cubicBezTo>
                  <a:pt x="37933" y="2875880"/>
                  <a:pt x="1713" y="2775694"/>
                  <a:pt x="0" y="2631974"/>
                </a:cubicBezTo>
                <a:cubicBezTo>
                  <a:pt x="-1713" y="2488254"/>
                  <a:pt x="225" y="2186835"/>
                  <a:pt x="0" y="1990029"/>
                </a:cubicBezTo>
                <a:cubicBezTo>
                  <a:pt x="-225" y="1793224"/>
                  <a:pt x="9403" y="1527864"/>
                  <a:pt x="0" y="1412279"/>
                </a:cubicBezTo>
                <a:cubicBezTo>
                  <a:pt x="-9403" y="1296694"/>
                  <a:pt x="18985" y="877238"/>
                  <a:pt x="0" y="641945"/>
                </a:cubicBezTo>
                <a:cubicBezTo>
                  <a:pt x="-18985" y="406652"/>
                  <a:pt x="17264" y="225558"/>
                  <a:pt x="0" y="0"/>
                </a:cubicBezTo>
                <a:close/>
              </a:path>
            </a:pathLst>
          </a:custGeom>
          <a:solidFill>
            <a:srgbClr val="F7F7F7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1832796384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63500" sx="102000" sy="1020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graphicFrame>
        <p:nvGraphicFramePr>
          <p:cNvPr id="4" name="جدول 3">
            <a:extLst>
              <a:ext uri="{FF2B5EF4-FFF2-40B4-BE49-F238E27FC236}">
                <a16:creationId xmlns:a16="http://schemas.microsoft.com/office/drawing/2014/main" id="{173B6783-2C8C-C9FE-6409-E8ED5422F6EC}"/>
              </a:ext>
            </a:extLst>
          </p:cNvPr>
          <p:cNvGraphicFramePr>
            <a:graphicFrameLocks noGrp="1"/>
          </p:cNvGraphicFramePr>
          <p:nvPr/>
        </p:nvGraphicFramePr>
        <p:xfrm>
          <a:off x="366132" y="670740"/>
          <a:ext cx="11497499" cy="5874439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423083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  <a:gridCol w="9074416">
                  <a:extLst>
                    <a:ext uri="{9D8B030D-6E8A-4147-A177-3AD203B41FA5}">
                      <a16:colId xmlns:a16="http://schemas.microsoft.com/office/drawing/2014/main" val="87156748"/>
                    </a:ext>
                  </a:extLst>
                </a:gridCol>
              </a:tblGrid>
              <a:tr h="5874439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200" dirty="0">
                        <a:cs typeface="AGA Aladdin Regular" pitchFamily="2" charset="-78"/>
                      </a:endParaRPr>
                    </a:p>
                  </a:txBody>
                  <a:tcPr>
                    <a:lnL w="12700" cmpd="sng">
                      <a:noFill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</a:tbl>
          </a:graphicData>
        </a:graphic>
      </p:graphicFrame>
      <p:sp>
        <p:nvSpPr>
          <p:cNvPr id="6" name="متوازي أضلاع 5">
            <a:extLst>
              <a:ext uri="{FF2B5EF4-FFF2-40B4-BE49-F238E27FC236}">
                <a16:creationId xmlns:a16="http://schemas.microsoft.com/office/drawing/2014/main" id="{60E02F58-92A7-988E-C80A-90D21DF8888C}"/>
              </a:ext>
            </a:extLst>
          </p:cNvPr>
          <p:cNvSpPr/>
          <p:nvPr/>
        </p:nvSpPr>
        <p:spPr>
          <a:xfrm>
            <a:off x="6512732" y="443913"/>
            <a:ext cx="3099969" cy="595662"/>
          </a:xfrm>
          <a:custGeom>
            <a:avLst/>
            <a:gdLst>
              <a:gd name="connsiteX0" fmla="*/ 0 w 3099969"/>
              <a:gd name="connsiteY0" fmla="*/ 595662 h 595662"/>
              <a:gd name="connsiteX1" fmla="*/ 148916 w 3099969"/>
              <a:gd name="connsiteY1" fmla="*/ 0 h 595662"/>
              <a:gd name="connsiteX2" fmla="*/ 650595 w 3099969"/>
              <a:gd name="connsiteY2" fmla="*/ 0 h 595662"/>
              <a:gd name="connsiteX3" fmla="*/ 1270316 w 3099969"/>
              <a:gd name="connsiteY3" fmla="*/ 0 h 595662"/>
              <a:gd name="connsiteX4" fmla="*/ 1771995 w 3099969"/>
              <a:gd name="connsiteY4" fmla="*/ 0 h 595662"/>
              <a:gd name="connsiteX5" fmla="*/ 2332695 w 3099969"/>
              <a:gd name="connsiteY5" fmla="*/ 0 h 595662"/>
              <a:gd name="connsiteX6" fmla="*/ 3099969 w 3099969"/>
              <a:gd name="connsiteY6" fmla="*/ 0 h 595662"/>
              <a:gd name="connsiteX7" fmla="*/ 2951054 w 3099969"/>
              <a:gd name="connsiteY7" fmla="*/ 595662 h 595662"/>
              <a:gd name="connsiteX8" fmla="*/ 2419864 w 3099969"/>
              <a:gd name="connsiteY8" fmla="*/ 595662 h 595662"/>
              <a:gd name="connsiteX9" fmla="*/ 1888675 w 3099969"/>
              <a:gd name="connsiteY9" fmla="*/ 595662 h 595662"/>
              <a:gd name="connsiteX10" fmla="*/ 1298464 w 3099969"/>
              <a:gd name="connsiteY10" fmla="*/ 595662 h 595662"/>
              <a:gd name="connsiteX11" fmla="*/ 737764 w 3099969"/>
              <a:gd name="connsiteY11" fmla="*/ 595662 h 595662"/>
              <a:gd name="connsiteX12" fmla="*/ 0 w 3099969"/>
              <a:gd name="connsiteY12" fmla="*/ 595662 h 5956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099969" h="595662" fill="none" extrusionOk="0">
                <a:moveTo>
                  <a:pt x="0" y="595662"/>
                </a:moveTo>
                <a:cubicBezTo>
                  <a:pt x="27152" y="460534"/>
                  <a:pt x="103396" y="219244"/>
                  <a:pt x="148916" y="0"/>
                </a:cubicBezTo>
                <a:cubicBezTo>
                  <a:pt x="272485" y="21975"/>
                  <a:pt x="464331" y="-2391"/>
                  <a:pt x="650595" y="0"/>
                </a:cubicBezTo>
                <a:cubicBezTo>
                  <a:pt x="836859" y="2391"/>
                  <a:pt x="1022979" y="8558"/>
                  <a:pt x="1270316" y="0"/>
                </a:cubicBezTo>
                <a:cubicBezTo>
                  <a:pt x="1517653" y="-8558"/>
                  <a:pt x="1655164" y="-7339"/>
                  <a:pt x="1771995" y="0"/>
                </a:cubicBezTo>
                <a:cubicBezTo>
                  <a:pt x="1888826" y="7339"/>
                  <a:pt x="2114408" y="13480"/>
                  <a:pt x="2332695" y="0"/>
                </a:cubicBezTo>
                <a:cubicBezTo>
                  <a:pt x="2550982" y="-13480"/>
                  <a:pt x="2729031" y="-15720"/>
                  <a:pt x="3099969" y="0"/>
                </a:cubicBezTo>
                <a:cubicBezTo>
                  <a:pt x="3040910" y="168032"/>
                  <a:pt x="2999414" y="356244"/>
                  <a:pt x="2951054" y="595662"/>
                </a:cubicBezTo>
                <a:cubicBezTo>
                  <a:pt x="2778286" y="569155"/>
                  <a:pt x="2618140" y="603894"/>
                  <a:pt x="2419864" y="595662"/>
                </a:cubicBezTo>
                <a:cubicBezTo>
                  <a:pt x="2221588" y="587431"/>
                  <a:pt x="2055562" y="598841"/>
                  <a:pt x="1888675" y="595662"/>
                </a:cubicBezTo>
                <a:cubicBezTo>
                  <a:pt x="1721788" y="592483"/>
                  <a:pt x="1525423" y="574945"/>
                  <a:pt x="1298464" y="595662"/>
                </a:cubicBezTo>
                <a:cubicBezTo>
                  <a:pt x="1071505" y="616379"/>
                  <a:pt x="955007" y="606243"/>
                  <a:pt x="737764" y="595662"/>
                </a:cubicBezTo>
                <a:cubicBezTo>
                  <a:pt x="520521" y="585081"/>
                  <a:pt x="266789" y="568546"/>
                  <a:pt x="0" y="595662"/>
                </a:cubicBezTo>
                <a:close/>
              </a:path>
              <a:path w="3099969" h="595662" stroke="0" extrusionOk="0">
                <a:moveTo>
                  <a:pt x="0" y="595662"/>
                </a:moveTo>
                <a:cubicBezTo>
                  <a:pt x="62179" y="366373"/>
                  <a:pt x="82662" y="229437"/>
                  <a:pt x="148916" y="0"/>
                </a:cubicBezTo>
                <a:cubicBezTo>
                  <a:pt x="353527" y="10677"/>
                  <a:pt x="524488" y="4800"/>
                  <a:pt x="768637" y="0"/>
                </a:cubicBezTo>
                <a:cubicBezTo>
                  <a:pt x="1012786" y="-4800"/>
                  <a:pt x="1048920" y="-21576"/>
                  <a:pt x="1299827" y="0"/>
                </a:cubicBezTo>
                <a:cubicBezTo>
                  <a:pt x="1550734" y="21576"/>
                  <a:pt x="1615578" y="247"/>
                  <a:pt x="1801506" y="0"/>
                </a:cubicBezTo>
                <a:cubicBezTo>
                  <a:pt x="1987434" y="-247"/>
                  <a:pt x="2215272" y="14985"/>
                  <a:pt x="2362206" y="0"/>
                </a:cubicBezTo>
                <a:cubicBezTo>
                  <a:pt x="2509140" y="-14985"/>
                  <a:pt x="2809662" y="-32894"/>
                  <a:pt x="3099969" y="0"/>
                </a:cubicBezTo>
                <a:cubicBezTo>
                  <a:pt x="3028594" y="236470"/>
                  <a:pt x="2994564" y="461100"/>
                  <a:pt x="2951054" y="595662"/>
                </a:cubicBezTo>
                <a:cubicBezTo>
                  <a:pt x="2735179" y="592280"/>
                  <a:pt x="2586102" y="576330"/>
                  <a:pt x="2301822" y="595662"/>
                </a:cubicBezTo>
                <a:cubicBezTo>
                  <a:pt x="2017542" y="614994"/>
                  <a:pt x="1936174" y="613187"/>
                  <a:pt x="1741122" y="595662"/>
                </a:cubicBezTo>
                <a:cubicBezTo>
                  <a:pt x="1546070" y="578137"/>
                  <a:pt x="1436710" y="580041"/>
                  <a:pt x="1180422" y="595662"/>
                </a:cubicBezTo>
                <a:cubicBezTo>
                  <a:pt x="924134" y="611283"/>
                  <a:pt x="784695" y="576595"/>
                  <a:pt x="531190" y="595662"/>
                </a:cubicBezTo>
                <a:cubicBezTo>
                  <a:pt x="277685" y="614729"/>
                  <a:pt x="172519" y="611848"/>
                  <a:pt x="0" y="595662"/>
                </a:cubicBezTo>
                <a:close/>
              </a:path>
            </a:pathLst>
          </a:custGeom>
          <a:solidFill>
            <a:srgbClr val="FFFFCC"/>
          </a:solidFill>
          <a:ln>
            <a:extLst>
              <a:ext uri="{C807C97D-BFC1-408E-A445-0C87EB9F89A2}">
                <ask:lineSketchStyleProps xmlns:ask="http://schemas.microsoft.com/office/drawing/2018/sketchyshapes" sd="4196869882">
                  <a:prstGeom prst="parallelogram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الإغــــــــــــــــــــــــــــــــــــــــــــــــــــــــــــــــلاق</a:t>
            </a:r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0ADEB6B6-7414-5113-AE67-9601F35ED7B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745" y="571555"/>
            <a:ext cx="744303" cy="744303"/>
          </a:xfrm>
          <a:prstGeom prst="rect">
            <a:avLst/>
          </a:prstGeom>
        </p:spPr>
      </p:pic>
      <p:sp>
        <p:nvSpPr>
          <p:cNvPr id="11" name="مربع نص 10">
            <a:extLst>
              <a:ext uri="{FF2B5EF4-FFF2-40B4-BE49-F238E27FC236}">
                <a16:creationId xmlns:a16="http://schemas.microsoft.com/office/drawing/2014/main" id="{357A2B31-531E-C163-2876-2B067399C8DE}"/>
              </a:ext>
            </a:extLst>
          </p:cNvPr>
          <p:cNvSpPr txBox="1"/>
          <p:nvPr/>
        </p:nvSpPr>
        <p:spPr>
          <a:xfrm rot="16200000">
            <a:off x="-1061552" y="3423292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جواهر الحارثي 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</a:rPr>
              <a:t>@jewelsAlshdaddi</a:t>
            </a:r>
            <a:endParaRPr lang="ar-SA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aphicFrame>
        <p:nvGraphicFramePr>
          <p:cNvPr id="2" name="جدول 21">
            <a:extLst>
              <a:ext uri="{FF2B5EF4-FFF2-40B4-BE49-F238E27FC236}">
                <a16:creationId xmlns:a16="http://schemas.microsoft.com/office/drawing/2014/main" id="{43831E52-B0CF-5C2E-0340-B06FC44903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1415053"/>
              </p:ext>
            </p:extLst>
          </p:nvPr>
        </p:nvGraphicFramePr>
        <p:xfrm>
          <a:off x="738301" y="1266402"/>
          <a:ext cx="8532723" cy="5147685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844241">
                  <a:extLst>
                    <a:ext uri="{9D8B030D-6E8A-4147-A177-3AD203B41FA5}">
                      <a16:colId xmlns:a16="http://schemas.microsoft.com/office/drawing/2014/main" val="159322320"/>
                    </a:ext>
                  </a:extLst>
                </a:gridCol>
                <a:gridCol w="2844241">
                  <a:extLst>
                    <a:ext uri="{9D8B030D-6E8A-4147-A177-3AD203B41FA5}">
                      <a16:colId xmlns:a16="http://schemas.microsoft.com/office/drawing/2014/main" val="2760843535"/>
                    </a:ext>
                  </a:extLst>
                </a:gridCol>
                <a:gridCol w="2844241">
                  <a:extLst>
                    <a:ext uri="{9D8B030D-6E8A-4147-A177-3AD203B41FA5}">
                      <a16:colId xmlns:a16="http://schemas.microsoft.com/office/drawing/2014/main" val="2015785482"/>
                    </a:ext>
                  </a:extLst>
                </a:gridCol>
              </a:tblGrid>
              <a:tr h="786396">
                <a:tc>
                  <a:txBody>
                    <a:bodyPr/>
                    <a:lstStyle/>
                    <a:p>
                      <a:pPr algn="ctr" rtl="1"/>
                      <a:r>
                        <a:rPr lang="ar-SA" sz="4000" dirty="0">
                          <a:solidFill>
                            <a:schemeClr val="tx1"/>
                          </a:solidFill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ماذا أعرف</a:t>
                      </a:r>
                    </a:p>
                  </a:txBody>
                  <a:tcPr anchor="ctr">
                    <a:solidFill>
                      <a:srgbClr val="A095B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4000" dirty="0">
                          <a:solidFill>
                            <a:schemeClr val="tx1"/>
                          </a:solidFill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ما أريد أن أعرف</a:t>
                      </a:r>
                    </a:p>
                  </a:txBody>
                  <a:tcPr anchor="ctr">
                    <a:solidFill>
                      <a:srgbClr val="A095B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4000" dirty="0">
                          <a:solidFill>
                            <a:schemeClr val="tx1"/>
                          </a:solidFill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ماذا تعلمت</a:t>
                      </a:r>
                    </a:p>
                  </a:txBody>
                  <a:tcPr anchor="ctr">
                    <a:solidFill>
                      <a:srgbClr val="A095B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3021184"/>
                  </a:ext>
                </a:extLst>
              </a:tr>
              <a:tr h="4361289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2986090"/>
                  </a:ext>
                </a:extLst>
              </a:tr>
            </a:tbl>
          </a:graphicData>
        </a:graphic>
      </p:graphicFrame>
      <p:sp>
        <p:nvSpPr>
          <p:cNvPr id="5" name="مربع نص 4">
            <a:extLst>
              <a:ext uri="{FF2B5EF4-FFF2-40B4-BE49-F238E27FC236}">
                <a16:creationId xmlns:a16="http://schemas.microsoft.com/office/drawing/2014/main" id="{CFE6A110-2831-29B3-331F-736E74ADD370}"/>
              </a:ext>
            </a:extLst>
          </p:cNvPr>
          <p:cNvSpPr txBox="1"/>
          <p:nvPr/>
        </p:nvSpPr>
        <p:spPr>
          <a:xfrm>
            <a:off x="2579299" y="656318"/>
            <a:ext cx="459874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000" b="1" dirty="0">
                <a:solidFill>
                  <a:schemeClr val="accent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جدول التعلم</a:t>
            </a: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9D0D6B25-190D-4EE4-8EC8-B16196938432}"/>
              </a:ext>
            </a:extLst>
          </p:cNvPr>
          <p:cNvSpPr txBox="1"/>
          <p:nvPr/>
        </p:nvSpPr>
        <p:spPr>
          <a:xfrm>
            <a:off x="9403302" y="1056312"/>
            <a:ext cx="2530421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>
              <a:defRPr/>
            </a:pPr>
            <a:r>
              <a:rPr lang="ar-SA" sz="24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الموضوع/ </a:t>
            </a:r>
          </a:p>
          <a:p>
            <a:pPr lvl="0" algn="ctr">
              <a:defRPr/>
            </a:pPr>
            <a:r>
              <a:rPr lang="ar-SA" sz="2400" dirty="0">
                <a:solidFill>
                  <a:schemeClr val="tx2">
                    <a:lumMod val="75000"/>
                    <a:lumOff val="2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المستوى الإحداثي</a:t>
            </a:r>
          </a:p>
          <a:p>
            <a:pPr lvl="0" algn="ctr">
              <a:defRPr/>
            </a:pPr>
            <a:r>
              <a:rPr lang="ar-SA" sz="24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1447/04/15</a:t>
            </a: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C23F4591-B082-FD6C-E164-4AF0A6065AC9}"/>
              </a:ext>
            </a:extLst>
          </p:cNvPr>
          <p:cNvSpPr txBox="1"/>
          <p:nvPr/>
        </p:nvSpPr>
        <p:spPr>
          <a:xfrm>
            <a:off x="9473394" y="4268930"/>
            <a:ext cx="2390237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dirty="0">
                <a:solidFill>
                  <a:schemeClr val="accent2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الأهداف الخاصة: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ar-SA" sz="2400" dirty="0">
                <a:solidFill>
                  <a:srgbClr val="7030A0"/>
                </a:solidFill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التمثيل البياني لزوج مرتب.</a:t>
            </a:r>
          </a:p>
        </p:txBody>
      </p:sp>
      <p:pic>
        <p:nvPicPr>
          <p:cNvPr id="15" name="صورة 14">
            <a:extLst>
              <a:ext uri="{FF2B5EF4-FFF2-40B4-BE49-F238E27FC236}">
                <a16:creationId xmlns:a16="http://schemas.microsoft.com/office/drawing/2014/main" id="{24909BC7-8D5A-A7DD-1D2D-F652FAFA7E07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552221" y="2555392"/>
            <a:ext cx="2232583" cy="1414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62443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0334E4-D111-EE2B-684D-FEE44D3E0B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سهم: بشكل رتبة عسكرية 32">
            <a:extLst>
              <a:ext uri="{FF2B5EF4-FFF2-40B4-BE49-F238E27FC236}">
                <a16:creationId xmlns:a16="http://schemas.microsoft.com/office/drawing/2014/main" id="{BD1058B6-5994-14BD-90F5-B879D3739AAE}"/>
              </a:ext>
            </a:extLst>
          </p:cNvPr>
          <p:cNvSpPr/>
          <p:nvPr/>
        </p:nvSpPr>
        <p:spPr>
          <a:xfrm flipH="1">
            <a:off x="8869618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DEDF5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E84F1792-2B4E-E6B4-BB6D-87E125EC52D5}"/>
              </a:ext>
            </a:extLst>
          </p:cNvPr>
          <p:cNvSpPr txBox="1"/>
          <p:nvPr/>
        </p:nvSpPr>
        <p:spPr>
          <a:xfrm>
            <a:off x="9248930" y="64338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حـــــــــــــــل الواجـــــــــــــب</a:t>
            </a:r>
          </a:p>
        </p:txBody>
      </p:sp>
      <p:sp>
        <p:nvSpPr>
          <p:cNvPr id="32" name="سهم: بشكل رتبة عسكرية 31">
            <a:extLst>
              <a:ext uri="{FF2B5EF4-FFF2-40B4-BE49-F238E27FC236}">
                <a16:creationId xmlns:a16="http://schemas.microsoft.com/office/drawing/2014/main" id="{E8E7D66B-AAE1-57B8-2CB7-C9435E5E8A0B}"/>
              </a:ext>
            </a:extLst>
          </p:cNvPr>
          <p:cNvSpPr/>
          <p:nvPr/>
        </p:nvSpPr>
        <p:spPr>
          <a:xfrm flipH="1">
            <a:off x="7428822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2EAFE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2" name="مربع نص 51">
            <a:extLst>
              <a:ext uri="{FF2B5EF4-FFF2-40B4-BE49-F238E27FC236}">
                <a16:creationId xmlns:a16="http://schemas.microsoft.com/office/drawing/2014/main" id="{B4C3CF0C-2D55-8B99-9B43-9DE613D3317B}"/>
              </a:ext>
            </a:extLst>
          </p:cNvPr>
          <p:cNvSpPr txBox="1"/>
          <p:nvPr/>
        </p:nvSpPr>
        <p:spPr>
          <a:xfrm>
            <a:off x="7765708" y="40563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اختبــــــــــار قصــــــــــــــــــــــــير</a:t>
            </a:r>
          </a:p>
        </p:txBody>
      </p:sp>
      <p:sp>
        <p:nvSpPr>
          <p:cNvPr id="31" name="سهم: بشكل رتبة عسكرية 30">
            <a:extLst>
              <a:ext uri="{FF2B5EF4-FFF2-40B4-BE49-F238E27FC236}">
                <a16:creationId xmlns:a16="http://schemas.microsoft.com/office/drawing/2014/main" id="{B5BDCD83-AE37-01BD-76B0-E34619D5F3A4}"/>
              </a:ext>
            </a:extLst>
          </p:cNvPr>
          <p:cNvSpPr/>
          <p:nvPr/>
        </p:nvSpPr>
        <p:spPr>
          <a:xfrm flipH="1">
            <a:off x="5988028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DE9D7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3" name="مربع نص 52">
            <a:extLst>
              <a:ext uri="{FF2B5EF4-FFF2-40B4-BE49-F238E27FC236}">
                <a16:creationId xmlns:a16="http://schemas.microsoft.com/office/drawing/2014/main" id="{C35420DB-63C9-84BF-0B03-F0429ACA4CD4}"/>
              </a:ext>
            </a:extLst>
          </p:cNvPr>
          <p:cNvSpPr txBox="1"/>
          <p:nvPr/>
        </p:nvSpPr>
        <p:spPr>
          <a:xfrm>
            <a:off x="6242609" y="64338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الـــــــــــــــــــرئيـــــــسيــــــــــــــــــــــــة</a:t>
            </a:r>
          </a:p>
        </p:txBody>
      </p:sp>
      <p:sp>
        <p:nvSpPr>
          <p:cNvPr id="30" name="سهم: بشكل رتبة عسكرية 29">
            <a:extLst>
              <a:ext uri="{FF2B5EF4-FFF2-40B4-BE49-F238E27FC236}">
                <a16:creationId xmlns:a16="http://schemas.microsoft.com/office/drawing/2014/main" id="{1883ACD0-9E13-EA74-E4AF-EB25F7981552}"/>
              </a:ext>
            </a:extLst>
          </p:cNvPr>
          <p:cNvSpPr/>
          <p:nvPr/>
        </p:nvSpPr>
        <p:spPr>
          <a:xfrm flipH="1">
            <a:off x="4547234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FFFCC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29" name="سهم: بشكل رتبة عسكرية 28">
            <a:extLst>
              <a:ext uri="{FF2B5EF4-FFF2-40B4-BE49-F238E27FC236}">
                <a16:creationId xmlns:a16="http://schemas.microsoft.com/office/drawing/2014/main" id="{DBCA7C8E-B41C-1F9C-8545-B6BBE945DEC3}"/>
              </a:ext>
            </a:extLst>
          </p:cNvPr>
          <p:cNvSpPr/>
          <p:nvPr/>
        </p:nvSpPr>
        <p:spPr>
          <a:xfrm flipH="1">
            <a:off x="3106440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2F2E4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5" name="مربع نص 54">
            <a:extLst>
              <a:ext uri="{FF2B5EF4-FFF2-40B4-BE49-F238E27FC236}">
                <a16:creationId xmlns:a16="http://schemas.microsoft.com/office/drawing/2014/main" id="{FB52175E-577B-9039-E82B-3273BF2AEA6B}"/>
              </a:ext>
            </a:extLst>
          </p:cNvPr>
          <p:cNvSpPr txBox="1"/>
          <p:nvPr/>
        </p:nvSpPr>
        <p:spPr>
          <a:xfrm>
            <a:off x="3468992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التـــــــــــــــــــــــدريـــــــــــــــــــــــــــــــــــــــس</a:t>
            </a:r>
          </a:p>
        </p:txBody>
      </p:sp>
      <p:sp>
        <p:nvSpPr>
          <p:cNvPr id="54" name="مربع نص 53">
            <a:extLst>
              <a:ext uri="{FF2B5EF4-FFF2-40B4-BE49-F238E27FC236}">
                <a16:creationId xmlns:a16="http://schemas.microsoft.com/office/drawing/2014/main" id="{23DD869B-E76F-603A-6997-F2D2C80C460B}"/>
              </a:ext>
            </a:extLst>
          </p:cNvPr>
          <p:cNvSpPr txBox="1"/>
          <p:nvPr/>
        </p:nvSpPr>
        <p:spPr>
          <a:xfrm>
            <a:off x="4909786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التهــــــــــيــــــــــــــئــــــــــــــــــــــــــــــــــة</a:t>
            </a:r>
          </a:p>
        </p:txBody>
      </p:sp>
      <p:sp>
        <p:nvSpPr>
          <p:cNvPr id="28" name="سهم: بشكل رتبة عسكرية 27">
            <a:extLst>
              <a:ext uri="{FF2B5EF4-FFF2-40B4-BE49-F238E27FC236}">
                <a16:creationId xmlns:a16="http://schemas.microsoft.com/office/drawing/2014/main" id="{EC201F02-E60E-9D09-CB02-C404CB3F0CC9}"/>
              </a:ext>
            </a:extLst>
          </p:cNvPr>
          <p:cNvSpPr/>
          <p:nvPr/>
        </p:nvSpPr>
        <p:spPr>
          <a:xfrm flipH="1">
            <a:off x="1665646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CD6D4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6" name="مربع نص 55">
            <a:extLst>
              <a:ext uri="{FF2B5EF4-FFF2-40B4-BE49-F238E27FC236}">
                <a16:creationId xmlns:a16="http://schemas.microsoft.com/office/drawing/2014/main" id="{EE1FD3EF-A2F5-105F-955E-92A2B3DBDB3D}"/>
              </a:ext>
            </a:extLst>
          </p:cNvPr>
          <p:cNvSpPr txBox="1"/>
          <p:nvPr/>
        </p:nvSpPr>
        <p:spPr>
          <a:xfrm>
            <a:off x="2028198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التـــــــــــــــــــــــــدريـــــــــــــــــــــــــــــــــــــــــب</a:t>
            </a:r>
          </a:p>
        </p:txBody>
      </p:sp>
      <p:sp>
        <p:nvSpPr>
          <p:cNvPr id="7" name="سهم: بشكل رتبة عسكرية 6">
            <a:extLst>
              <a:ext uri="{FF2B5EF4-FFF2-40B4-BE49-F238E27FC236}">
                <a16:creationId xmlns:a16="http://schemas.microsoft.com/office/drawing/2014/main" id="{0D7A1E89-258B-61A0-9BC5-CEC97E99EFCB}"/>
              </a:ext>
            </a:extLst>
          </p:cNvPr>
          <p:cNvSpPr/>
          <p:nvPr/>
        </p:nvSpPr>
        <p:spPr>
          <a:xfrm flipH="1">
            <a:off x="224852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1E5E7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7" name="مربع نص 56">
            <a:extLst>
              <a:ext uri="{FF2B5EF4-FFF2-40B4-BE49-F238E27FC236}">
                <a16:creationId xmlns:a16="http://schemas.microsoft.com/office/drawing/2014/main" id="{BF8AEB21-D91D-E01A-908B-991F03BC22ED}"/>
              </a:ext>
            </a:extLst>
          </p:cNvPr>
          <p:cNvSpPr txBox="1"/>
          <p:nvPr/>
        </p:nvSpPr>
        <p:spPr>
          <a:xfrm>
            <a:off x="479433" y="64338"/>
            <a:ext cx="2588368" cy="646331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التقويـــــــــــــــــــــــــــــــــم</a:t>
            </a:r>
          </a:p>
        </p:txBody>
      </p:sp>
      <p:sp>
        <p:nvSpPr>
          <p:cNvPr id="26" name="مستطيل 25">
            <a:extLst>
              <a:ext uri="{FF2B5EF4-FFF2-40B4-BE49-F238E27FC236}">
                <a16:creationId xmlns:a16="http://schemas.microsoft.com/office/drawing/2014/main" id="{08FCDCC2-A0DA-7F18-5754-8950FC90ECBE}"/>
              </a:ext>
            </a:extLst>
          </p:cNvPr>
          <p:cNvSpPr/>
          <p:nvPr/>
        </p:nvSpPr>
        <p:spPr>
          <a:xfrm>
            <a:off x="224852" y="312821"/>
            <a:ext cx="11775819" cy="6419449"/>
          </a:xfrm>
          <a:custGeom>
            <a:avLst/>
            <a:gdLst>
              <a:gd name="connsiteX0" fmla="*/ 0 w 11775819"/>
              <a:gd name="connsiteY0" fmla="*/ 0 h 6419449"/>
              <a:gd name="connsiteX1" fmla="*/ 810453 w 11775819"/>
              <a:gd name="connsiteY1" fmla="*/ 0 h 6419449"/>
              <a:gd name="connsiteX2" fmla="*/ 1620907 w 11775819"/>
              <a:gd name="connsiteY2" fmla="*/ 0 h 6419449"/>
              <a:gd name="connsiteX3" fmla="*/ 2195844 w 11775819"/>
              <a:gd name="connsiteY3" fmla="*/ 0 h 6419449"/>
              <a:gd name="connsiteX4" fmla="*/ 2770781 w 11775819"/>
              <a:gd name="connsiteY4" fmla="*/ 0 h 6419449"/>
              <a:gd name="connsiteX5" fmla="*/ 3581234 w 11775819"/>
              <a:gd name="connsiteY5" fmla="*/ 0 h 6419449"/>
              <a:gd name="connsiteX6" fmla="*/ 4273930 w 11775819"/>
              <a:gd name="connsiteY6" fmla="*/ 0 h 6419449"/>
              <a:gd name="connsiteX7" fmla="*/ 4731108 w 11775819"/>
              <a:gd name="connsiteY7" fmla="*/ 0 h 6419449"/>
              <a:gd name="connsiteX8" fmla="*/ 5659320 w 11775819"/>
              <a:gd name="connsiteY8" fmla="*/ 0 h 6419449"/>
              <a:gd name="connsiteX9" fmla="*/ 6587532 w 11775819"/>
              <a:gd name="connsiteY9" fmla="*/ 0 h 6419449"/>
              <a:gd name="connsiteX10" fmla="*/ 7280227 w 11775819"/>
              <a:gd name="connsiteY10" fmla="*/ 0 h 6419449"/>
              <a:gd name="connsiteX11" fmla="*/ 8090680 w 11775819"/>
              <a:gd name="connsiteY11" fmla="*/ 0 h 6419449"/>
              <a:gd name="connsiteX12" fmla="*/ 8901134 w 11775819"/>
              <a:gd name="connsiteY12" fmla="*/ 0 h 6419449"/>
              <a:gd name="connsiteX13" fmla="*/ 9476071 w 11775819"/>
              <a:gd name="connsiteY13" fmla="*/ 0 h 6419449"/>
              <a:gd name="connsiteX14" fmla="*/ 10168766 w 11775819"/>
              <a:gd name="connsiteY14" fmla="*/ 0 h 6419449"/>
              <a:gd name="connsiteX15" fmla="*/ 10861461 w 11775819"/>
              <a:gd name="connsiteY15" fmla="*/ 0 h 6419449"/>
              <a:gd name="connsiteX16" fmla="*/ 11775819 w 11775819"/>
              <a:gd name="connsiteY16" fmla="*/ 0 h 6419449"/>
              <a:gd name="connsiteX17" fmla="*/ 11775819 w 11775819"/>
              <a:gd name="connsiteY17" fmla="*/ 641945 h 6419449"/>
              <a:gd name="connsiteX18" fmla="*/ 11775819 w 11775819"/>
              <a:gd name="connsiteY18" fmla="*/ 1412279 h 6419449"/>
              <a:gd name="connsiteX19" fmla="*/ 11775819 w 11775819"/>
              <a:gd name="connsiteY19" fmla="*/ 2118418 h 6419449"/>
              <a:gd name="connsiteX20" fmla="*/ 11775819 w 11775819"/>
              <a:gd name="connsiteY20" fmla="*/ 2696169 h 6419449"/>
              <a:gd name="connsiteX21" fmla="*/ 11775819 w 11775819"/>
              <a:gd name="connsiteY21" fmla="*/ 3145530 h 6419449"/>
              <a:gd name="connsiteX22" fmla="*/ 11775819 w 11775819"/>
              <a:gd name="connsiteY22" fmla="*/ 3787475 h 6419449"/>
              <a:gd name="connsiteX23" fmla="*/ 11775819 w 11775819"/>
              <a:gd name="connsiteY23" fmla="*/ 4365225 h 6419449"/>
              <a:gd name="connsiteX24" fmla="*/ 11775819 w 11775819"/>
              <a:gd name="connsiteY24" fmla="*/ 5135559 h 6419449"/>
              <a:gd name="connsiteX25" fmla="*/ 11775819 w 11775819"/>
              <a:gd name="connsiteY25" fmla="*/ 6419449 h 6419449"/>
              <a:gd name="connsiteX26" fmla="*/ 10847607 w 11775819"/>
              <a:gd name="connsiteY26" fmla="*/ 6419449 h 6419449"/>
              <a:gd name="connsiteX27" fmla="*/ 10037154 w 11775819"/>
              <a:gd name="connsiteY27" fmla="*/ 6419449 h 6419449"/>
              <a:gd name="connsiteX28" fmla="*/ 9344459 w 11775819"/>
              <a:gd name="connsiteY28" fmla="*/ 6419449 h 6419449"/>
              <a:gd name="connsiteX29" fmla="*/ 8651763 w 11775819"/>
              <a:gd name="connsiteY29" fmla="*/ 6419449 h 6419449"/>
              <a:gd name="connsiteX30" fmla="*/ 7723552 w 11775819"/>
              <a:gd name="connsiteY30" fmla="*/ 6419449 h 6419449"/>
              <a:gd name="connsiteX31" fmla="*/ 6795340 w 11775819"/>
              <a:gd name="connsiteY31" fmla="*/ 6419449 h 6419449"/>
              <a:gd name="connsiteX32" fmla="*/ 6338161 w 11775819"/>
              <a:gd name="connsiteY32" fmla="*/ 6419449 h 6419449"/>
              <a:gd name="connsiteX33" fmla="*/ 5880983 w 11775819"/>
              <a:gd name="connsiteY33" fmla="*/ 6419449 h 6419449"/>
              <a:gd name="connsiteX34" fmla="*/ 5070529 w 11775819"/>
              <a:gd name="connsiteY34" fmla="*/ 6419449 h 6419449"/>
              <a:gd name="connsiteX35" fmla="*/ 4613350 w 11775819"/>
              <a:gd name="connsiteY35" fmla="*/ 6419449 h 6419449"/>
              <a:gd name="connsiteX36" fmla="*/ 4273930 w 11775819"/>
              <a:gd name="connsiteY36" fmla="*/ 6419449 h 6419449"/>
              <a:gd name="connsiteX37" fmla="*/ 3345718 w 11775819"/>
              <a:gd name="connsiteY37" fmla="*/ 6419449 h 6419449"/>
              <a:gd name="connsiteX38" fmla="*/ 2417506 w 11775819"/>
              <a:gd name="connsiteY38" fmla="*/ 6419449 h 6419449"/>
              <a:gd name="connsiteX39" fmla="*/ 1489295 w 11775819"/>
              <a:gd name="connsiteY39" fmla="*/ 6419449 h 6419449"/>
              <a:gd name="connsiteX40" fmla="*/ 678841 w 11775819"/>
              <a:gd name="connsiteY40" fmla="*/ 6419449 h 6419449"/>
              <a:gd name="connsiteX41" fmla="*/ 0 w 11775819"/>
              <a:gd name="connsiteY41" fmla="*/ 6419449 h 6419449"/>
              <a:gd name="connsiteX42" fmla="*/ 0 w 11775819"/>
              <a:gd name="connsiteY42" fmla="*/ 5777504 h 6419449"/>
              <a:gd name="connsiteX43" fmla="*/ 0 w 11775819"/>
              <a:gd name="connsiteY43" fmla="*/ 5135559 h 6419449"/>
              <a:gd name="connsiteX44" fmla="*/ 0 w 11775819"/>
              <a:gd name="connsiteY44" fmla="*/ 4429420 h 6419449"/>
              <a:gd name="connsiteX45" fmla="*/ 0 w 11775819"/>
              <a:gd name="connsiteY45" fmla="*/ 3851669 h 6419449"/>
              <a:gd name="connsiteX46" fmla="*/ 0 w 11775819"/>
              <a:gd name="connsiteY46" fmla="*/ 3081336 h 6419449"/>
              <a:gd name="connsiteX47" fmla="*/ 0 w 11775819"/>
              <a:gd name="connsiteY47" fmla="*/ 2311002 h 6419449"/>
              <a:gd name="connsiteX48" fmla="*/ 0 w 11775819"/>
              <a:gd name="connsiteY48" fmla="*/ 1540668 h 6419449"/>
              <a:gd name="connsiteX49" fmla="*/ 0 w 11775819"/>
              <a:gd name="connsiteY49" fmla="*/ 962917 h 6419449"/>
              <a:gd name="connsiteX50" fmla="*/ 0 w 11775819"/>
              <a:gd name="connsiteY50" fmla="*/ 0 h 6419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1775819" h="6419449" fill="none" extrusionOk="0">
                <a:moveTo>
                  <a:pt x="0" y="0"/>
                </a:moveTo>
                <a:cubicBezTo>
                  <a:pt x="289838" y="-33106"/>
                  <a:pt x="522246" y="27096"/>
                  <a:pt x="810453" y="0"/>
                </a:cubicBezTo>
                <a:cubicBezTo>
                  <a:pt x="1098660" y="-27096"/>
                  <a:pt x="1366998" y="21362"/>
                  <a:pt x="1620907" y="0"/>
                </a:cubicBezTo>
                <a:cubicBezTo>
                  <a:pt x="1874816" y="-21362"/>
                  <a:pt x="1929640" y="15253"/>
                  <a:pt x="2195844" y="0"/>
                </a:cubicBezTo>
                <a:cubicBezTo>
                  <a:pt x="2462048" y="-15253"/>
                  <a:pt x="2547887" y="-5753"/>
                  <a:pt x="2770781" y="0"/>
                </a:cubicBezTo>
                <a:cubicBezTo>
                  <a:pt x="2993675" y="5753"/>
                  <a:pt x="3196074" y="-18004"/>
                  <a:pt x="3581234" y="0"/>
                </a:cubicBezTo>
                <a:cubicBezTo>
                  <a:pt x="3966394" y="18004"/>
                  <a:pt x="4056686" y="18395"/>
                  <a:pt x="4273930" y="0"/>
                </a:cubicBezTo>
                <a:cubicBezTo>
                  <a:pt x="4491174" y="-18395"/>
                  <a:pt x="4636963" y="1782"/>
                  <a:pt x="4731108" y="0"/>
                </a:cubicBezTo>
                <a:cubicBezTo>
                  <a:pt x="4825253" y="-1782"/>
                  <a:pt x="5307587" y="9924"/>
                  <a:pt x="5659320" y="0"/>
                </a:cubicBezTo>
                <a:cubicBezTo>
                  <a:pt x="6011053" y="-9924"/>
                  <a:pt x="6302459" y="3347"/>
                  <a:pt x="6587532" y="0"/>
                </a:cubicBezTo>
                <a:cubicBezTo>
                  <a:pt x="6872605" y="-3347"/>
                  <a:pt x="7106548" y="19056"/>
                  <a:pt x="7280227" y="0"/>
                </a:cubicBezTo>
                <a:cubicBezTo>
                  <a:pt x="7453907" y="-19056"/>
                  <a:pt x="7896126" y="-25607"/>
                  <a:pt x="8090680" y="0"/>
                </a:cubicBezTo>
                <a:cubicBezTo>
                  <a:pt x="8285234" y="25607"/>
                  <a:pt x="8497142" y="16586"/>
                  <a:pt x="8901134" y="0"/>
                </a:cubicBezTo>
                <a:cubicBezTo>
                  <a:pt x="9305126" y="-16586"/>
                  <a:pt x="9200039" y="-18048"/>
                  <a:pt x="9476071" y="0"/>
                </a:cubicBezTo>
                <a:cubicBezTo>
                  <a:pt x="9752103" y="18048"/>
                  <a:pt x="9839118" y="-25353"/>
                  <a:pt x="10168766" y="0"/>
                </a:cubicBezTo>
                <a:cubicBezTo>
                  <a:pt x="10498414" y="25353"/>
                  <a:pt x="10669033" y="-29357"/>
                  <a:pt x="10861461" y="0"/>
                </a:cubicBezTo>
                <a:cubicBezTo>
                  <a:pt x="11053890" y="29357"/>
                  <a:pt x="11344088" y="-10480"/>
                  <a:pt x="11775819" y="0"/>
                </a:cubicBezTo>
                <a:cubicBezTo>
                  <a:pt x="11793222" y="231986"/>
                  <a:pt x="11754214" y="355311"/>
                  <a:pt x="11775819" y="641945"/>
                </a:cubicBezTo>
                <a:cubicBezTo>
                  <a:pt x="11797424" y="928579"/>
                  <a:pt x="11744218" y="1065487"/>
                  <a:pt x="11775819" y="1412279"/>
                </a:cubicBezTo>
                <a:cubicBezTo>
                  <a:pt x="11807420" y="1759071"/>
                  <a:pt x="11807651" y="1964741"/>
                  <a:pt x="11775819" y="2118418"/>
                </a:cubicBezTo>
                <a:cubicBezTo>
                  <a:pt x="11743987" y="2272095"/>
                  <a:pt x="11790988" y="2445750"/>
                  <a:pt x="11775819" y="2696169"/>
                </a:cubicBezTo>
                <a:cubicBezTo>
                  <a:pt x="11760650" y="2946588"/>
                  <a:pt x="11788204" y="2989092"/>
                  <a:pt x="11775819" y="3145530"/>
                </a:cubicBezTo>
                <a:cubicBezTo>
                  <a:pt x="11763434" y="3301968"/>
                  <a:pt x="11762617" y="3474766"/>
                  <a:pt x="11775819" y="3787475"/>
                </a:cubicBezTo>
                <a:cubicBezTo>
                  <a:pt x="11789021" y="4100184"/>
                  <a:pt x="11764740" y="4131110"/>
                  <a:pt x="11775819" y="4365225"/>
                </a:cubicBezTo>
                <a:cubicBezTo>
                  <a:pt x="11786899" y="4599340"/>
                  <a:pt x="11804891" y="4897475"/>
                  <a:pt x="11775819" y="5135559"/>
                </a:cubicBezTo>
                <a:cubicBezTo>
                  <a:pt x="11746747" y="5373643"/>
                  <a:pt x="11741546" y="5824447"/>
                  <a:pt x="11775819" y="6419449"/>
                </a:cubicBezTo>
                <a:cubicBezTo>
                  <a:pt x="11315723" y="6417918"/>
                  <a:pt x="11302299" y="6465124"/>
                  <a:pt x="10847607" y="6419449"/>
                </a:cubicBezTo>
                <a:cubicBezTo>
                  <a:pt x="10392915" y="6373774"/>
                  <a:pt x="10210696" y="6453437"/>
                  <a:pt x="10037154" y="6419449"/>
                </a:cubicBezTo>
                <a:cubicBezTo>
                  <a:pt x="9863612" y="6385461"/>
                  <a:pt x="9657013" y="6436951"/>
                  <a:pt x="9344459" y="6419449"/>
                </a:cubicBezTo>
                <a:cubicBezTo>
                  <a:pt x="9031905" y="6401947"/>
                  <a:pt x="8876058" y="6390633"/>
                  <a:pt x="8651763" y="6419449"/>
                </a:cubicBezTo>
                <a:cubicBezTo>
                  <a:pt x="8427468" y="6448265"/>
                  <a:pt x="8046326" y="6378869"/>
                  <a:pt x="7723552" y="6419449"/>
                </a:cubicBezTo>
                <a:cubicBezTo>
                  <a:pt x="7400778" y="6460029"/>
                  <a:pt x="7225002" y="6388877"/>
                  <a:pt x="6795340" y="6419449"/>
                </a:cubicBezTo>
                <a:cubicBezTo>
                  <a:pt x="6365678" y="6450021"/>
                  <a:pt x="6557322" y="6438388"/>
                  <a:pt x="6338161" y="6419449"/>
                </a:cubicBezTo>
                <a:cubicBezTo>
                  <a:pt x="6119000" y="6400510"/>
                  <a:pt x="6102903" y="6410508"/>
                  <a:pt x="5880983" y="6419449"/>
                </a:cubicBezTo>
                <a:cubicBezTo>
                  <a:pt x="5659063" y="6428390"/>
                  <a:pt x="5323062" y="6397318"/>
                  <a:pt x="5070529" y="6419449"/>
                </a:cubicBezTo>
                <a:cubicBezTo>
                  <a:pt x="4817996" y="6441580"/>
                  <a:pt x="4830666" y="6428423"/>
                  <a:pt x="4613350" y="6419449"/>
                </a:cubicBezTo>
                <a:cubicBezTo>
                  <a:pt x="4396034" y="6410475"/>
                  <a:pt x="4368483" y="6422224"/>
                  <a:pt x="4273930" y="6419449"/>
                </a:cubicBezTo>
                <a:cubicBezTo>
                  <a:pt x="4179377" y="6416674"/>
                  <a:pt x="3575967" y="6460584"/>
                  <a:pt x="3345718" y="6419449"/>
                </a:cubicBezTo>
                <a:cubicBezTo>
                  <a:pt x="3115469" y="6378314"/>
                  <a:pt x="2658173" y="6374501"/>
                  <a:pt x="2417506" y="6419449"/>
                </a:cubicBezTo>
                <a:cubicBezTo>
                  <a:pt x="2176839" y="6464397"/>
                  <a:pt x="1771375" y="6412076"/>
                  <a:pt x="1489295" y="6419449"/>
                </a:cubicBezTo>
                <a:cubicBezTo>
                  <a:pt x="1207215" y="6426822"/>
                  <a:pt x="841733" y="6409428"/>
                  <a:pt x="678841" y="6419449"/>
                </a:cubicBezTo>
                <a:cubicBezTo>
                  <a:pt x="515949" y="6429470"/>
                  <a:pt x="234889" y="6420416"/>
                  <a:pt x="0" y="6419449"/>
                </a:cubicBezTo>
                <a:cubicBezTo>
                  <a:pt x="11452" y="6182211"/>
                  <a:pt x="-19359" y="5918479"/>
                  <a:pt x="0" y="5777504"/>
                </a:cubicBezTo>
                <a:cubicBezTo>
                  <a:pt x="19359" y="5636530"/>
                  <a:pt x="-30380" y="5273178"/>
                  <a:pt x="0" y="5135559"/>
                </a:cubicBezTo>
                <a:cubicBezTo>
                  <a:pt x="30380" y="4997940"/>
                  <a:pt x="-13671" y="4754059"/>
                  <a:pt x="0" y="4429420"/>
                </a:cubicBezTo>
                <a:cubicBezTo>
                  <a:pt x="13671" y="4104781"/>
                  <a:pt x="-12423" y="4055918"/>
                  <a:pt x="0" y="3851669"/>
                </a:cubicBezTo>
                <a:cubicBezTo>
                  <a:pt x="12423" y="3647420"/>
                  <a:pt x="-37794" y="3309887"/>
                  <a:pt x="0" y="3081336"/>
                </a:cubicBezTo>
                <a:cubicBezTo>
                  <a:pt x="37794" y="2852785"/>
                  <a:pt x="-16347" y="2675751"/>
                  <a:pt x="0" y="2311002"/>
                </a:cubicBezTo>
                <a:cubicBezTo>
                  <a:pt x="16347" y="1946253"/>
                  <a:pt x="14834" y="1784736"/>
                  <a:pt x="0" y="1540668"/>
                </a:cubicBezTo>
                <a:cubicBezTo>
                  <a:pt x="-14834" y="1296600"/>
                  <a:pt x="20956" y="1143514"/>
                  <a:pt x="0" y="962917"/>
                </a:cubicBezTo>
                <a:cubicBezTo>
                  <a:pt x="-20956" y="782320"/>
                  <a:pt x="10281" y="267164"/>
                  <a:pt x="0" y="0"/>
                </a:cubicBezTo>
                <a:close/>
              </a:path>
              <a:path w="11775819" h="6419449" stroke="0" extrusionOk="0">
                <a:moveTo>
                  <a:pt x="0" y="0"/>
                </a:moveTo>
                <a:cubicBezTo>
                  <a:pt x="249632" y="1047"/>
                  <a:pt x="384507" y="-13422"/>
                  <a:pt x="574937" y="0"/>
                </a:cubicBezTo>
                <a:cubicBezTo>
                  <a:pt x="765367" y="13422"/>
                  <a:pt x="771544" y="-5817"/>
                  <a:pt x="914358" y="0"/>
                </a:cubicBezTo>
                <a:cubicBezTo>
                  <a:pt x="1057172" y="5817"/>
                  <a:pt x="1336683" y="16815"/>
                  <a:pt x="1489295" y="0"/>
                </a:cubicBezTo>
                <a:cubicBezTo>
                  <a:pt x="1641907" y="-16815"/>
                  <a:pt x="1845716" y="20134"/>
                  <a:pt x="1946474" y="0"/>
                </a:cubicBezTo>
                <a:cubicBezTo>
                  <a:pt x="2047232" y="-20134"/>
                  <a:pt x="2400066" y="-28515"/>
                  <a:pt x="2521411" y="0"/>
                </a:cubicBezTo>
                <a:cubicBezTo>
                  <a:pt x="2642756" y="28515"/>
                  <a:pt x="2837597" y="-10934"/>
                  <a:pt x="2978590" y="0"/>
                </a:cubicBezTo>
                <a:cubicBezTo>
                  <a:pt x="3119583" y="10934"/>
                  <a:pt x="3218444" y="-5927"/>
                  <a:pt x="3318010" y="0"/>
                </a:cubicBezTo>
                <a:cubicBezTo>
                  <a:pt x="3417576" y="5927"/>
                  <a:pt x="3733679" y="-39209"/>
                  <a:pt x="4128464" y="0"/>
                </a:cubicBezTo>
                <a:cubicBezTo>
                  <a:pt x="4523249" y="39209"/>
                  <a:pt x="4486286" y="23615"/>
                  <a:pt x="4821159" y="0"/>
                </a:cubicBezTo>
                <a:cubicBezTo>
                  <a:pt x="5156032" y="-23615"/>
                  <a:pt x="5028752" y="-9000"/>
                  <a:pt x="5160580" y="0"/>
                </a:cubicBezTo>
                <a:cubicBezTo>
                  <a:pt x="5292408" y="9000"/>
                  <a:pt x="5814709" y="15000"/>
                  <a:pt x="6088791" y="0"/>
                </a:cubicBezTo>
                <a:cubicBezTo>
                  <a:pt x="6362873" y="-15000"/>
                  <a:pt x="6773413" y="-42061"/>
                  <a:pt x="7017003" y="0"/>
                </a:cubicBezTo>
                <a:cubicBezTo>
                  <a:pt x="7260593" y="42061"/>
                  <a:pt x="7535309" y="-12428"/>
                  <a:pt x="7709698" y="0"/>
                </a:cubicBezTo>
                <a:cubicBezTo>
                  <a:pt x="7884087" y="12428"/>
                  <a:pt x="7980833" y="9521"/>
                  <a:pt x="8049119" y="0"/>
                </a:cubicBezTo>
                <a:cubicBezTo>
                  <a:pt x="8117405" y="-9521"/>
                  <a:pt x="8347887" y="-13464"/>
                  <a:pt x="8506297" y="0"/>
                </a:cubicBezTo>
                <a:cubicBezTo>
                  <a:pt x="8664707" y="13464"/>
                  <a:pt x="8953593" y="13807"/>
                  <a:pt x="9316751" y="0"/>
                </a:cubicBezTo>
                <a:cubicBezTo>
                  <a:pt x="9679909" y="-13807"/>
                  <a:pt x="10055390" y="35789"/>
                  <a:pt x="10244963" y="0"/>
                </a:cubicBezTo>
                <a:cubicBezTo>
                  <a:pt x="10434536" y="-35789"/>
                  <a:pt x="10700078" y="-16901"/>
                  <a:pt x="10937658" y="0"/>
                </a:cubicBezTo>
                <a:cubicBezTo>
                  <a:pt x="11175238" y="16901"/>
                  <a:pt x="11458873" y="-36582"/>
                  <a:pt x="11775819" y="0"/>
                </a:cubicBezTo>
                <a:cubicBezTo>
                  <a:pt x="11769878" y="105669"/>
                  <a:pt x="11790239" y="406989"/>
                  <a:pt x="11775819" y="513556"/>
                </a:cubicBezTo>
                <a:cubicBezTo>
                  <a:pt x="11761399" y="620123"/>
                  <a:pt x="11790152" y="931903"/>
                  <a:pt x="11775819" y="1091306"/>
                </a:cubicBezTo>
                <a:cubicBezTo>
                  <a:pt x="11761487" y="1250709"/>
                  <a:pt x="11757448" y="1478339"/>
                  <a:pt x="11775819" y="1669057"/>
                </a:cubicBezTo>
                <a:cubicBezTo>
                  <a:pt x="11794190" y="1859775"/>
                  <a:pt x="11797774" y="2052323"/>
                  <a:pt x="11775819" y="2375196"/>
                </a:cubicBezTo>
                <a:cubicBezTo>
                  <a:pt x="11753864" y="2698069"/>
                  <a:pt x="11797112" y="2830528"/>
                  <a:pt x="11775819" y="2952947"/>
                </a:cubicBezTo>
                <a:cubicBezTo>
                  <a:pt x="11754526" y="3075366"/>
                  <a:pt x="11792003" y="3319787"/>
                  <a:pt x="11775819" y="3594891"/>
                </a:cubicBezTo>
                <a:cubicBezTo>
                  <a:pt x="11759635" y="3869995"/>
                  <a:pt x="11793911" y="3869597"/>
                  <a:pt x="11775819" y="4108447"/>
                </a:cubicBezTo>
                <a:cubicBezTo>
                  <a:pt x="11757727" y="4347297"/>
                  <a:pt x="11759886" y="4333279"/>
                  <a:pt x="11775819" y="4557809"/>
                </a:cubicBezTo>
                <a:cubicBezTo>
                  <a:pt x="11791752" y="4782339"/>
                  <a:pt x="11793777" y="4854447"/>
                  <a:pt x="11775819" y="5071365"/>
                </a:cubicBezTo>
                <a:cubicBezTo>
                  <a:pt x="11757861" y="5288283"/>
                  <a:pt x="11782731" y="5391312"/>
                  <a:pt x="11775819" y="5584921"/>
                </a:cubicBezTo>
                <a:cubicBezTo>
                  <a:pt x="11768907" y="5778530"/>
                  <a:pt x="11794127" y="6005587"/>
                  <a:pt x="11775819" y="6419449"/>
                </a:cubicBezTo>
                <a:cubicBezTo>
                  <a:pt x="11657834" y="6407649"/>
                  <a:pt x="11482103" y="6411018"/>
                  <a:pt x="11200882" y="6419449"/>
                </a:cubicBezTo>
                <a:cubicBezTo>
                  <a:pt x="10919661" y="6427880"/>
                  <a:pt x="10899843" y="6430265"/>
                  <a:pt x="10625945" y="6419449"/>
                </a:cubicBezTo>
                <a:cubicBezTo>
                  <a:pt x="10352047" y="6408633"/>
                  <a:pt x="10358040" y="6401481"/>
                  <a:pt x="10168766" y="6419449"/>
                </a:cubicBezTo>
                <a:cubicBezTo>
                  <a:pt x="9979492" y="6437417"/>
                  <a:pt x="9495584" y="6439835"/>
                  <a:pt x="9240554" y="6419449"/>
                </a:cubicBezTo>
                <a:cubicBezTo>
                  <a:pt x="8985524" y="6399063"/>
                  <a:pt x="8936507" y="6399206"/>
                  <a:pt x="8665617" y="6419449"/>
                </a:cubicBezTo>
                <a:cubicBezTo>
                  <a:pt x="8394727" y="6439692"/>
                  <a:pt x="8213576" y="6417903"/>
                  <a:pt x="7972922" y="6419449"/>
                </a:cubicBezTo>
                <a:cubicBezTo>
                  <a:pt x="7732269" y="6420995"/>
                  <a:pt x="7551520" y="6428783"/>
                  <a:pt x="7397985" y="6419449"/>
                </a:cubicBezTo>
                <a:cubicBezTo>
                  <a:pt x="7244450" y="6410115"/>
                  <a:pt x="7016984" y="6437911"/>
                  <a:pt x="6823048" y="6419449"/>
                </a:cubicBezTo>
                <a:cubicBezTo>
                  <a:pt x="6629112" y="6400987"/>
                  <a:pt x="6371676" y="6420964"/>
                  <a:pt x="6130353" y="6419449"/>
                </a:cubicBezTo>
                <a:cubicBezTo>
                  <a:pt x="5889031" y="6417934"/>
                  <a:pt x="5863644" y="6431147"/>
                  <a:pt x="5790932" y="6419449"/>
                </a:cubicBezTo>
                <a:cubicBezTo>
                  <a:pt x="5718220" y="6407751"/>
                  <a:pt x="5528982" y="6430057"/>
                  <a:pt x="5333753" y="6419449"/>
                </a:cubicBezTo>
                <a:cubicBezTo>
                  <a:pt x="5138524" y="6408841"/>
                  <a:pt x="5141297" y="6434743"/>
                  <a:pt x="4994333" y="6419449"/>
                </a:cubicBezTo>
                <a:cubicBezTo>
                  <a:pt x="4847369" y="6404155"/>
                  <a:pt x="4661072" y="6406640"/>
                  <a:pt x="4419396" y="6419449"/>
                </a:cubicBezTo>
                <a:cubicBezTo>
                  <a:pt x="4177720" y="6432258"/>
                  <a:pt x="3773638" y="6444469"/>
                  <a:pt x="3491184" y="6419449"/>
                </a:cubicBezTo>
                <a:cubicBezTo>
                  <a:pt x="3208730" y="6394429"/>
                  <a:pt x="3061722" y="6401396"/>
                  <a:pt x="2916247" y="6419449"/>
                </a:cubicBezTo>
                <a:cubicBezTo>
                  <a:pt x="2770772" y="6437502"/>
                  <a:pt x="2473290" y="6430552"/>
                  <a:pt x="2223552" y="6419449"/>
                </a:cubicBezTo>
                <a:cubicBezTo>
                  <a:pt x="1973815" y="6408346"/>
                  <a:pt x="1960607" y="6413786"/>
                  <a:pt x="1884131" y="6419449"/>
                </a:cubicBezTo>
                <a:cubicBezTo>
                  <a:pt x="1807655" y="6425112"/>
                  <a:pt x="1288275" y="6399427"/>
                  <a:pt x="1073678" y="6419449"/>
                </a:cubicBezTo>
                <a:cubicBezTo>
                  <a:pt x="859081" y="6439471"/>
                  <a:pt x="324081" y="6458335"/>
                  <a:pt x="0" y="6419449"/>
                </a:cubicBezTo>
                <a:cubicBezTo>
                  <a:pt x="21399" y="6199700"/>
                  <a:pt x="-1801" y="6108399"/>
                  <a:pt x="0" y="5905893"/>
                </a:cubicBezTo>
                <a:cubicBezTo>
                  <a:pt x="1801" y="5703387"/>
                  <a:pt x="5804" y="5546128"/>
                  <a:pt x="0" y="5263948"/>
                </a:cubicBezTo>
                <a:cubicBezTo>
                  <a:pt x="-5804" y="4981769"/>
                  <a:pt x="17446" y="4841472"/>
                  <a:pt x="0" y="4686198"/>
                </a:cubicBezTo>
                <a:cubicBezTo>
                  <a:pt x="-17446" y="4530924"/>
                  <a:pt x="38039" y="4225934"/>
                  <a:pt x="0" y="3915864"/>
                </a:cubicBezTo>
                <a:cubicBezTo>
                  <a:pt x="-38039" y="3605794"/>
                  <a:pt x="-37933" y="3415180"/>
                  <a:pt x="0" y="3145530"/>
                </a:cubicBezTo>
                <a:cubicBezTo>
                  <a:pt x="37933" y="2875880"/>
                  <a:pt x="1713" y="2775694"/>
                  <a:pt x="0" y="2631974"/>
                </a:cubicBezTo>
                <a:cubicBezTo>
                  <a:pt x="-1713" y="2488254"/>
                  <a:pt x="225" y="2186835"/>
                  <a:pt x="0" y="1990029"/>
                </a:cubicBezTo>
                <a:cubicBezTo>
                  <a:pt x="-225" y="1793224"/>
                  <a:pt x="9403" y="1527864"/>
                  <a:pt x="0" y="1412279"/>
                </a:cubicBezTo>
                <a:cubicBezTo>
                  <a:pt x="-9403" y="1296694"/>
                  <a:pt x="18985" y="877238"/>
                  <a:pt x="0" y="641945"/>
                </a:cubicBezTo>
                <a:cubicBezTo>
                  <a:pt x="-18985" y="406652"/>
                  <a:pt x="17264" y="225558"/>
                  <a:pt x="0" y="0"/>
                </a:cubicBezTo>
                <a:close/>
              </a:path>
            </a:pathLst>
          </a:custGeom>
          <a:solidFill>
            <a:srgbClr val="F7F7F7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1832796384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63500" sx="102000" sy="1020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graphicFrame>
        <p:nvGraphicFramePr>
          <p:cNvPr id="4" name="جدول 3">
            <a:extLst>
              <a:ext uri="{FF2B5EF4-FFF2-40B4-BE49-F238E27FC236}">
                <a16:creationId xmlns:a16="http://schemas.microsoft.com/office/drawing/2014/main" id="{41E767DF-A278-1ED1-0CEF-BA8619FDF3A8}"/>
              </a:ext>
            </a:extLst>
          </p:cNvPr>
          <p:cNvGraphicFramePr>
            <a:graphicFrameLocks noGrp="1"/>
          </p:cNvGraphicFramePr>
          <p:nvPr/>
        </p:nvGraphicFramePr>
        <p:xfrm>
          <a:off x="366132" y="670740"/>
          <a:ext cx="11497499" cy="5874439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423083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  <a:gridCol w="9074416">
                  <a:extLst>
                    <a:ext uri="{9D8B030D-6E8A-4147-A177-3AD203B41FA5}">
                      <a16:colId xmlns:a16="http://schemas.microsoft.com/office/drawing/2014/main" val="87156748"/>
                    </a:ext>
                  </a:extLst>
                </a:gridCol>
              </a:tblGrid>
              <a:tr h="5874439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200" dirty="0">
                        <a:cs typeface="AGA Aladdin Regular" pitchFamily="2" charset="-78"/>
                      </a:endParaRPr>
                    </a:p>
                  </a:txBody>
                  <a:tcPr>
                    <a:lnL w="12700" cmpd="sng">
                      <a:noFill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</a:tbl>
          </a:graphicData>
        </a:graphic>
      </p:graphicFrame>
      <p:sp>
        <p:nvSpPr>
          <p:cNvPr id="6" name="متوازي أضلاع 5">
            <a:extLst>
              <a:ext uri="{FF2B5EF4-FFF2-40B4-BE49-F238E27FC236}">
                <a16:creationId xmlns:a16="http://schemas.microsoft.com/office/drawing/2014/main" id="{AE440DBA-0F85-3A97-DDDA-304D43830D45}"/>
              </a:ext>
            </a:extLst>
          </p:cNvPr>
          <p:cNvSpPr/>
          <p:nvPr/>
        </p:nvSpPr>
        <p:spPr>
          <a:xfrm>
            <a:off x="6512732" y="443913"/>
            <a:ext cx="3099969" cy="595662"/>
          </a:xfrm>
          <a:custGeom>
            <a:avLst/>
            <a:gdLst>
              <a:gd name="connsiteX0" fmla="*/ 0 w 3099969"/>
              <a:gd name="connsiteY0" fmla="*/ 595662 h 595662"/>
              <a:gd name="connsiteX1" fmla="*/ 148916 w 3099969"/>
              <a:gd name="connsiteY1" fmla="*/ 0 h 595662"/>
              <a:gd name="connsiteX2" fmla="*/ 650595 w 3099969"/>
              <a:gd name="connsiteY2" fmla="*/ 0 h 595662"/>
              <a:gd name="connsiteX3" fmla="*/ 1270316 w 3099969"/>
              <a:gd name="connsiteY3" fmla="*/ 0 h 595662"/>
              <a:gd name="connsiteX4" fmla="*/ 1771995 w 3099969"/>
              <a:gd name="connsiteY4" fmla="*/ 0 h 595662"/>
              <a:gd name="connsiteX5" fmla="*/ 2332695 w 3099969"/>
              <a:gd name="connsiteY5" fmla="*/ 0 h 595662"/>
              <a:gd name="connsiteX6" fmla="*/ 3099969 w 3099969"/>
              <a:gd name="connsiteY6" fmla="*/ 0 h 595662"/>
              <a:gd name="connsiteX7" fmla="*/ 2951054 w 3099969"/>
              <a:gd name="connsiteY7" fmla="*/ 595662 h 595662"/>
              <a:gd name="connsiteX8" fmla="*/ 2419864 w 3099969"/>
              <a:gd name="connsiteY8" fmla="*/ 595662 h 595662"/>
              <a:gd name="connsiteX9" fmla="*/ 1888675 w 3099969"/>
              <a:gd name="connsiteY9" fmla="*/ 595662 h 595662"/>
              <a:gd name="connsiteX10" fmla="*/ 1298464 w 3099969"/>
              <a:gd name="connsiteY10" fmla="*/ 595662 h 595662"/>
              <a:gd name="connsiteX11" fmla="*/ 737764 w 3099969"/>
              <a:gd name="connsiteY11" fmla="*/ 595662 h 595662"/>
              <a:gd name="connsiteX12" fmla="*/ 0 w 3099969"/>
              <a:gd name="connsiteY12" fmla="*/ 595662 h 5956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099969" h="595662" fill="none" extrusionOk="0">
                <a:moveTo>
                  <a:pt x="0" y="595662"/>
                </a:moveTo>
                <a:cubicBezTo>
                  <a:pt x="27152" y="460534"/>
                  <a:pt x="103396" y="219244"/>
                  <a:pt x="148916" y="0"/>
                </a:cubicBezTo>
                <a:cubicBezTo>
                  <a:pt x="272485" y="21975"/>
                  <a:pt x="464331" y="-2391"/>
                  <a:pt x="650595" y="0"/>
                </a:cubicBezTo>
                <a:cubicBezTo>
                  <a:pt x="836859" y="2391"/>
                  <a:pt x="1022979" y="8558"/>
                  <a:pt x="1270316" y="0"/>
                </a:cubicBezTo>
                <a:cubicBezTo>
                  <a:pt x="1517653" y="-8558"/>
                  <a:pt x="1655164" y="-7339"/>
                  <a:pt x="1771995" y="0"/>
                </a:cubicBezTo>
                <a:cubicBezTo>
                  <a:pt x="1888826" y="7339"/>
                  <a:pt x="2114408" y="13480"/>
                  <a:pt x="2332695" y="0"/>
                </a:cubicBezTo>
                <a:cubicBezTo>
                  <a:pt x="2550982" y="-13480"/>
                  <a:pt x="2729031" y="-15720"/>
                  <a:pt x="3099969" y="0"/>
                </a:cubicBezTo>
                <a:cubicBezTo>
                  <a:pt x="3040910" y="168032"/>
                  <a:pt x="2999414" y="356244"/>
                  <a:pt x="2951054" y="595662"/>
                </a:cubicBezTo>
                <a:cubicBezTo>
                  <a:pt x="2778286" y="569155"/>
                  <a:pt x="2618140" y="603894"/>
                  <a:pt x="2419864" y="595662"/>
                </a:cubicBezTo>
                <a:cubicBezTo>
                  <a:pt x="2221588" y="587431"/>
                  <a:pt x="2055562" y="598841"/>
                  <a:pt x="1888675" y="595662"/>
                </a:cubicBezTo>
                <a:cubicBezTo>
                  <a:pt x="1721788" y="592483"/>
                  <a:pt x="1525423" y="574945"/>
                  <a:pt x="1298464" y="595662"/>
                </a:cubicBezTo>
                <a:cubicBezTo>
                  <a:pt x="1071505" y="616379"/>
                  <a:pt x="955007" y="606243"/>
                  <a:pt x="737764" y="595662"/>
                </a:cubicBezTo>
                <a:cubicBezTo>
                  <a:pt x="520521" y="585081"/>
                  <a:pt x="266789" y="568546"/>
                  <a:pt x="0" y="595662"/>
                </a:cubicBezTo>
                <a:close/>
              </a:path>
              <a:path w="3099969" h="595662" stroke="0" extrusionOk="0">
                <a:moveTo>
                  <a:pt x="0" y="595662"/>
                </a:moveTo>
                <a:cubicBezTo>
                  <a:pt x="62179" y="366373"/>
                  <a:pt x="82662" y="229437"/>
                  <a:pt x="148916" y="0"/>
                </a:cubicBezTo>
                <a:cubicBezTo>
                  <a:pt x="353527" y="10677"/>
                  <a:pt x="524488" y="4800"/>
                  <a:pt x="768637" y="0"/>
                </a:cubicBezTo>
                <a:cubicBezTo>
                  <a:pt x="1012786" y="-4800"/>
                  <a:pt x="1048920" y="-21576"/>
                  <a:pt x="1299827" y="0"/>
                </a:cubicBezTo>
                <a:cubicBezTo>
                  <a:pt x="1550734" y="21576"/>
                  <a:pt x="1615578" y="247"/>
                  <a:pt x="1801506" y="0"/>
                </a:cubicBezTo>
                <a:cubicBezTo>
                  <a:pt x="1987434" y="-247"/>
                  <a:pt x="2215272" y="14985"/>
                  <a:pt x="2362206" y="0"/>
                </a:cubicBezTo>
                <a:cubicBezTo>
                  <a:pt x="2509140" y="-14985"/>
                  <a:pt x="2809662" y="-32894"/>
                  <a:pt x="3099969" y="0"/>
                </a:cubicBezTo>
                <a:cubicBezTo>
                  <a:pt x="3028594" y="236470"/>
                  <a:pt x="2994564" y="461100"/>
                  <a:pt x="2951054" y="595662"/>
                </a:cubicBezTo>
                <a:cubicBezTo>
                  <a:pt x="2735179" y="592280"/>
                  <a:pt x="2586102" y="576330"/>
                  <a:pt x="2301822" y="595662"/>
                </a:cubicBezTo>
                <a:cubicBezTo>
                  <a:pt x="2017542" y="614994"/>
                  <a:pt x="1936174" y="613187"/>
                  <a:pt x="1741122" y="595662"/>
                </a:cubicBezTo>
                <a:cubicBezTo>
                  <a:pt x="1546070" y="578137"/>
                  <a:pt x="1436710" y="580041"/>
                  <a:pt x="1180422" y="595662"/>
                </a:cubicBezTo>
                <a:cubicBezTo>
                  <a:pt x="924134" y="611283"/>
                  <a:pt x="784695" y="576595"/>
                  <a:pt x="531190" y="595662"/>
                </a:cubicBezTo>
                <a:cubicBezTo>
                  <a:pt x="277685" y="614729"/>
                  <a:pt x="172519" y="611848"/>
                  <a:pt x="0" y="595662"/>
                </a:cubicBezTo>
                <a:close/>
              </a:path>
            </a:pathLst>
          </a:custGeom>
          <a:solidFill>
            <a:srgbClr val="FFFFCC"/>
          </a:solidFill>
          <a:ln>
            <a:extLst>
              <a:ext uri="{C807C97D-BFC1-408E-A445-0C87EB9F89A2}">
                <ask:lineSketchStyleProps xmlns:ask="http://schemas.microsoft.com/office/drawing/2018/sketchyshapes" sd="4196869882">
                  <a:prstGeom prst="parallelogram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الإغــــــــــــــــــــــــــــــــــــــــــــــــــــــــــــــــلاق</a:t>
            </a: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5C4572B9-F12F-5BFE-A95B-ADFC646A808A}"/>
              </a:ext>
            </a:extLst>
          </p:cNvPr>
          <p:cNvSpPr txBox="1"/>
          <p:nvPr/>
        </p:nvSpPr>
        <p:spPr>
          <a:xfrm>
            <a:off x="6595109" y="1131292"/>
            <a:ext cx="2748237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الواجـــــــــــــــــــــــــــــــــــــــــــــــــــــــب</a:t>
            </a:r>
            <a:endParaRPr lang="ar-SA" sz="3200" dirty="0">
              <a:solidFill>
                <a:srgbClr val="C00000"/>
              </a:solidFill>
            </a:endParaRPr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3C0C766D-078A-AEE1-03BC-B7307E73290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745" y="571555"/>
            <a:ext cx="744303" cy="744303"/>
          </a:xfrm>
          <a:prstGeom prst="rect">
            <a:avLst/>
          </a:prstGeom>
        </p:spPr>
      </p:pic>
      <p:sp>
        <p:nvSpPr>
          <p:cNvPr id="11" name="مربع نص 10">
            <a:extLst>
              <a:ext uri="{FF2B5EF4-FFF2-40B4-BE49-F238E27FC236}">
                <a16:creationId xmlns:a16="http://schemas.microsoft.com/office/drawing/2014/main" id="{1C69EE1D-E8DF-29E5-A1CB-C300EF5AC443}"/>
              </a:ext>
            </a:extLst>
          </p:cNvPr>
          <p:cNvSpPr txBox="1"/>
          <p:nvPr/>
        </p:nvSpPr>
        <p:spPr>
          <a:xfrm>
            <a:off x="-93195" y="6253568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جواهر الحارثي 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</a:rPr>
              <a:t>@jewelsAlshdaddi</a:t>
            </a:r>
            <a:endParaRPr lang="ar-SA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" name="مربع نص 1">
            <a:extLst>
              <a:ext uri="{FF2B5EF4-FFF2-40B4-BE49-F238E27FC236}">
                <a16:creationId xmlns:a16="http://schemas.microsoft.com/office/drawing/2014/main" id="{86D9F419-2A04-10B6-41C9-1503522EC98E}"/>
              </a:ext>
            </a:extLst>
          </p:cNvPr>
          <p:cNvSpPr txBox="1"/>
          <p:nvPr/>
        </p:nvSpPr>
        <p:spPr>
          <a:xfrm>
            <a:off x="2664271" y="1626500"/>
            <a:ext cx="4968240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800" b="1" dirty="0">
                <a:solidFill>
                  <a:srgbClr val="6876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19 – 23 - 31</a:t>
            </a:r>
          </a:p>
          <a:p>
            <a:pPr algn="ctr"/>
            <a:r>
              <a:rPr lang="ar-SA" sz="4800" b="1" dirty="0">
                <a:solidFill>
                  <a:srgbClr val="6D7A89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صفحة </a:t>
            </a:r>
            <a:r>
              <a:rPr lang="ar-SA" sz="4800" b="1" dirty="0">
                <a:solidFill>
                  <a:srgbClr val="6876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61 </a:t>
            </a:r>
          </a:p>
        </p:txBody>
      </p:sp>
      <p:sp>
        <p:nvSpPr>
          <p:cNvPr id="5" name="مربع نص 4">
            <a:extLst>
              <a:ext uri="{FF2B5EF4-FFF2-40B4-BE49-F238E27FC236}">
                <a16:creationId xmlns:a16="http://schemas.microsoft.com/office/drawing/2014/main" id="{D7C9E7AB-8B84-BE3D-54D7-C15C4EE3912D}"/>
              </a:ext>
            </a:extLst>
          </p:cNvPr>
          <p:cNvSpPr txBox="1"/>
          <p:nvPr/>
        </p:nvSpPr>
        <p:spPr>
          <a:xfrm>
            <a:off x="9403302" y="1056312"/>
            <a:ext cx="2530421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>
              <a:defRPr/>
            </a:pPr>
            <a:r>
              <a:rPr lang="ar-SA" sz="24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الموضوع/ </a:t>
            </a:r>
          </a:p>
          <a:p>
            <a:pPr lvl="0" algn="ctr">
              <a:defRPr/>
            </a:pPr>
            <a:r>
              <a:rPr lang="ar-SA" sz="2400" dirty="0">
                <a:solidFill>
                  <a:schemeClr val="tx2">
                    <a:lumMod val="75000"/>
                    <a:lumOff val="2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المستوى الإحداثي</a:t>
            </a:r>
          </a:p>
          <a:p>
            <a:pPr lvl="0" algn="ctr">
              <a:defRPr/>
            </a:pPr>
            <a:r>
              <a:rPr lang="ar-SA" sz="24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1447/04/15</a:t>
            </a: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D7FCDAFF-5BD8-2198-B16D-CAAAE72C4CEB}"/>
              </a:ext>
            </a:extLst>
          </p:cNvPr>
          <p:cNvSpPr txBox="1"/>
          <p:nvPr/>
        </p:nvSpPr>
        <p:spPr>
          <a:xfrm>
            <a:off x="9473394" y="4268930"/>
            <a:ext cx="2390237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dirty="0">
                <a:solidFill>
                  <a:schemeClr val="accent2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الأهداف الخاصة: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ar-SA" sz="2400" dirty="0">
                <a:solidFill>
                  <a:srgbClr val="7030A0"/>
                </a:solidFill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التمثيل البياني لزوج مرتب.</a:t>
            </a:r>
          </a:p>
        </p:txBody>
      </p:sp>
      <p:pic>
        <p:nvPicPr>
          <p:cNvPr id="16" name="صورة 15">
            <a:extLst>
              <a:ext uri="{FF2B5EF4-FFF2-40B4-BE49-F238E27FC236}">
                <a16:creationId xmlns:a16="http://schemas.microsoft.com/office/drawing/2014/main" id="{32CC1F70-DF8F-D57F-04FE-F0CA566BF82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552221" y="2555392"/>
            <a:ext cx="2232583" cy="1414787"/>
          </a:xfrm>
          <a:prstGeom prst="rect">
            <a:avLst/>
          </a:prstGeom>
        </p:spPr>
      </p:pic>
      <p:sp>
        <p:nvSpPr>
          <p:cNvPr id="17" name="مربع نص 16">
            <a:extLst>
              <a:ext uri="{FF2B5EF4-FFF2-40B4-BE49-F238E27FC236}">
                <a16:creationId xmlns:a16="http://schemas.microsoft.com/office/drawing/2014/main" id="{523EEBC3-52F4-A421-2E15-A03660300C76}"/>
              </a:ext>
            </a:extLst>
          </p:cNvPr>
          <p:cNvSpPr txBox="1"/>
          <p:nvPr/>
        </p:nvSpPr>
        <p:spPr>
          <a:xfrm>
            <a:off x="2054318" y="3493810"/>
            <a:ext cx="6188147" cy="255454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000" b="1" i="0" dirty="0">
                <a:solidFill>
                  <a:schemeClr val="accent2">
                    <a:lumMod val="75000"/>
                  </a:schemeClr>
                </a:solidFill>
                <a:effectLst/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وتذكري يا جميلتي</a:t>
            </a:r>
            <a:r>
              <a:rPr lang="ar-SA" sz="4000" b="1" dirty="0">
                <a:solidFill>
                  <a:schemeClr val="accent2">
                    <a:lumMod val="75000"/>
                  </a:schemeClr>
                </a:solidFill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:</a:t>
            </a:r>
            <a:endParaRPr lang="ar-SA" sz="4000" b="1" i="0" dirty="0">
              <a:solidFill>
                <a:schemeClr val="accent2">
                  <a:lumMod val="75000"/>
                </a:schemeClr>
              </a:solidFill>
              <a:effectLst/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  <a:p>
            <a:pPr algn="ctr"/>
            <a:r>
              <a:rPr lang="ar-SA" sz="4000" dirty="0">
                <a:solidFill>
                  <a:srgbClr val="6D7A89"/>
                </a:solidFill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إن النجاح في الحياة لا يكمن في عدم السقوط أبدًا، بل في النهوض في كل مرة نسقط فيها.</a:t>
            </a:r>
          </a:p>
        </p:txBody>
      </p:sp>
    </p:spTree>
    <p:extLst>
      <p:ext uri="{BB962C8B-B14F-4D97-AF65-F5344CB8AC3E}">
        <p14:creationId xmlns:p14="http://schemas.microsoft.com/office/powerpoint/2010/main" val="31561615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1ABEE-9195-995E-16AD-C4E8A703AE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سهم: بشكل رتبة عسكرية 32">
            <a:extLst>
              <a:ext uri="{FF2B5EF4-FFF2-40B4-BE49-F238E27FC236}">
                <a16:creationId xmlns:a16="http://schemas.microsoft.com/office/drawing/2014/main" id="{5E908A5A-EDED-A067-A58D-F6362E9033C9}"/>
              </a:ext>
            </a:extLst>
          </p:cNvPr>
          <p:cNvSpPr/>
          <p:nvPr/>
        </p:nvSpPr>
        <p:spPr>
          <a:xfrm flipH="1">
            <a:off x="8869618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DEDF5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D09DB3A3-0458-6EA1-FD34-D6807C4A7B27}"/>
              </a:ext>
            </a:extLst>
          </p:cNvPr>
          <p:cNvSpPr txBox="1"/>
          <p:nvPr/>
        </p:nvSpPr>
        <p:spPr>
          <a:xfrm>
            <a:off x="9248930" y="64338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حـــــــــــــــل الواجـــــــــــــب</a:t>
            </a:r>
          </a:p>
        </p:txBody>
      </p:sp>
      <p:sp>
        <p:nvSpPr>
          <p:cNvPr id="26" name="مستطيل 25">
            <a:extLst>
              <a:ext uri="{FF2B5EF4-FFF2-40B4-BE49-F238E27FC236}">
                <a16:creationId xmlns:a16="http://schemas.microsoft.com/office/drawing/2014/main" id="{F63126E5-6B13-2FCC-A84E-7E47B52EAF8B}"/>
              </a:ext>
            </a:extLst>
          </p:cNvPr>
          <p:cNvSpPr/>
          <p:nvPr/>
        </p:nvSpPr>
        <p:spPr>
          <a:xfrm>
            <a:off x="224852" y="312821"/>
            <a:ext cx="11775819" cy="6419449"/>
          </a:xfrm>
          <a:custGeom>
            <a:avLst/>
            <a:gdLst>
              <a:gd name="connsiteX0" fmla="*/ 0 w 11775819"/>
              <a:gd name="connsiteY0" fmla="*/ 0 h 6419449"/>
              <a:gd name="connsiteX1" fmla="*/ 810453 w 11775819"/>
              <a:gd name="connsiteY1" fmla="*/ 0 h 6419449"/>
              <a:gd name="connsiteX2" fmla="*/ 1620907 w 11775819"/>
              <a:gd name="connsiteY2" fmla="*/ 0 h 6419449"/>
              <a:gd name="connsiteX3" fmla="*/ 2195844 w 11775819"/>
              <a:gd name="connsiteY3" fmla="*/ 0 h 6419449"/>
              <a:gd name="connsiteX4" fmla="*/ 2770781 w 11775819"/>
              <a:gd name="connsiteY4" fmla="*/ 0 h 6419449"/>
              <a:gd name="connsiteX5" fmla="*/ 3581234 w 11775819"/>
              <a:gd name="connsiteY5" fmla="*/ 0 h 6419449"/>
              <a:gd name="connsiteX6" fmla="*/ 4273930 w 11775819"/>
              <a:gd name="connsiteY6" fmla="*/ 0 h 6419449"/>
              <a:gd name="connsiteX7" fmla="*/ 4731108 w 11775819"/>
              <a:gd name="connsiteY7" fmla="*/ 0 h 6419449"/>
              <a:gd name="connsiteX8" fmla="*/ 5659320 w 11775819"/>
              <a:gd name="connsiteY8" fmla="*/ 0 h 6419449"/>
              <a:gd name="connsiteX9" fmla="*/ 6587532 w 11775819"/>
              <a:gd name="connsiteY9" fmla="*/ 0 h 6419449"/>
              <a:gd name="connsiteX10" fmla="*/ 7280227 w 11775819"/>
              <a:gd name="connsiteY10" fmla="*/ 0 h 6419449"/>
              <a:gd name="connsiteX11" fmla="*/ 8090680 w 11775819"/>
              <a:gd name="connsiteY11" fmla="*/ 0 h 6419449"/>
              <a:gd name="connsiteX12" fmla="*/ 8901134 w 11775819"/>
              <a:gd name="connsiteY12" fmla="*/ 0 h 6419449"/>
              <a:gd name="connsiteX13" fmla="*/ 9476071 w 11775819"/>
              <a:gd name="connsiteY13" fmla="*/ 0 h 6419449"/>
              <a:gd name="connsiteX14" fmla="*/ 10168766 w 11775819"/>
              <a:gd name="connsiteY14" fmla="*/ 0 h 6419449"/>
              <a:gd name="connsiteX15" fmla="*/ 10861461 w 11775819"/>
              <a:gd name="connsiteY15" fmla="*/ 0 h 6419449"/>
              <a:gd name="connsiteX16" fmla="*/ 11775819 w 11775819"/>
              <a:gd name="connsiteY16" fmla="*/ 0 h 6419449"/>
              <a:gd name="connsiteX17" fmla="*/ 11775819 w 11775819"/>
              <a:gd name="connsiteY17" fmla="*/ 641945 h 6419449"/>
              <a:gd name="connsiteX18" fmla="*/ 11775819 w 11775819"/>
              <a:gd name="connsiteY18" fmla="*/ 1412279 h 6419449"/>
              <a:gd name="connsiteX19" fmla="*/ 11775819 w 11775819"/>
              <a:gd name="connsiteY19" fmla="*/ 2118418 h 6419449"/>
              <a:gd name="connsiteX20" fmla="*/ 11775819 w 11775819"/>
              <a:gd name="connsiteY20" fmla="*/ 2696169 h 6419449"/>
              <a:gd name="connsiteX21" fmla="*/ 11775819 w 11775819"/>
              <a:gd name="connsiteY21" fmla="*/ 3145530 h 6419449"/>
              <a:gd name="connsiteX22" fmla="*/ 11775819 w 11775819"/>
              <a:gd name="connsiteY22" fmla="*/ 3787475 h 6419449"/>
              <a:gd name="connsiteX23" fmla="*/ 11775819 w 11775819"/>
              <a:gd name="connsiteY23" fmla="*/ 4365225 h 6419449"/>
              <a:gd name="connsiteX24" fmla="*/ 11775819 w 11775819"/>
              <a:gd name="connsiteY24" fmla="*/ 5135559 h 6419449"/>
              <a:gd name="connsiteX25" fmla="*/ 11775819 w 11775819"/>
              <a:gd name="connsiteY25" fmla="*/ 6419449 h 6419449"/>
              <a:gd name="connsiteX26" fmla="*/ 10847607 w 11775819"/>
              <a:gd name="connsiteY26" fmla="*/ 6419449 h 6419449"/>
              <a:gd name="connsiteX27" fmla="*/ 10037154 w 11775819"/>
              <a:gd name="connsiteY27" fmla="*/ 6419449 h 6419449"/>
              <a:gd name="connsiteX28" fmla="*/ 9344459 w 11775819"/>
              <a:gd name="connsiteY28" fmla="*/ 6419449 h 6419449"/>
              <a:gd name="connsiteX29" fmla="*/ 8651763 w 11775819"/>
              <a:gd name="connsiteY29" fmla="*/ 6419449 h 6419449"/>
              <a:gd name="connsiteX30" fmla="*/ 7723552 w 11775819"/>
              <a:gd name="connsiteY30" fmla="*/ 6419449 h 6419449"/>
              <a:gd name="connsiteX31" fmla="*/ 6795340 w 11775819"/>
              <a:gd name="connsiteY31" fmla="*/ 6419449 h 6419449"/>
              <a:gd name="connsiteX32" fmla="*/ 6338161 w 11775819"/>
              <a:gd name="connsiteY32" fmla="*/ 6419449 h 6419449"/>
              <a:gd name="connsiteX33" fmla="*/ 5880983 w 11775819"/>
              <a:gd name="connsiteY33" fmla="*/ 6419449 h 6419449"/>
              <a:gd name="connsiteX34" fmla="*/ 5070529 w 11775819"/>
              <a:gd name="connsiteY34" fmla="*/ 6419449 h 6419449"/>
              <a:gd name="connsiteX35" fmla="*/ 4613350 w 11775819"/>
              <a:gd name="connsiteY35" fmla="*/ 6419449 h 6419449"/>
              <a:gd name="connsiteX36" fmla="*/ 4273930 w 11775819"/>
              <a:gd name="connsiteY36" fmla="*/ 6419449 h 6419449"/>
              <a:gd name="connsiteX37" fmla="*/ 3345718 w 11775819"/>
              <a:gd name="connsiteY37" fmla="*/ 6419449 h 6419449"/>
              <a:gd name="connsiteX38" fmla="*/ 2417506 w 11775819"/>
              <a:gd name="connsiteY38" fmla="*/ 6419449 h 6419449"/>
              <a:gd name="connsiteX39" fmla="*/ 1489295 w 11775819"/>
              <a:gd name="connsiteY39" fmla="*/ 6419449 h 6419449"/>
              <a:gd name="connsiteX40" fmla="*/ 678841 w 11775819"/>
              <a:gd name="connsiteY40" fmla="*/ 6419449 h 6419449"/>
              <a:gd name="connsiteX41" fmla="*/ 0 w 11775819"/>
              <a:gd name="connsiteY41" fmla="*/ 6419449 h 6419449"/>
              <a:gd name="connsiteX42" fmla="*/ 0 w 11775819"/>
              <a:gd name="connsiteY42" fmla="*/ 5777504 h 6419449"/>
              <a:gd name="connsiteX43" fmla="*/ 0 w 11775819"/>
              <a:gd name="connsiteY43" fmla="*/ 5135559 h 6419449"/>
              <a:gd name="connsiteX44" fmla="*/ 0 w 11775819"/>
              <a:gd name="connsiteY44" fmla="*/ 4429420 h 6419449"/>
              <a:gd name="connsiteX45" fmla="*/ 0 w 11775819"/>
              <a:gd name="connsiteY45" fmla="*/ 3851669 h 6419449"/>
              <a:gd name="connsiteX46" fmla="*/ 0 w 11775819"/>
              <a:gd name="connsiteY46" fmla="*/ 3081336 h 6419449"/>
              <a:gd name="connsiteX47" fmla="*/ 0 w 11775819"/>
              <a:gd name="connsiteY47" fmla="*/ 2311002 h 6419449"/>
              <a:gd name="connsiteX48" fmla="*/ 0 w 11775819"/>
              <a:gd name="connsiteY48" fmla="*/ 1540668 h 6419449"/>
              <a:gd name="connsiteX49" fmla="*/ 0 w 11775819"/>
              <a:gd name="connsiteY49" fmla="*/ 962917 h 6419449"/>
              <a:gd name="connsiteX50" fmla="*/ 0 w 11775819"/>
              <a:gd name="connsiteY50" fmla="*/ 0 h 6419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1775819" h="6419449" fill="none" extrusionOk="0">
                <a:moveTo>
                  <a:pt x="0" y="0"/>
                </a:moveTo>
                <a:cubicBezTo>
                  <a:pt x="289838" y="-33106"/>
                  <a:pt x="522246" y="27096"/>
                  <a:pt x="810453" y="0"/>
                </a:cubicBezTo>
                <a:cubicBezTo>
                  <a:pt x="1098660" y="-27096"/>
                  <a:pt x="1366998" y="21362"/>
                  <a:pt x="1620907" y="0"/>
                </a:cubicBezTo>
                <a:cubicBezTo>
                  <a:pt x="1874816" y="-21362"/>
                  <a:pt x="1929640" y="15253"/>
                  <a:pt x="2195844" y="0"/>
                </a:cubicBezTo>
                <a:cubicBezTo>
                  <a:pt x="2462048" y="-15253"/>
                  <a:pt x="2547887" y="-5753"/>
                  <a:pt x="2770781" y="0"/>
                </a:cubicBezTo>
                <a:cubicBezTo>
                  <a:pt x="2993675" y="5753"/>
                  <a:pt x="3196074" y="-18004"/>
                  <a:pt x="3581234" y="0"/>
                </a:cubicBezTo>
                <a:cubicBezTo>
                  <a:pt x="3966394" y="18004"/>
                  <a:pt x="4056686" y="18395"/>
                  <a:pt x="4273930" y="0"/>
                </a:cubicBezTo>
                <a:cubicBezTo>
                  <a:pt x="4491174" y="-18395"/>
                  <a:pt x="4636963" y="1782"/>
                  <a:pt x="4731108" y="0"/>
                </a:cubicBezTo>
                <a:cubicBezTo>
                  <a:pt x="4825253" y="-1782"/>
                  <a:pt x="5307587" y="9924"/>
                  <a:pt x="5659320" y="0"/>
                </a:cubicBezTo>
                <a:cubicBezTo>
                  <a:pt x="6011053" y="-9924"/>
                  <a:pt x="6302459" y="3347"/>
                  <a:pt x="6587532" y="0"/>
                </a:cubicBezTo>
                <a:cubicBezTo>
                  <a:pt x="6872605" y="-3347"/>
                  <a:pt x="7106548" y="19056"/>
                  <a:pt x="7280227" y="0"/>
                </a:cubicBezTo>
                <a:cubicBezTo>
                  <a:pt x="7453907" y="-19056"/>
                  <a:pt x="7896126" y="-25607"/>
                  <a:pt x="8090680" y="0"/>
                </a:cubicBezTo>
                <a:cubicBezTo>
                  <a:pt x="8285234" y="25607"/>
                  <a:pt x="8497142" y="16586"/>
                  <a:pt x="8901134" y="0"/>
                </a:cubicBezTo>
                <a:cubicBezTo>
                  <a:pt x="9305126" y="-16586"/>
                  <a:pt x="9200039" y="-18048"/>
                  <a:pt x="9476071" y="0"/>
                </a:cubicBezTo>
                <a:cubicBezTo>
                  <a:pt x="9752103" y="18048"/>
                  <a:pt x="9839118" y="-25353"/>
                  <a:pt x="10168766" y="0"/>
                </a:cubicBezTo>
                <a:cubicBezTo>
                  <a:pt x="10498414" y="25353"/>
                  <a:pt x="10669033" y="-29357"/>
                  <a:pt x="10861461" y="0"/>
                </a:cubicBezTo>
                <a:cubicBezTo>
                  <a:pt x="11053890" y="29357"/>
                  <a:pt x="11344088" y="-10480"/>
                  <a:pt x="11775819" y="0"/>
                </a:cubicBezTo>
                <a:cubicBezTo>
                  <a:pt x="11793222" y="231986"/>
                  <a:pt x="11754214" y="355311"/>
                  <a:pt x="11775819" y="641945"/>
                </a:cubicBezTo>
                <a:cubicBezTo>
                  <a:pt x="11797424" y="928579"/>
                  <a:pt x="11744218" y="1065487"/>
                  <a:pt x="11775819" y="1412279"/>
                </a:cubicBezTo>
                <a:cubicBezTo>
                  <a:pt x="11807420" y="1759071"/>
                  <a:pt x="11807651" y="1964741"/>
                  <a:pt x="11775819" y="2118418"/>
                </a:cubicBezTo>
                <a:cubicBezTo>
                  <a:pt x="11743987" y="2272095"/>
                  <a:pt x="11790988" y="2445750"/>
                  <a:pt x="11775819" y="2696169"/>
                </a:cubicBezTo>
                <a:cubicBezTo>
                  <a:pt x="11760650" y="2946588"/>
                  <a:pt x="11788204" y="2989092"/>
                  <a:pt x="11775819" y="3145530"/>
                </a:cubicBezTo>
                <a:cubicBezTo>
                  <a:pt x="11763434" y="3301968"/>
                  <a:pt x="11762617" y="3474766"/>
                  <a:pt x="11775819" y="3787475"/>
                </a:cubicBezTo>
                <a:cubicBezTo>
                  <a:pt x="11789021" y="4100184"/>
                  <a:pt x="11764740" y="4131110"/>
                  <a:pt x="11775819" y="4365225"/>
                </a:cubicBezTo>
                <a:cubicBezTo>
                  <a:pt x="11786899" y="4599340"/>
                  <a:pt x="11804891" y="4897475"/>
                  <a:pt x="11775819" y="5135559"/>
                </a:cubicBezTo>
                <a:cubicBezTo>
                  <a:pt x="11746747" y="5373643"/>
                  <a:pt x="11741546" y="5824447"/>
                  <a:pt x="11775819" y="6419449"/>
                </a:cubicBezTo>
                <a:cubicBezTo>
                  <a:pt x="11315723" y="6417918"/>
                  <a:pt x="11302299" y="6465124"/>
                  <a:pt x="10847607" y="6419449"/>
                </a:cubicBezTo>
                <a:cubicBezTo>
                  <a:pt x="10392915" y="6373774"/>
                  <a:pt x="10210696" y="6453437"/>
                  <a:pt x="10037154" y="6419449"/>
                </a:cubicBezTo>
                <a:cubicBezTo>
                  <a:pt x="9863612" y="6385461"/>
                  <a:pt x="9657013" y="6436951"/>
                  <a:pt x="9344459" y="6419449"/>
                </a:cubicBezTo>
                <a:cubicBezTo>
                  <a:pt x="9031905" y="6401947"/>
                  <a:pt x="8876058" y="6390633"/>
                  <a:pt x="8651763" y="6419449"/>
                </a:cubicBezTo>
                <a:cubicBezTo>
                  <a:pt x="8427468" y="6448265"/>
                  <a:pt x="8046326" y="6378869"/>
                  <a:pt x="7723552" y="6419449"/>
                </a:cubicBezTo>
                <a:cubicBezTo>
                  <a:pt x="7400778" y="6460029"/>
                  <a:pt x="7225002" y="6388877"/>
                  <a:pt x="6795340" y="6419449"/>
                </a:cubicBezTo>
                <a:cubicBezTo>
                  <a:pt x="6365678" y="6450021"/>
                  <a:pt x="6557322" y="6438388"/>
                  <a:pt x="6338161" y="6419449"/>
                </a:cubicBezTo>
                <a:cubicBezTo>
                  <a:pt x="6119000" y="6400510"/>
                  <a:pt x="6102903" y="6410508"/>
                  <a:pt x="5880983" y="6419449"/>
                </a:cubicBezTo>
                <a:cubicBezTo>
                  <a:pt x="5659063" y="6428390"/>
                  <a:pt x="5323062" y="6397318"/>
                  <a:pt x="5070529" y="6419449"/>
                </a:cubicBezTo>
                <a:cubicBezTo>
                  <a:pt x="4817996" y="6441580"/>
                  <a:pt x="4830666" y="6428423"/>
                  <a:pt x="4613350" y="6419449"/>
                </a:cubicBezTo>
                <a:cubicBezTo>
                  <a:pt x="4396034" y="6410475"/>
                  <a:pt x="4368483" y="6422224"/>
                  <a:pt x="4273930" y="6419449"/>
                </a:cubicBezTo>
                <a:cubicBezTo>
                  <a:pt x="4179377" y="6416674"/>
                  <a:pt x="3575967" y="6460584"/>
                  <a:pt x="3345718" y="6419449"/>
                </a:cubicBezTo>
                <a:cubicBezTo>
                  <a:pt x="3115469" y="6378314"/>
                  <a:pt x="2658173" y="6374501"/>
                  <a:pt x="2417506" y="6419449"/>
                </a:cubicBezTo>
                <a:cubicBezTo>
                  <a:pt x="2176839" y="6464397"/>
                  <a:pt x="1771375" y="6412076"/>
                  <a:pt x="1489295" y="6419449"/>
                </a:cubicBezTo>
                <a:cubicBezTo>
                  <a:pt x="1207215" y="6426822"/>
                  <a:pt x="841733" y="6409428"/>
                  <a:pt x="678841" y="6419449"/>
                </a:cubicBezTo>
                <a:cubicBezTo>
                  <a:pt x="515949" y="6429470"/>
                  <a:pt x="234889" y="6420416"/>
                  <a:pt x="0" y="6419449"/>
                </a:cubicBezTo>
                <a:cubicBezTo>
                  <a:pt x="11452" y="6182211"/>
                  <a:pt x="-19359" y="5918479"/>
                  <a:pt x="0" y="5777504"/>
                </a:cubicBezTo>
                <a:cubicBezTo>
                  <a:pt x="19359" y="5636530"/>
                  <a:pt x="-30380" y="5273178"/>
                  <a:pt x="0" y="5135559"/>
                </a:cubicBezTo>
                <a:cubicBezTo>
                  <a:pt x="30380" y="4997940"/>
                  <a:pt x="-13671" y="4754059"/>
                  <a:pt x="0" y="4429420"/>
                </a:cubicBezTo>
                <a:cubicBezTo>
                  <a:pt x="13671" y="4104781"/>
                  <a:pt x="-12423" y="4055918"/>
                  <a:pt x="0" y="3851669"/>
                </a:cubicBezTo>
                <a:cubicBezTo>
                  <a:pt x="12423" y="3647420"/>
                  <a:pt x="-37794" y="3309887"/>
                  <a:pt x="0" y="3081336"/>
                </a:cubicBezTo>
                <a:cubicBezTo>
                  <a:pt x="37794" y="2852785"/>
                  <a:pt x="-16347" y="2675751"/>
                  <a:pt x="0" y="2311002"/>
                </a:cubicBezTo>
                <a:cubicBezTo>
                  <a:pt x="16347" y="1946253"/>
                  <a:pt x="14834" y="1784736"/>
                  <a:pt x="0" y="1540668"/>
                </a:cubicBezTo>
                <a:cubicBezTo>
                  <a:pt x="-14834" y="1296600"/>
                  <a:pt x="20956" y="1143514"/>
                  <a:pt x="0" y="962917"/>
                </a:cubicBezTo>
                <a:cubicBezTo>
                  <a:pt x="-20956" y="782320"/>
                  <a:pt x="10281" y="267164"/>
                  <a:pt x="0" y="0"/>
                </a:cubicBezTo>
                <a:close/>
              </a:path>
              <a:path w="11775819" h="6419449" stroke="0" extrusionOk="0">
                <a:moveTo>
                  <a:pt x="0" y="0"/>
                </a:moveTo>
                <a:cubicBezTo>
                  <a:pt x="249632" y="1047"/>
                  <a:pt x="384507" y="-13422"/>
                  <a:pt x="574937" y="0"/>
                </a:cubicBezTo>
                <a:cubicBezTo>
                  <a:pt x="765367" y="13422"/>
                  <a:pt x="771544" y="-5817"/>
                  <a:pt x="914358" y="0"/>
                </a:cubicBezTo>
                <a:cubicBezTo>
                  <a:pt x="1057172" y="5817"/>
                  <a:pt x="1336683" y="16815"/>
                  <a:pt x="1489295" y="0"/>
                </a:cubicBezTo>
                <a:cubicBezTo>
                  <a:pt x="1641907" y="-16815"/>
                  <a:pt x="1845716" y="20134"/>
                  <a:pt x="1946474" y="0"/>
                </a:cubicBezTo>
                <a:cubicBezTo>
                  <a:pt x="2047232" y="-20134"/>
                  <a:pt x="2400066" y="-28515"/>
                  <a:pt x="2521411" y="0"/>
                </a:cubicBezTo>
                <a:cubicBezTo>
                  <a:pt x="2642756" y="28515"/>
                  <a:pt x="2837597" y="-10934"/>
                  <a:pt x="2978590" y="0"/>
                </a:cubicBezTo>
                <a:cubicBezTo>
                  <a:pt x="3119583" y="10934"/>
                  <a:pt x="3218444" y="-5927"/>
                  <a:pt x="3318010" y="0"/>
                </a:cubicBezTo>
                <a:cubicBezTo>
                  <a:pt x="3417576" y="5927"/>
                  <a:pt x="3733679" y="-39209"/>
                  <a:pt x="4128464" y="0"/>
                </a:cubicBezTo>
                <a:cubicBezTo>
                  <a:pt x="4523249" y="39209"/>
                  <a:pt x="4486286" y="23615"/>
                  <a:pt x="4821159" y="0"/>
                </a:cubicBezTo>
                <a:cubicBezTo>
                  <a:pt x="5156032" y="-23615"/>
                  <a:pt x="5028752" y="-9000"/>
                  <a:pt x="5160580" y="0"/>
                </a:cubicBezTo>
                <a:cubicBezTo>
                  <a:pt x="5292408" y="9000"/>
                  <a:pt x="5814709" y="15000"/>
                  <a:pt x="6088791" y="0"/>
                </a:cubicBezTo>
                <a:cubicBezTo>
                  <a:pt x="6362873" y="-15000"/>
                  <a:pt x="6773413" y="-42061"/>
                  <a:pt x="7017003" y="0"/>
                </a:cubicBezTo>
                <a:cubicBezTo>
                  <a:pt x="7260593" y="42061"/>
                  <a:pt x="7535309" y="-12428"/>
                  <a:pt x="7709698" y="0"/>
                </a:cubicBezTo>
                <a:cubicBezTo>
                  <a:pt x="7884087" y="12428"/>
                  <a:pt x="7980833" y="9521"/>
                  <a:pt x="8049119" y="0"/>
                </a:cubicBezTo>
                <a:cubicBezTo>
                  <a:pt x="8117405" y="-9521"/>
                  <a:pt x="8347887" y="-13464"/>
                  <a:pt x="8506297" y="0"/>
                </a:cubicBezTo>
                <a:cubicBezTo>
                  <a:pt x="8664707" y="13464"/>
                  <a:pt x="8953593" y="13807"/>
                  <a:pt x="9316751" y="0"/>
                </a:cubicBezTo>
                <a:cubicBezTo>
                  <a:pt x="9679909" y="-13807"/>
                  <a:pt x="10055390" y="35789"/>
                  <a:pt x="10244963" y="0"/>
                </a:cubicBezTo>
                <a:cubicBezTo>
                  <a:pt x="10434536" y="-35789"/>
                  <a:pt x="10700078" y="-16901"/>
                  <a:pt x="10937658" y="0"/>
                </a:cubicBezTo>
                <a:cubicBezTo>
                  <a:pt x="11175238" y="16901"/>
                  <a:pt x="11458873" y="-36582"/>
                  <a:pt x="11775819" y="0"/>
                </a:cubicBezTo>
                <a:cubicBezTo>
                  <a:pt x="11769878" y="105669"/>
                  <a:pt x="11790239" y="406989"/>
                  <a:pt x="11775819" y="513556"/>
                </a:cubicBezTo>
                <a:cubicBezTo>
                  <a:pt x="11761399" y="620123"/>
                  <a:pt x="11790152" y="931903"/>
                  <a:pt x="11775819" y="1091306"/>
                </a:cubicBezTo>
                <a:cubicBezTo>
                  <a:pt x="11761487" y="1250709"/>
                  <a:pt x="11757448" y="1478339"/>
                  <a:pt x="11775819" y="1669057"/>
                </a:cubicBezTo>
                <a:cubicBezTo>
                  <a:pt x="11794190" y="1859775"/>
                  <a:pt x="11797774" y="2052323"/>
                  <a:pt x="11775819" y="2375196"/>
                </a:cubicBezTo>
                <a:cubicBezTo>
                  <a:pt x="11753864" y="2698069"/>
                  <a:pt x="11797112" y="2830528"/>
                  <a:pt x="11775819" y="2952947"/>
                </a:cubicBezTo>
                <a:cubicBezTo>
                  <a:pt x="11754526" y="3075366"/>
                  <a:pt x="11792003" y="3319787"/>
                  <a:pt x="11775819" y="3594891"/>
                </a:cubicBezTo>
                <a:cubicBezTo>
                  <a:pt x="11759635" y="3869995"/>
                  <a:pt x="11793911" y="3869597"/>
                  <a:pt x="11775819" y="4108447"/>
                </a:cubicBezTo>
                <a:cubicBezTo>
                  <a:pt x="11757727" y="4347297"/>
                  <a:pt x="11759886" y="4333279"/>
                  <a:pt x="11775819" y="4557809"/>
                </a:cubicBezTo>
                <a:cubicBezTo>
                  <a:pt x="11791752" y="4782339"/>
                  <a:pt x="11793777" y="4854447"/>
                  <a:pt x="11775819" y="5071365"/>
                </a:cubicBezTo>
                <a:cubicBezTo>
                  <a:pt x="11757861" y="5288283"/>
                  <a:pt x="11782731" y="5391312"/>
                  <a:pt x="11775819" y="5584921"/>
                </a:cubicBezTo>
                <a:cubicBezTo>
                  <a:pt x="11768907" y="5778530"/>
                  <a:pt x="11794127" y="6005587"/>
                  <a:pt x="11775819" y="6419449"/>
                </a:cubicBezTo>
                <a:cubicBezTo>
                  <a:pt x="11657834" y="6407649"/>
                  <a:pt x="11482103" y="6411018"/>
                  <a:pt x="11200882" y="6419449"/>
                </a:cubicBezTo>
                <a:cubicBezTo>
                  <a:pt x="10919661" y="6427880"/>
                  <a:pt x="10899843" y="6430265"/>
                  <a:pt x="10625945" y="6419449"/>
                </a:cubicBezTo>
                <a:cubicBezTo>
                  <a:pt x="10352047" y="6408633"/>
                  <a:pt x="10358040" y="6401481"/>
                  <a:pt x="10168766" y="6419449"/>
                </a:cubicBezTo>
                <a:cubicBezTo>
                  <a:pt x="9979492" y="6437417"/>
                  <a:pt x="9495584" y="6439835"/>
                  <a:pt x="9240554" y="6419449"/>
                </a:cubicBezTo>
                <a:cubicBezTo>
                  <a:pt x="8985524" y="6399063"/>
                  <a:pt x="8936507" y="6399206"/>
                  <a:pt x="8665617" y="6419449"/>
                </a:cubicBezTo>
                <a:cubicBezTo>
                  <a:pt x="8394727" y="6439692"/>
                  <a:pt x="8213576" y="6417903"/>
                  <a:pt x="7972922" y="6419449"/>
                </a:cubicBezTo>
                <a:cubicBezTo>
                  <a:pt x="7732269" y="6420995"/>
                  <a:pt x="7551520" y="6428783"/>
                  <a:pt x="7397985" y="6419449"/>
                </a:cubicBezTo>
                <a:cubicBezTo>
                  <a:pt x="7244450" y="6410115"/>
                  <a:pt x="7016984" y="6437911"/>
                  <a:pt x="6823048" y="6419449"/>
                </a:cubicBezTo>
                <a:cubicBezTo>
                  <a:pt x="6629112" y="6400987"/>
                  <a:pt x="6371676" y="6420964"/>
                  <a:pt x="6130353" y="6419449"/>
                </a:cubicBezTo>
                <a:cubicBezTo>
                  <a:pt x="5889031" y="6417934"/>
                  <a:pt x="5863644" y="6431147"/>
                  <a:pt x="5790932" y="6419449"/>
                </a:cubicBezTo>
                <a:cubicBezTo>
                  <a:pt x="5718220" y="6407751"/>
                  <a:pt x="5528982" y="6430057"/>
                  <a:pt x="5333753" y="6419449"/>
                </a:cubicBezTo>
                <a:cubicBezTo>
                  <a:pt x="5138524" y="6408841"/>
                  <a:pt x="5141297" y="6434743"/>
                  <a:pt x="4994333" y="6419449"/>
                </a:cubicBezTo>
                <a:cubicBezTo>
                  <a:pt x="4847369" y="6404155"/>
                  <a:pt x="4661072" y="6406640"/>
                  <a:pt x="4419396" y="6419449"/>
                </a:cubicBezTo>
                <a:cubicBezTo>
                  <a:pt x="4177720" y="6432258"/>
                  <a:pt x="3773638" y="6444469"/>
                  <a:pt x="3491184" y="6419449"/>
                </a:cubicBezTo>
                <a:cubicBezTo>
                  <a:pt x="3208730" y="6394429"/>
                  <a:pt x="3061722" y="6401396"/>
                  <a:pt x="2916247" y="6419449"/>
                </a:cubicBezTo>
                <a:cubicBezTo>
                  <a:pt x="2770772" y="6437502"/>
                  <a:pt x="2473290" y="6430552"/>
                  <a:pt x="2223552" y="6419449"/>
                </a:cubicBezTo>
                <a:cubicBezTo>
                  <a:pt x="1973815" y="6408346"/>
                  <a:pt x="1960607" y="6413786"/>
                  <a:pt x="1884131" y="6419449"/>
                </a:cubicBezTo>
                <a:cubicBezTo>
                  <a:pt x="1807655" y="6425112"/>
                  <a:pt x="1288275" y="6399427"/>
                  <a:pt x="1073678" y="6419449"/>
                </a:cubicBezTo>
                <a:cubicBezTo>
                  <a:pt x="859081" y="6439471"/>
                  <a:pt x="324081" y="6458335"/>
                  <a:pt x="0" y="6419449"/>
                </a:cubicBezTo>
                <a:cubicBezTo>
                  <a:pt x="21399" y="6199700"/>
                  <a:pt x="-1801" y="6108399"/>
                  <a:pt x="0" y="5905893"/>
                </a:cubicBezTo>
                <a:cubicBezTo>
                  <a:pt x="1801" y="5703387"/>
                  <a:pt x="5804" y="5546128"/>
                  <a:pt x="0" y="5263948"/>
                </a:cubicBezTo>
                <a:cubicBezTo>
                  <a:pt x="-5804" y="4981769"/>
                  <a:pt x="17446" y="4841472"/>
                  <a:pt x="0" y="4686198"/>
                </a:cubicBezTo>
                <a:cubicBezTo>
                  <a:pt x="-17446" y="4530924"/>
                  <a:pt x="38039" y="4225934"/>
                  <a:pt x="0" y="3915864"/>
                </a:cubicBezTo>
                <a:cubicBezTo>
                  <a:pt x="-38039" y="3605794"/>
                  <a:pt x="-37933" y="3415180"/>
                  <a:pt x="0" y="3145530"/>
                </a:cubicBezTo>
                <a:cubicBezTo>
                  <a:pt x="37933" y="2875880"/>
                  <a:pt x="1713" y="2775694"/>
                  <a:pt x="0" y="2631974"/>
                </a:cubicBezTo>
                <a:cubicBezTo>
                  <a:pt x="-1713" y="2488254"/>
                  <a:pt x="225" y="2186835"/>
                  <a:pt x="0" y="1990029"/>
                </a:cubicBezTo>
                <a:cubicBezTo>
                  <a:pt x="-225" y="1793224"/>
                  <a:pt x="9403" y="1527864"/>
                  <a:pt x="0" y="1412279"/>
                </a:cubicBezTo>
                <a:cubicBezTo>
                  <a:pt x="-9403" y="1296694"/>
                  <a:pt x="18985" y="877238"/>
                  <a:pt x="0" y="641945"/>
                </a:cubicBezTo>
                <a:cubicBezTo>
                  <a:pt x="-18985" y="406652"/>
                  <a:pt x="17264" y="225558"/>
                  <a:pt x="0" y="0"/>
                </a:cubicBezTo>
                <a:close/>
              </a:path>
            </a:pathLst>
          </a:custGeom>
          <a:solidFill>
            <a:srgbClr val="F7F7F7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1832796384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63500" sx="102000" sy="1020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سهم: بشكل رتبة عسكرية 6">
            <a:extLst>
              <a:ext uri="{FF2B5EF4-FFF2-40B4-BE49-F238E27FC236}">
                <a16:creationId xmlns:a16="http://schemas.microsoft.com/office/drawing/2014/main" id="{DF23DFE5-5D33-B585-FD79-B7AFABDF3545}"/>
              </a:ext>
            </a:extLst>
          </p:cNvPr>
          <p:cNvSpPr/>
          <p:nvPr/>
        </p:nvSpPr>
        <p:spPr>
          <a:xfrm flipH="1">
            <a:off x="224852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1E5E7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7" name="مربع نص 56">
            <a:extLst>
              <a:ext uri="{FF2B5EF4-FFF2-40B4-BE49-F238E27FC236}">
                <a16:creationId xmlns:a16="http://schemas.microsoft.com/office/drawing/2014/main" id="{3CF77E8F-F544-B769-6832-A99ABA4A6D59}"/>
              </a:ext>
            </a:extLst>
          </p:cNvPr>
          <p:cNvSpPr txBox="1"/>
          <p:nvPr/>
        </p:nvSpPr>
        <p:spPr>
          <a:xfrm>
            <a:off x="479433" y="64338"/>
            <a:ext cx="2588368" cy="646331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التقويـــــــــــــــــــــــــــــــــم</a:t>
            </a:r>
          </a:p>
        </p:txBody>
      </p:sp>
      <p:sp>
        <p:nvSpPr>
          <p:cNvPr id="28" name="سهم: بشكل رتبة عسكرية 27">
            <a:extLst>
              <a:ext uri="{FF2B5EF4-FFF2-40B4-BE49-F238E27FC236}">
                <a16:creationId xmlns:a16="http://schemas.microsoft.com/office/drawing/2014/main" id="{1AB26D0E-16DA-42CB-947C-5301C0DD5110}"/>
              </a:ext>
            </a:extLst>
          </p:cNvPr>
          <p:cNvSpPr/>
          <p:nvPr/>
        </p:nvSpPr>
        <p:spPr>
          <a:xfrm flipH="1">
            <a:off x="1665646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CD6D4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6" name="مربع نص 55">
            <a:extLst>
              <a:ext uri="{FF2B5EF4-FFF2-40B4-BE49-F238E27FC236}">
                <a16:creationId xmlns:a16="http://schemas.microsoft.com/office/drawing/2014/main" id="{25B8AB5A-E7F6-100F-4904-A5556DD6D716}"/>
              </a:ext>
            </a:extLst>
          </p:cNvPr>
          <p:cNvSpPr txBox="1"/>
          <p:nvPr/>
        </p:nvSpPr>
        <p:spPr>
          <a:xfrm>
            <a:off x="2028198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التـــــــــــــــــــــــــدريـــــــــــــــــــــــــــــــــــــــــب</a:t>
            </a:r>
          </a:p>
        </p:txBody>
      </p:sp>
      <p:sp>
        <p:nvSpPr>
          <p:cNvPr id="29" name="سهم: بشكل رتبة عسكرية 28">
            <a:extLst>
              <a:ext uri="{FF2B5EF4-FFF2-40B4-BE49-F238E27FC236}">
                <a16:creationId xmlns:a16="http://schemas.microsoft.com/office/drawing/2014/main" id="{D9C68A3F-2CD7-6493-0ED4-5EEFDE7B3841}"/>
              </a:ext>
            </a:extLst>
          </p:cNvPr>
          <p:cNvSpPr/>
          <p:nvPr/>
        </p:nvSpPr>
        <p:spPr>
          <a:xfrm flipH="1">
            <a:off x="3106440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2F2E4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5" name="مربع نص 54">
            <a:extLst>
              <a:ext uri="{FF2B5EF4-FFF2-40B4-BE49-F238E27FC236}">
                <a16:creationId xmlns:a16="http://schemas.microsoft.com/office/drawing/2014/main" id="{A88E0E84-D503-A51D-4795-5C39CC813882}"/>
              </a:ext>
            </a:extLst>
          </p:cNvPr>
          <p:cNvSpPr txBox="1"/>
          <p:nvPr/>
        </p:nvSpPr>
        <p:spPr>
          <a:xfrm>
            <a:off x="3468992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التـــــــــــــــــــــــدريـــــــــــــــــــــــــــــــــــــــس</a:t>
            </a:r>
          </a:p>
        </p:txBody>
      </p:sp>
      <p:sp>
        <p:nvSpPr>
          <p:cNvPr id="30" name="سهم: بشكل رتبة عسكرية 29">
            <a:extLst>
              <a:ext uri="{FF2B5EF4-FFF2-40B4-BE49-F238E27FC236}">
                <a16:creationId xmlns:a16="http://schemas.microsoft.com/office/drawing/2014/main" id="{05CEE42B-AC10-DAC6-0884-FED84FB9841D}"/>
              </a:ext>
            </a:extLst>
          </p:cNvPr>
          <p:cNvSpPr/>
          <p:nvPr/>
        </p:nvSpPr>
        <p:spPr>
          <a:xfrm flipH="1">
            <a:off x="4547234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FFFCC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4" name="مربع نص 53">
            <a:extLst>
              <a:ext uri="{FF2B5EF4-FFF2-40B4-BE49-F238E27FC236}">
                <a16:creationId xmlns:a16="http://schemas.microsoft.com/office/drawing/2014/main" id="{D14577D0-C675-59AC-EB23-A8A9B705917B}"/>
              </a:ext>
            </a:extLst>
          </p:cNvPr>
          <p:cNvSpPr txBox="1"/>
          <p:nvPr/>
        </p:nvSpPr>
        <p:spPr>
          <a:xfrm>
            <a:off x="4909786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التهــــــــــيــــــــــــــئــــــــــــــــــــــــــــــــــة</a:t>
            </a:r>
          </a:p>
        </p:txBody>
      </p:sp>
      <p:sp>
        <p:nvSpPr>
          <p:cNvPr id="31" name="سهم: بشكل رتبة عسكرية 30">
            <a:extLst>
              <a:ext uri="{FF2B5EF4-FFF2-40B4-BE49-F238E27FC236}">
                <a16:creationId xmlns:a16="http://schemas.microsoft.com/office/drawing/2014/main" id="{9414CA18-0EDC-5D4E-8AA3-D88FCA257665}"/>
              </a:ext>
            </a:extLst>
          </p:cNvPr>
          <p:cNvSpPr/>
          <p:nvPr/>
        </p:nvSpPr>
        <p:spPr>
          <a:xfrm flipH="1">
            <a:off x="5988028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DE9D7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3" name="مربع نص 52">
            <a:extLst>
              <a:ext uri="{FF2B5EF4-FFF2-40B4-BE49-F238E27FC236}">
                <a16:creationId xmlns:a16="http://schemas.microsoft.com/office/drawing/2014/main" id="{714609C6-7B37-92DD-7AA6-457B7A3F6911}"/>
              </a:ext>
            </a:extLst>
          </p:cNvPr>
          <p:cNvSpPr txBox="1"/>
          <p:nvPr/>
        </p:nvSpPr>
        <p:spPr>
          <a:xfrm>
            <a:off x="6242609" y="64338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الـــــــــــــــــــرئيـــــــسيــــــــــــــــــــــــة</a:t>
            </a:r>
          </a:p>
        </p:txBody>
      </p:sp>
      <p:sp>
        <p:nvSpPr>
          <p:cNvPr id="32" name="سهم: بشكل رتبة عسكرية 31">
            <a:extLst>
              <a:ext uri="{FF2B5EF4-FFF2-40B4-BE49-F238E27FC236}">
                <a16:creationId xmlns:a16="http://schemas.microsoft.com/office/drawing/2014/main" id="{7F4DF30C-C78A-7909-9CC2-9BA276730A0F}"/>
              </a:ext>
            </a:extLst>
          </p:cNvPr>
          <p:cNvSpPr/>
          <p:nvPr/>
        </p:nvSpPr>
        <p:spPr>
          <a:xfrm flipH="1">
            <a:off x="7428822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2EAFE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2" name="مربع نص 51">
            <a:extLst>
              <a:ext uri="{FF2B5EF4-FFF2-40B4-BE49-F238E27FC236}">
                <a16:creationId xmlns:a16="http://schemas.microsoft.com/office/drawing/2014/main" id="{F41E12B6-245A-DD9E-C2D4-D4C22C8D172C}"/>
              </a:ext>
            </a:extLst>
          </p:cNvPr>
          <p:cNvSpPr txBox="1"/>
          <p:nvPr/>
        </p:nvSpPr>
        <p:spPr>
          <a:xfrm>
            <a:off x="7765708" y="40563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اختبــــــــــار قصــــــــــــــــــــــــير</a:t>
            </a:r>
          </a:p>
        </p:txBody>
      </p:sp>
      <p:graphicFrame>
        <p:nvGraphicFramePr>
          <p:cNvPr id="2" name="جدول 1">
            <a:extLst>
              <a:ext uri="{FF2B5EF4-FFF2-40B4-BE49-F238E27FC236}">
                <a16:creationId xmlns:a16="http://schemas.microsoft.com/office/drawing/2014/main" id="{84848D43-52E2-D959-B696-559AD5A638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8173592"/>
              </p:ext>
            </p:extLst>
          </p:nvPr>
        </p:nvGraphicFramePr>
        <p:xfrm>
          <a:off x="377745" y="656440"/>
          <a:ext cx="11428736" cy="5984390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11428736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</a:tblGrid>
              <a:tr h="596160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2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اليوم/</a:t>
                      </a:r>
                      <a:r>
                        <a:rPr lang="ar-SA" sz="3200" dirty="0">
                          <a:solidFill>
                            <a:srgbClr val="68766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</a:t>
                      </a:r>
                      <a:r>
                        <a:rPr lang="ar-SA" sz="3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الثلاثاء</a:t>
                      </a:r>
                      <a:r>
                        <a:rPr lang="ar-SA" sz="3200" dirty="0">
                          <a:solidFill>
                            <a:srgbClr val="68766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               </a:t>
                      </a:r>
                      <a:r>
                        <a:rPr lang="ar-SA" sz="32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التاريخ/</a:t>
                      </a:r>
                      <a:r>
                        <a:rPr lang="ar-SA" sz="3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1447/04/15ه</a:t>
                      </a:r>
                      <a:r>
                        <a:rPr lang="ar-SA" sz="3200" dirty="0">
                          <a:solidFill>
                            <a:srgbClr val="68766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           </a:t>
                      </a:r>
                      <a:r>
                        <a:rPr lang="ar-SA" sz="32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الحصة/</a:t>
                      </a:r>
                      <a:r>
                        <a:rPr lang="ar-SA" sz="3200" dirty="0">
                          <a:solidFill>
                            <a:srgbClr val="68766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</a:t>
                      </a:r>
                      <a:r>
                        <a:rPr lang="ar-SA" sz="3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الرابعة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  <a:tr h="721668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4000" b="1" dirty="0">
                          <a:solidFill>
                            <a:srgbClr val="C0000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الموضوع/ </a:t>
                      </a:r>
                      <a:r>
                        <a:rPr lang="ar-SA" sz="4000" b="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المستوى الإحداثي</a:t>
                      </a:r>
                      <a:endParaRPr lang="ar-SA" sz="4000" b="1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8259712"/>
                  </a:ext>
                </a:extLst>
              </a:tr>
              <a:tr h="4666562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10581994"/>
                  </a:ext>
                </a:extLst>
              </a:tr>
            </a:tbl>
          </a:graphicData>
        </a:graphic>
      </p:graphicFrame>
      <p:pic>
        <p:nvPicPr>
          <p:cNvPr id="5" name="صورة 4">
            <a:extLst>
              <a:ext uri="{FF2B5EF4-FFF2-40B4-BE49-F238E27FC236}">
                <a16:creationId xmlns:a16="http://schemas.microsoft.com/office/drawing/2014/main" id="{DFE14C65-C50F-A5DA-D258-FF612EAA8B59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745" y="571555"/>
            <a:ext cx="744303" cy="744303"/>
          </a:xfrm>
          <a:prstGeom prst="rect">
            <a:avLst/>
          </a:prstGeom>
        </p:spPr>
      </p:pic>
      <p:sp>
        <p:nvSpPr>
          <p:cNvPr id="8" name="مربع نص 7">
            <a:extLst>
              <a:ext uri="{FF2B5EF4-FFF2-40B4-BE49-F238E27FC236}">
                <a16:creationId xmlns:a16="http://schemas.microsoft.com/office/drawing/2014/main" id="{11F40102-340A-BDA7-D342-E540207AC34D}"/>
              </a:ext>
            </a:extLst>
          </p:cNvPr>
          <p:cNvSpPr txBox="1"/>
          <p:nvPr/>
        </p:nvSpPr>
        <p:spPr>
          <a:xfrm>
            <a:off x="-58905" y="6310718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جواهر الحارثي 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</a:rPr>
              <a:t>@jewelsAlshdaddi</a:t>
            </a:r>
            <a:endParaRPr lang="ar-SA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6ED615AF-AE3F-DB04-8DA0-23FE01573455}"/>
              </a:ext>
            </a:extLst>
          </p:cNvPr>
          <p:cNvSpPr txBox="1"/>
          <p:nvPr/>
        </p:nvSpPr>
        <p:spPr>
          <a:xfrm>
            <a:off x="9218113" y="2073026"/>
            <a:ext cx="2588368" cy="646331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solidFill>
                  <a:srgbClr val="82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اختبــــــــــار قصــــــــــــــــــــــــير</a:t>
            </a:r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C557D53F-33C4-4420-B272-8E14C59AD76D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6429" y="2013239"/>
            <a:ext cx="4381500" cy="4429125"/>
          </a:xfrm>
          <a:prstGeom prst="rect">
            <a:avLst/>
          </a:prstGeom>
        </p:spPr>
      </p:pic>
      <p:pic>
        <p:nvPicPr>
          <p:cNvPr id="12" name="صورة 11">
            <a:extLst>
              <a:ext uri="{FF2B5EF4-FFF2-40B4-BE49-F238E27FC236}">
                <a16:creationId xmlns:a16="http://schemas.microsoft.com/office/drawing/2014/main" id="{EACB7232-8A50-54D2-603D-BF9B1470197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773404" y="2592831"/>
            <a:ext cx="7063894" cy="1167639"/>
          </a:xfrm>
          <a:prstGeom prst="rect">
            <a:avLst/>
          </a:prstGeom>
        </p:spPr>
      </p:pic>
      <p:pic>
        <p:nvPicPr>
          <p:cNvPr id="14" name="صورة 13">
            <a:extLst>
              <a:ext uri="{FF2B5EF4-FFF2-40B4-BE49-F238E27FC236}">
                <a16:creationId xmlns:a16="http://schemas.microsoft.com/office/drawing/2014/main" id="{C05D79CD-DB9E-A762-889A-A08E9DB4DE7A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71578" y="3593193"/>
            <a:ext cx="4203993" cy="934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8730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AC89E4-7887-03EA-BA13-054617EB8C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سهم: بشكل رتبة عسكرية 32">
            <a:extLst>
              <a:ext uri="{FF2B5EF4-FFF2-40B4-BE49-F238E27FC236}">
                <a16:creationId xmlns:a16="http://schemas.microsoft.com/office/drawing/2014/main" id="{857E6029-3A2A-9364-3E4D-65EE96E82888}"/>
              </a:ext>
            </a:extLst>
          </p:cNvPr>
          <p:cNvSpPr/>
          <p:nvPr/>
        </p:nvSpPr>
        <p:spPr>
          <a:xfrm flipH="1">
            <a:off x="8869618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DEDF5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9E4F6D18-A6D7-1CBF-C11E-7B5183EE085E}"/>
              </a:ext>
            </a:extLst>
          </p:cNvPr>
          <p:cNvSpPr txBox="1"/>
          <p:nvPr/>
        </p:nvSpPr>
        <p:spPr>
          <a:xfrm>
            <a:off x="9248930" y="64338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حـــــــــــــــل الواجـــــــــــــب</a:t>
            </a:r>
          </a:p>
        </p:txBody>
      </p:sp>
      <p:sp>
        <p:nvSpPr>
          <p:cNvPr id="32" name="سهم: بشكل رتبة عسكرية 31">
            <a:extLst>
              <a:ext uri="{FF2B5EF4-FFF2-40B4-BE49-F238E27FC236}">
                <a16:creationId xmlns:a16="http://schemas.microsoft.com/office/drawing/2014/main" id="{95BBD8C4-7BE7-132B-B3F0-95CABBAD064F}"/>
              </a:ext>
            </a:extLst>
          </p:cNvPr>
          <p:cNvSpPr/>
          <p:nvPr/>
        </p:nvSpPr>
        <p:spPr>
          <a:xfrm flipH="1">
            <a:off x="7428822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2EAFE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2" name="مربع نص 51">
            <a:extLst>
              <a:ext uri="{FF2B5EF4-FFF2-40B4-BE49-F238E27FC236}">
                <a16:creationId xmlns:a16="http://schemas.microsoft.com/office/drawing/2014/main" id="{127FAFFD-E619-9CDF-EBA6-1207071B088B}"/>
              </a:ext>
            </a:extLst>
          </p:cNvPr>
          <p:cNvSpPr txBox="1"/>
          <p:nvPr/>
        </p:nvSpPr>
        <p:spPr>
          <a:xfrm>
            <a:off x="7765708" y="40563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اختبــــــــــار قصــــــــــــــــــــــــير</a:t>
            </a:r>
          </a:p>
        </p:txBody>
      </p:sp>
      <p:sp>
        <p:nvSpPr>
          <p:cNvPr id="26" name="مستطيل 25">
            <a:extLst>
              <a:ext uri="{FF2B5EF4-FFF2-40B4-BE49-F238E27FC236}">
                <a16:creationId xmlns:a16="http://schemas.microsoft.com/office/drawing/2014/main" id="{320769B9-EDF9-893A-342E-313279CD6220}"/>
              </a:ext>
            </a:extLst>
          </p:cNvPr>
          <p:cNvSpPr/>
          <p:nvPr/>
        </p:nvSpPr>
        <p:spPr>
          <a:xfrm>
            <a:off x="224852" y="312821"/>
            <a:ext cx="11775819" cy="6419449"/>
          </a:xfrm>
          <a:custGeom>
            <a:avLst/>
            <a:gdLst>
              <a:gd name="connsiteX0" fmla="*/ 0 w 11775819"/>
              <a:gd name="connsiteY0" fmla="*/ 0 h 6419449"/>
              <a:gd name="connsiteX1" fmla="*/ 810453 w 11775819"/>
              <a:gd name="connsiteY1" fmla="*/ 0 h 6419449"/>
              <a:gd name="connsiteX2" fmla="*/ 1620907 w 11775819"/>
              <a:gd name="connsiteY2" fmla="*/ 0 h 6419449"/>
              <a:gd name="connsiteX3" fmla="*/ 2195844 w 11775819"/>
              <a:gd name="connsiteY3" fmla="*/ 0 h 6419449"/>
              <a:gd name="connsiteX4" fmla="*/ 2770781 w 11775819"/>
              <a:gd name="connsiteY4" fmla="*/ 0 h 6419449"/>
              <a:gd name="connsiteX5" fmla="*/ 3581234 w 11775819"/>
              <a:gd name="connsiteY5" fmla="*/ 0 h 6419449"/>
              <a:gd name="connsiteX6" fmla="*/ 4273930 w 11775819"/>
              <a:gd name="connsiteY6" fmla="*/ 0 h 6419449"/>
              <a:gd name="connsiteX7" fmla="*/ 4731108 w 11775819"/>
              <a:gd name="connsiteY7" fmla="*/ 0 h 6419449"/>
              <a:gd name="connsiteX8" fmla="*/ 5659320 w 11775819"/>
              <a:gd name="connsiteY8" fmla="*/ 0 h 6419449"/>
              <a:gd name="connsiteX9" fmla="*/ 6587532 w 11775819"/>
              <a:gd name="connsiteY9" fmla="*/ 0 h 6419449"/>
              <a:gd name="connsiteX10" fmla="*/ 7280227 w 11775819"/>
              <a:gd name="connsiteY10" fmla="*/ 0 h 6419449"/>
              <a:gd name="connsiteX11" fmla="*/ 8090680 w 11775819"/>
              <a:gd name="connsiteY11" fmla="*/ 0 h 6419449"/>
              <a:gd name="connsiteX12" fmla="*/ 8901134 w 11775819"/>
              <a:gd name="connsiteY12" fmla="*/ 0 h 6419449"/>
              <a:gd name="connsiteX13" fmla="*/ 9476071 w 11775819"/>
              <a:gd name="connsiteY13" fmla="*/ 0 h 6419449"/>
              <a:gd name="connsiteX14" fmla="*/ 10168766 w 11775819"/>
              <a:gd name="connsiteY14" fmla="*/ 0 h 6419449"/>
              <a:gd name="connsiteX15" fmla="*/ 10861461 w 11775819"/>
              <a:gd name="connsiteY15" fmla="*/ 0 h 6419449"/>
              <a:gd name="connsiteX16" fmla="*/ 11775819 w 11775819"/>
              <a:gd name="connsiteY16" fmla="*/ 0 h 6419449"/>
              <a:gd name="connsiteX17" fmla="*/ 11775819 w 11775819"/>
              <a:gd name="connsiteY17" fmla="*/ 641945 h 6419449"/>
              <a:gd name="connsiteX18" fmla="*/ 11775819 w 11775819"/>
              <a:gd name="connsiteY18" fmla="*/ 1412279 h 6419449"/>
              <a:gd name="connsiteX19" fmla="*/ 11775819 w 11775819"/>
              <a:gd name="connsiteY19" fmla="*/ 2118418 h 6419449"/>
              <a:gd name="connsiteX20" fmla="*/ 11775819 w 11775819"/>
              <a:gd name="connsiteY20" fmla="*/ 2696169 h 6419449"/>
              <a:gd name="connsiteX21" fmla="*/ 11775819 w 11775819"/>
              <a:gd name="connsiteY21" fmla="*/ 3145530 h 6419449"/>
              <a:gd name="connsiteX22" fmla="*/ 11775819 w 11775819"/>
              <a:gd name="connsiteY22" fmla="*/ 3787475 h 6419449"/>
              <a:gd name="connsiteX23" fmla="*/ 11775819 w 11775819"/>
              <a:gd name="connsiteY23" fmla="*/ 4365225 h 6419449"/>
              <a:gd name="connsiteX24" fmla="*/ 11775819 w 11775819"/>
              <a:gd name="connsiteY24" fmla="*/ 5135559 h 6419449"/>
              <a:gd name="connsiteX25" fmla="*/ 11775819 w 11775819"/>
              <a:gd name="connsiteY25" fmla="*/ 6419449 h 6419449"/>
              <a:gd name="connsiteX26" fmla="*/ 10847607 w 11775819"/>
              <a:gd name="connsiteY26" fmla="*/ 6419449 h 6419449"/>
              <a:gd name="connsiteX27" fmla="*/ 10037154 w 11775819"/>
              <a:gd name="connsiteY27" fmla="*/ 6419449 h 6419449"/>
              <a:gd name="connsiteX28" fmla="*/ 9344459 w 11775819"/>
              <a:gd name="connsiteY28" fmla="*/ 6419449 h 6419449"/>
              <a:gd name="connsiteX29" fmla="*/ 8651763 w 11775819"/>
              <a:gd name="connsiteY29" fmla="*/ 6419449 h 6419449"/>
              <a:gd name="connsiteX30" fmla="*/ 7723552 w 11775819"/>
              <a:gd name="connsiteY30" fmla="*/ 6419449 h 6419449"/>
              <a:gd name="connsiteX31" fmla="*/ 6795340 w 11775819"/>
              <a:gd name="connsiteY31" fmla="*/ 6419449 h 6419449"/>
              <a:gd name="connsiteX32" fmla="*/ 6338161 w 11775819"/>
              <a:gd name="connsiteY32" fmla="*/ 6419449 h 6419449"/>
              <a:gd name="connsiteX33" fmla="*/ 5880983 w 11775819"/>
              <a:gd name="connsiteY33" fmla="*/ 6419449 h 6419449"/>
              <a:gd name="connsiteX34" fmla="*/ 5070529 w 11775819"/>
              <a:gd name="connsiteY34" fmla="*/ 6419449 h 6419449"/>
              <a:gd name="connsiteX35" fmla="*/ 4613350 w 11775819"/>
              <a:gd name="connsiteY35" fmla="*/ 6419449 h 6419449"/>
              <a:gd name="connsiteX36" fmla="*/ 4273930 w 11775819"/>
              <a:gd name="connsiteY36" fmla="*/ 6419449 h 6419449"/>
              <a:gd name="connsiteX37" fmla="*/ 3345718 w 11775819"/>
              <a:gd name="connsiteY37" fmla="*/ 6419449 h 6419449"/>
              <a:gd name="connsiteX38" fmla="*/ 2417506 w 11775819"/>
              <a:gd name="connsiteY38" fmla="*/ 6419449 h 6419449"/>
              <a:gd name="connsiteX39" fmla="*/ 1489295 w 11775819"/>
              <a:gd name="connsiteY39" fmla="*/ 6419449 h 6419449"/>
              <a:gd name="connsiteX40" fmla="*/ 678841 w 11775819"/>
              <a:gd name="connsiteY40" fmla="*/ 6419449 h 6419449"/>
              <a:gd name="connsiteX41" fmla="*/ 0 w 11775819"/>
              <a:gd name="connsiteY41" fmla="*/ 6419449 h 6419449"/>
              <a:gd name="connsiteX42" fmla="*/ 0 w 11775819"/>
              <a:gd name="connsiteY42" fmla="*/ 5777504 h 6419449"/>
              <a:gd name="connsiteX43" fmla="*/ 0 w 11775819"/>
              <a:gd name="connsiteY43" fmla="*/ 5135559 h 6419449"/>
              <a:gd name="connsiteX44" fmla="*/ 0 w 11775819"/>
              <a:gd name="connsiteY44" fmla="*/ 4429420 h 6419449"/>
              <a:gd name="connsiteX45" fmla="*/ 0 w 11775819"/>
              <a:gd name="connsiteY45" fmla="*/ 3851669 h 6419449"/>
              <a:gd name="connsiteX46" fmla="*/ 0 w 11775819"/>
              <a:gd name="connsiteY46" fmla="*/ 3081336 h 6419449"/>
              <a:gd name="connsiteX47" fmla="*/ 0 w 11775819"/>
              <a:gd name="connsiteY47" fmla="*/ 2311002 h 6419449"/>
              <a:gd name="connsiteX48" fmla="*/ 0 w 11775819"/>
              <a:gd name="connsiteY48" fmla="*/ 1540668 h 6419449"/>
              <a:gd name="connsiteX49" fmla="*/ 0 w 11775819"/>
              <a:gd name="connsiteY49" fmla="*/ 962917 h 6419449"/>
              <a:gd name="connsiteX50" fmla="*/ 0 w 11775819"/>
              <a:gd name="connsiteY50" fmla="*/ 0 h 6419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1775819" h="6419449" fill="none" extrusionOk="0">
                <a:moveTo>
                  <a:pt x="0" y="0"/>
                </a:moveTo>
                <a:cubicBezTo>
                  <a:pt x="289838" y="-33106"/>
                  <a:pt x="522246" y="27096"/>
                  <a:pt x="810453" y="0"/>
                </a:cubicBezTo>
                <a:cubicBezTo>
                  <a:pt x="1098660" y="-27096"/>
                  <a:pt x="1366998" y="21362"/>
                  <a:pt x="1620907" y="0"/>
                </a:cubicBezTo>
                <a:cubicBezTo>
                  <a:pt x="1874816" y="-21362"/>
                  <a:pt x="1929640" y="15253"/>
                  <a:pt x="2195844" y="0"/>
                </a:cubicBezTo>
                <a:cubicBezTo>
                  <a:pt x="2462048" y="-15253"/>
                  <a:pt x="2547887" y="-5753"/>
                  <a:pt x="2770781" y="0"/>
                </a:cubicBezTo>
                <a:cubicBezTo>
                  <a:pt x="2993675" y="5753"/>
                  <a:pt x="3196074" y="-18004"/>
                  <a:pt x="3581234" y="0"/>
                </a:cubicBezTo>
                <a:cubicBezTo>
                  <a:pt x="3966394" y="18004"/>
                  <a:pt x="4056686" y="18395"/>
                  <a:pt x="4273930" y="0"/>
                </a:cubicBezTo>
                <a:cubicBezTo>
                  <a:pt x="4491174" y="-18395"/>
                  <a:pt x="4636963" y="1782"/>
                  <a:pt x="4731108" y="0"/>
                </a:cubicBezTo>
                <a:cubicBezTo>
                  <a:pt x="4825253" y="-1782"/>
                  <a:pt x="5307587" y="9924"/>
                  <a:pt x="5659320" y="0"/>
                </a:cubicBezTo>
                <a:cubicBezTo>
                  <a:pt x="6011053" y="-9924"/>
                  <a:pt x="6302459" y="3347"/>
                  <a:pt x="6587532" y="0"/>
                </a:cubicBezTo>
                <a:cubicBezTo>
                  <a:pt x="6872605" y="-3347"/>
                  <a:pt x="7106548" y="19056"/>
                  <a:pt x="7280227" y="0"/>
                </a:cubicBezTo>
                <a:cubicBezTo>
                  <a:pt x="7453907" y="-19056"/>
                  <a:pt x="7896126" y="-25607"/>
                  <a:pt x="8090680" y="0"/>
                </a:cubicBezTo>
                <a:cubicBezTo>
                  <a:pt x="8285234" y="25607"/>
                  <a:pt x="8497142" y="16586"/>
                  <a:pt x="8901134" y="0"/>
                </a:cubicBezTo>
                <a:cubicBezTo>
                  <a:pt x="9305126" y="-16586"/>
                  <a:pt x="9200039" y="-18048"/>
                  <a:pt x="9476071" y="0"/>
                </a:cubicBezTo>
                <a:cubicBezTo>
                  <a:pt x="9752103" y="18048"/>
                  <a:pt x="9839118" y="-25353"/>
                  <a:pt x="10168766" y="0"/>
                </a:cubicBezTo>
                <a:cubicBezTo>
                  <a:pt x="10498414" y="25353"/>
                  <a:pt x="10669033" y="-29357"/>
                  <a:pt x="10861461" y="0"/>
                </a:cubicBezTo>
                <a:cubicBezTo>
                  <a:pt x="11053890" y="29357"/>
                  <a:pt x="11344088" y="-10480"/>
                  <a:pt x="11775819" y="0"/>
                </a:cubicBezTo>
                <a:cubicBezTo>
                  <a:pt x="11793222" y="231986"/>
                  <a:pt x="11754214" y="355311"/>
                  <a:pt x="11775819" y="641945"/>
                </a:cubicBezTo>
                <a:cubicBezTo>
                  <a:pt x="11797424" y="928579"/>
                  <a:pt x="11744218" y="1065487"/>
                  <a:pt x="11775819" y="1412279"/>
                </a:cubicBezTo>
                <a:cubicBezTo>
                  <a:pt x="11807420" y="1759071"/>
                  <a:pt x="11807651" y="1964741"/>
                  <a:pt x="11775819" y="2118418"/>
                </a:cubicBezTo>
                <a:cubicBezTo>
                  <a:pt x="11743987" y="2272095"/>
                  <a:pt x="11790988" y="2445750"/>
                  <a:pt x="11775819" y="2696169"/>
                </a:cubicBezTo>
                <a:cubicBezTo>
                  <a:pt x="11760650" y="2946588"/>
                  <a:pt x="11788204" y="2989092"/>
                  <a:pt x="11775819" y="3145530"/>
                </a:cubicBezTo>
                <a:cubicBezTo>
                  <a:pt x="11763434" y="3301968"/>
                  <a:pt x="11762617" y="3474766"/>
                  <a:pt x="11775819" y="3787475"/>
                </a:cubicBezTo>
                <a:cubicBezTo>
                  <a:pt x="11789021" y="4100184"/>
                  <a:pt x="11764740" y="4131110"/>
                  <a:pt x="11775819" y="4365225"/>
                </a:cubicBezTo>
                <a:cubicBezTo>
                  <a:pt x="11786899" y="4599340"/>
                  <a:pt x="11804891" y="4897475"/>
                  <a:pt x="11775819" y="5135559"/>
                </a:cubicBezTo>
                <a:cubicBezTo>
                  <a:pt x="11746747" y="5373643"/>
                  <a:pt x="11741546" y="5824447"/>
                  <a:pt x="11775819" y="6419449"/>
                </a:cubicBezTo>
                <a:cubicBezTo>
                  <a:pt x="11315723" y="6417918"/>
                  <a:pt x="11302299" y="6465124"/>
                  <a:pt x="10847607" y="6419449"/>
                </a:cubicBezTo>
                <a:cubicBezTo>
                  <a:pt x="10392915" y="6373774"/>
                  <a:pt x="10210696" y="6453437"/>
                  <a:pt x="10037154" y="6419449"/>
                </a:cubicBezTo>
                <a:cubicBezTo>
                  <a:pt x="9863612" y="6385461"/>
                  <a:pt x="9657013" y="6436951"/>
                  <a:pt x="9344459" y="6419449"/>
                </a:cubicBezTo>
                <a:cubicBezTo>
                  <a:pt x="9031905" y="6401947"/>
                  <a:pt x="8876058" y="6390633"/>
                  <a:pt x="8651763" y="6419449"/>
                </a:cubicBezTo>
                <a:cubicBezTo>
                  <a:pt x="8427468" y="6448265"/>
                  <a:pt x="8046326" y="6378869"/>
                  <a:pt x="7723552" y="6419449"/>
                </a:cubicBezTo>
                <a:cubicBezTo>
                  <a:pt x="7400778" y="6460029"/>
                  <a:pt x="7225002" y="6388877"/>
                  <a:pt x="6795340" y="6419449"/>
                </a:cubicBezTo>
                <a:cubicBezTo>
                  <a:pt x="6365678" y="6450021"/>
                  <a:pt x="6557322" y="6438388"/>
                  <a:pt x="6338161" y="6419449"/>
                </a:cubicBezTo>
                <a:cubicBezTo>
                  <a:pt x="6119000" y="6400510"/>
                  <a:pt x="6102903" y="6410508"/>
                  <a:pt x="5880983" y="6419449"/>
                </a:cubicBezTo>
                <a:cubicBezTo>
                  <a:pt x="5659063" y="6428390"/>
                  <a:pt x="5323062" y="6397318"/>
                  <a:pt x="5070529" y="6419449"/>
                </a:cubicBezTo>
                <a:cubicBezTo>
                  <a:pt x="4817996" y="6441580"/>
                  <a:pt x="4830666" y="6428423"/>
                  <a:pt x="4613350" y="6419449"/>
                </a:cubicBezTo>
                <a:cubicBezTo>
                  <a:pt x="4396034" y="6410475"/>
                  <a:pt x="4368483" y="6422224"/>
                  <a:pt x="4273930" y="6419449"/>
                </a:cubicBezTo>
                <a:cubicBezTo>
                  <a:pt x="4179377" y="6416674"/>
                  <a:pt x="3575967" y="6460584"/>
                  <a:pt x="3345718" y="6419449"/>
                </a:cubicBezTo>
                <a:cubicBezTo>
                  <a:pt x="3115469" y="6378314"/>
                  <a:pt x="2658173" y="6374501"/>
                  <a:pt x="2417506" y="6419449"/>
                </a:cubicBezTo>
                <a:cubicBezTo>
                  <a:pt x="2176839" y="6464397"/>
                  <a:pt x="1771375" y="6412076"/>
                  <a:pt x="1489295" y="6419449"/>
                </a:cubicBezTo>
                <a:cubicBezTo>
                  <a:pt x="1207215" y="6426822"/>
                  <a:pt x="841733" y="6409428"/>
                  <a:pt x="678841" y="6419449"/>
                </a:cubicBezTo>
                <a:cubicBezTo>
                  <a:pt x="515949" y="6429470"/>
                  <a:pt x="234889" y="6420416"/>
                  <a:pt x="0" y="6419449"/>
                </a:cubicBezTo>
                <a:cubicBezTo>
                  <a:pt x="11452" y="6182211"/>
                  <a:pt x="-19359" y="5918479"/>
                  <a:pt x="0" y="5777504"/>
                </a:cubicBezTo>
                <a:cubicBezTo>
                  <a:pt x="19359" y="5636530"/>
                  <a:pt x="-30380" y="5273178"/>
                  <a:pt x="0" y="5135559"/>
                </a:cubicBezTo>
                <a:cubicBezTo>
                  <a:pt x="30380" y="4997940"/>
                  <a:pt x="-13671" y="4754059"/>
                  <a:pt x="0" y="4429420"/>
                </a:cubicBezTo>
                <a:cubicBezTo>
                  <a:pt x="13671" y="4104781"/>
                  <a:pt x="-12423" y="4055918"/>
                  <a:pt x="0" y="3851669"/>
                </a:cubicBezTo>
                <a:cubicBezTo>
                  <a:pt x="12423" y="3647420"/>
                  <a:pt x="-37794" y="3309887"/>
                  <a:pt x="0" y="3081336"/>
                </a:cubicBezTo>
                <a:cubicBezTo>
                  <a:pt x="37794" y="2852785"/>
                  <a:pt x="-16347" y="2675751"/>
                  <a:pt x="0" y="2311002"/>
                </a:cubicBezTo>
                <a:cubicBezTo>
                  <a:pt x="16347" y="1946253"/>
                  <a:pt x="14834" y="1784736"/>
                  <a:pt x="0" y="1540668"/>
                </a:cubicBezTo>
                <a:cubicBezTo>
                  <a:pt x="-14834" y="1296600"/>
                  <a:pt x="20956" y="1143514"/>
                  <a:pt x="0" y="962917"/>
                </a:cubicBezTo>
                <a:cubicBezTo>
                  <a:pt x="-20956" y="782320"/>
                  <a:pt x="10281" y="267164"/>
                  <a:pt x="0" y="0"/>
                </a:cubicBezTo>
                <a:close/>
              </a:path>
              <a:path w="11775819" h="6419449" stroke="0" extrusionOk="0">
                <a:moveTo>
                  <a:pt x="0" y="0"/>
                </a:moveTo>
                <a:cubicBezTo>
                  <a:pt x="249632" y="1047"/>
                  <a:pt x="384507" y="-13422"/>
                  <a:pt x="574937" y="0"/>
                </a:cubicBezTo>
                <a:cubicBezTo>
                  <a:pt x="765367" y="13422"/>
                  <a:pt x="771544" y="-5817"/>
                  <a:pt x="914358" y="0"/>
                </a:cubicBezTo>
                <a:cubicBezTo>
                  <a:pt x="1057172" y="5817"/>
                  <a:pt x="1336683" y="16815"/>
                  <a:pt x="1489295" y="0"/>
                </a:cubicBezTo>
                <a:cubicBezTo>
                  <a:pt x="1641907" y="-16815"/>
                  <a:pt x="1845716" y="20134"/>
                  <a:pt x="1946474" y="0"/>
                </a:cubicBezTo>
                <a:cubicBezTo>
                  <a:pt x="2047232" y="-20134"/>
                  <a:pt x="2400066" y="-28515"/>
                  <a:pt x="2521411" y="0"/>
                </a:cubicBezTo>
                <a:cubicBezTo>
                  <a:pt x="2642756" y="28515"/>
                  <a:pt x="2837597" y="-10934"/>
                  <a:pt x="2978590" y="0"/>
                </a:cubicBezTo>
                <a:cubicBezTo>
                  <a:pt x="3119583" y="10934"/>
                  <a:pt x="3218444" y="-5927"/>
                  <a:pt x="3318010" y="0"/>
                </a:cubicBezTo>
                <a:cubicBezTo>
                  <a:pt x="3417576" y="5927"/>
                  <a:pt x="3733679" y="-39209"/>
                  <a:pt x="4128464" y="0"/>
                </a:cubicBezTo>
                <a:cubicBezTo>
                  <a:pt x="4523249" y="39209"/>
                  <a:pt x="4486286" y="23615"/>
                  <a:pt x="4821159" y="0"/>
                </a:cubicBezTo>
                <a:cubicBezTo>
                  <a:pt x="5156032" y="-23615"/>
                  <a:pt x="5028752" y="-9000"/>
                  <a:pt x="5160580" y="0"/>
                </a:cubicBezTo>
                <a:cubicBezTo>
                  <a:pt x="5292408" y="9000"/>
                  <a:pt x="5814709" y="15000"/>
                  <a:pt x="6088791" y="0"/>
                </a:cubicBezTo>
                <a:cubicBezTo>
                  <a:pt x="6362873" y="-15000"/>
                  <a:pt x="6773413" y="-42061"/>
                  <a:pt x="7017003" y="0"/>
                </a:cubicBezTo>
                <a:cubicBezTo>
                  <a:pt x="7260593" y="42061"/>
                  <a:pt x="7535309" y="-12428"/>
                  <a:pt x="7709698" y="0"/>
                </a:cubicBezTo>
                <a:cubicBezTo>
                  <a:pt x="7884087" y="12428"/>
                  <a:pt x="7980833" y="9521"/>
                  <a:pt x="8049119" y="0"/>
                </a:cubicBezTo>
                <a:cubicBezTo>
                  <a:pt x="8117405" y="-9521"/>
                  <a:pt x="8347887" y="-13464"/>
                  <a:pt x="8506297" y="0"/>
                </a:cubicBezTo>
                <a:cubicBezTo>
                  <a:pt x="8664707" y="13464"/>
                  <a:pt x="8953593" y="13807"/>
                  <a:pt x="9316751" y="0"/>
                </a:cubicBezTo>
                <a:cubicBezTo>
                  <a:pt x="9679909" y="-13807"/>
                  <a:pt x="10055390" y="35789"/>
                  <a:pt x="10244963" y="0"/>
                </a:cubicBezTo>
                <a:cubicBezTo>
                  <a:pt x="10434536" y="-35789"/>
                  <a:pt x="10700078" y="-16901"/>
                  <a:pt x="10937658" y="0"/>
                </a:cubicBezTo>
                <a:cubicBezTo>
                  <a:pt x="11175238" y="16901"/>
                  <a:pt x="11458873" y="-36582"/>
                  <a:pt x="11775819" y="0"/>
                </a:cubicBezTo>
                <a:cubicBezTo>
                  <a:pt x="11769878" y="105669"/>
                  <a:pt x="11790239" y="406989"/>
                  <a:pt x="11775819" y="513556"/>
                </a:cubicBezTo>
                <a:cubicBezTo>
                  <a:pt x="11761399" y="620123"/>
                  <a:pt x="11790152" y="931903"/>
                  <a:pt x="11775819" y="1091306"/>
                </a:cubicBezTo>
                <a:cubicBezTo>
                  <a:pt x="11761487" y="1250709"/>
                  <a:pt x="11757448" y="1478339"/>
                  <a:pt x="11775819" y="1669057"/>
                </a:cubicBezTo>
                <a:cubicBezTo>
                  <a:pt x="11794190" y="1859775"/>
                  <a:pt x="11797774" y="2052323"/>
                  <a:pt x="11775819" y="2375196"/>
                </a:cubicBezTo>
                <a:cubicBezTo>
                  <a:pt x="11753864" y="2698069"/>
                  <a:pt x="11797112" y="2830528"/>
                  <a:pt x="11775819" y="2952947"/>
                </a:cubicBezTo>
                <a:cubicBezTo>
                  <a:pt x="11754526" y="3075366"/>
                  <a:pt x="11792003" y="3319787"/>
                  <a:pt x="11775819" y="3594891"/>
                </a:cubicBezTo>
                <a:cubicBezTo>
                  <a:pt x="11759635" y="3869995"/>
                  <a:pt x="11793911" y="3869597"/>
                  <a:pt x="11775819" y="4108447"/>
                </a:cubicBezTo>
                <a:cubicBezTo>
                  <a:pt x="11757727" y="4347297"/>
                  <a:pt x="11759886" y="4333279"/>
                  <a:pt x="11775819" y="4557809"/>
                </a:cubicBezTo>
                <a:cubicBezTo>
                  <a:pt x="11791752" y="4782339"/>
                  <a:pt x="11793777" y="4854447"/>
                  <a:pt x="11775819" y="5071365"/>
                </a:cubicBezTo>
                <a:cubicBezTo>
                  <a:pt x="11757861" y="5288283"/>
                  <a:pt x="11782731" y="5391312"/>
                  <a:pt x="11775819" y="5584921"/>
                </a:cubicBezTo>
                <a:cubicBezTo>
                  <a:pt x="11768907" y="5778530"/>
                  <a:pt x="11794127" y="6005587"/>
                  <a:pt x="11775819" y="6419449"/>
                </a:cubicBezTo>
                <a:cubicBezTo>
                  <a:pt x="11657834" y="6407649"/>
                  <a:pt x="11482103" y="6411018"/>
                  <a:pt x="11200882" y="6419449"/>
                </a:cubicBezTo>
                <a:cubicBezTo>
                  <a:pt x="10919661" y="6427880"/>
                  <a:pt x="10899843" y="6430265"/>
                  <a:pt x="10625945" y="6419449"/>
                </a:cubicBezTo>
                <a:cubicBezTo>
                  <a:pt x="10352047" y="6408633"/>
                  <a:pt x="10358040" y="6401481"/>
                  <a:pt x="10168766" y="6419449"/>
                </a:cubicBezTo>
                <a:cubicBezTo>
                  <a:pt x="9979492" y="6437417"/>
                  <a:pt x="9495584" y="6439835"/>
                  <a:pt x="9240554" y="6419449"/>
                </a:cubicBezTo>
                <a:cubicBezTo>
                  <a:pt x="8985524" y="6399063"/>
                  <a:pt x="8936507" y="6399206"/>
                  <a:pt x="8665617" y="6419449"/>
                </a:cubicBezTo>
                <a:cubicBezTo>
                  <a:pt x="8394727" y="6439692"/>
                  <a:pt x="8213576" y="6417903"/>
                  <a:pt x="7972922" y="6419449"/>
                </a:cubicBezTo>
                <a:cubicBezTo>
                  <a:pt x="7732269" y="6420995"/>
                  <a:pt x="7551520" y="6428783"/>
                  <a:pt x="7397985" y="6419449"/>
                </a:cubicBezTo>
                <a:cubicBezTo>
                  <a:pt x="7244450" y="6410115"/>
                  <a:pt x="7016984" y="6437911"/>
                  <a:pt x="6823048" y="6419449"/>
                </a:cubicBezTo>
                <a:cubicBezTo>
                  <a:pt x="6629112" y="6400987"/>
                  <a:pt x="6371676" y="6420964"/>
                  <a:pt x="6130353" y="6419449"/>
                </a:cubicBezTo>
                <a:cubicBezTo>
                  <a:pt x="5889031" y="6417934"/>
                  <a:pt x="5863644" y="6431147"/>
                  <a:pt x="5790932" y="6419449"/>
                </a:cubicBezTo>
                <a:cubicBezTo>
                  <a:pt x="5718220" y="6407751"/>
                  <a:pt x="5528982" y="6430057"/>
                  <a:pt x="5333753" y="6419449"/>
                </a:cubicBezTo>
                <a:cubicBezTo>
                  <a:pt x="5138524" y="6408841"/>
                  <a:pt x="5141297" y="6434743"/>
                  <a:pt x="4994333" y="6419449"/>
                </a:cubicBezTo>
                <a:cubicBezTo>
                  <a:pt x="4847369" y="6404155"/>
                  <a:pt x="4661072" y="6406640"/>
                  <a:pt x="4419396" y="6419449"/>
                </a:cubicBezTo>
                <a:cubicBezTo>
                  <a:pt x="4177720" y="6432258"/>
                  <a:pt x="3773638" y="6444469"/>
                  <a:pt x="3491184" y="6419449"/>
                </a:cubicBezTo>
                <a:cubicBezTo>
                  <a:pt x="3208730" y="6394429"/>
                  <a:pt x="3061722" y="6401396"/>
                  <a:pt x="2916247" y="6419449"/>
                </a:cubicBezTo>
                <a:cubicBezTo>
                  <a:pt x="2770772" y="6437502"/>
                  <a:pt x="2473290" y="6430552"/>
                  <a:pt x="2223552" y="6419449"/>
                </a:cubicBezTo>
                <a:cubicBezTo>
                  <a:pt x="1973815" y="6408346"/>
                  <a:pt x="1960607" y="6413786"/>
                  <a:pt x="1884131" y="6419449"/>
                </a:cubicBezTo>
                <a:cubicBezTo>
                  <a:pt x="1807655" y="6425112"/>
                  <a:pt x="1288275" y="6399427"/>
                  <a:pt x="1073678" y="6419449"/>
                </a:cubicBezTo>
                <a:cubicBezTo>
                  <a:pt x="859081" y="6439471"/>
                  <a:pt x="324081" y="6458335"/>
                  <a:pt x="0" y="6419449"/>
                </a:cubicBezTo>
                <a:cubicBezTo>
                  <a:pt x="21399" y="6199700"/>
                  <a:pt x="-1801" y="6108399"/>
                  <a:pt x="0" y="5905893"/>
                </a:cubicBezTo>
                <a:cubicBezTo>
                  <a:pt x="1801" y="5703387"/>
                  <a:pt x="5804" y="5546128"/>
                  <a:pt x="0" y="5263948"/>
                </a:cubicBezTo>
                <a:cubicBezTo>
                  <a:pt x="-5804" y="4981769"/>
                  <a:pt x="17446" y="4841472"/>
                  <a:pt x="0" y="4686198"/>
                </a:cubicBezTo>
                <a:cubicBezTo>
                  <a:pt x="-17446" y="4530924"/>
                  <a:pt x="38039" y="4225934"/>
                  <a:pt x="0" y="3915864"/>
                </a:cubicBezTo>
                <a:cubicBezTo>
                  <a:pt x="-38039" y="3605794"/>
                  <a:pt x="-37933" y="3415180"/>
                  <a:pt x="0" y="3145530"/>
                </a:cubicBezTo>
                <a:cubicBezTo>
                  <a:pt x="37933" y="2875880"/>
                  <a:pt x="1713" y="2775694"/>
                  <a:pt x="0" y="2631974"/>
                </a:cubicBezTo>
                <a:cubicBezTo>
                  <a:pt x="-1713" y="2488254"/>
                  <a:pt x="225" y="2186835"/>
                  <a:pt x="0" y="1990029"/>
                </a:cubicBezTo>
                <a:cubicBezTo>
                  <a:pt x="-225" y="1793224"/>
                  <a:pt x="9403" y="1527864"/>
                  <a:pt x="0" y="1412279"/>
                </a:cubicBezTo>
                <a:cubicBezTo>
                  <a:pt x="-9403" y="1296694"/>
                  <a:pt x="18985" y="877238"/>
                  <a:pt x="0" y="641945"/>
                </a:cubicBezTo>
                <a:cubicBezTo>
                  <a:pt x="-18985" y="406652"/>
                  <a:pt x="17264" y="225558"/>
                  <a:pt x="0" y="0"/>
                </a:cubicBezTo>
                <a:close/>
              </a:path>
            </a:pathLst>
          </a:custGeom>
          <a:solidFill>
            <a:srgbClr val="F7F7F7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1832796384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63500" sx="102000" sy="1020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سهم: بشكل رتبة عسكرية 6">
            <a:extLst>
              <a:ext uri="{FF2B5EF4-FFF2-40B4-BE49-F238E27FC236}">
                <a16:creationId xmlns:a16="http://schemas.microsoft.com/office/drawing/2014/main" id="{54DCF5B5-ED19-B9FC-2E2F-630B58894E42}"/>
              </a:ext>
            </a:extLst>
          </p:cNvPr>
          <p:cNvSpPr/>
          <p:nvPr/>
        </p:nvSpPr>
        <p:spPr>
          <a:xfrm flipH="1">
            <a:off x="224852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1E5E7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7" name="مربع نص 56">
            <a:extLst>
              <a:ext uri="{FF2B5EF4-FFF2-40B4-BE49-F238E27FC236}">
                <a16:creationId xmlns:a16="http://schemas.microsoft.com/office/drawing/2014/main" id="{4B10928E-DD5B-1636-9D01-81A4AF898A0E}"/>
              </a:ext>
            </a:extLst>
          </p:cNvPr>
          <p:cNvSpPr txBox="1"/>
          <p:nvPr/>
        </p:nvSpPr>
        <p:spPr>
          <a:xfrm>
            <a:off x="479433" y="64338"/>
            <a:ext cx="2588368" cy="646331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التقويـــــــــــــــــــــــــــــــــم</a:t>
            </a:r>
          </a:p>
        </p:txBody>
      </p:sp>
      <p:sp>
        <p:nvSpPr>
          <p:cNvPr id="28" name="سهم: بشكل رتبة عسكرية 27">
            <a:extLst>
              <a:ext uri="{FF2B5EF4-FFF2-40B4-BE49-F238E27FC236}">
                <a16:creationId xmlns:a16="http://schemas.microsoft.com/office/drawing/2014/main" id="{221D73BF-14B2-101D-F6CC-1C7525D3AD88}"/>
              </a:ext>
            </a:extLst>
          </p:cNvPr>
          <p:cNvSpPr/>
          <p:nvPr/>
        </p:nvSpPr>
        <p:spPr>
          <a:xfrm flipH="1">
            <a:off x="1665646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CD6D4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6" name="مربع نص 55">
            <a:extLst>
              <a:ext uri="{FF2B5EF4-FFF2-40B4-BE49-F238E27FC236}">
                <a16:creationId xmlns:a16="http://schemas.microsoft.com/office/drawing/2014/main" id="{A53EACB7-AF9D-6D99-5074-D56490D46F86}"/>
              </a:ext>
            </a:extLst>
          </p:cNvPr>
          <p:cNvSpPr txBox="1"/>
          <p:nvPr/>
        </p:nvSpPr>
        <p:spPr>
          <a:xfrm>
            <a:off x="2028198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التـــــــــــــــــــــــــدريـــــــــــــــــــــــــــــــــــــــــب</a:t>
            </a:r>
          </a:p>
        </p:txBody>
      </p:sp>
      <p:sp>
        <p:nvSpPr>
          <p:cNvPr id="29" name="سهم: بشكل رتبة عسكرية 28">
            <a:extLst>
              <a:ext uri="{FF2B5EF4-FFF2-40B4-BE49-F238E27FC236}">
                <a16:creationId xmlns:a16="http://schemas.microsoft.com/office/drawing/2014/main" id="{7E6DEB3C-571F-4811-E243-3C2461E754FE}"/>
              </a:ext>
            </a:extLst>
          </p:cNvPr>
          <p:cNvSpPr/>
          <p:nvPr/>
        </p:nvSpPr>
        <p:spPr>
          <a:xfrm flipH="1">
            <a:off x="3106440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2F2E4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5" name="مربع نص 54">
            <a:extLst>
              <a:ext uri="{FF2B5EF4-FFF2-40B4-BE49-F238E27FC236}">
                <a16:creationId xmlns:a16="http://schemas.microsoft.com/office/drawing/2014/main" id="{91DDE684-4795-46A8-4649-E94F64CFCE53}"/>
              </a:ext>
            </a:extLst>
          </p:cNvPr>
          <p:cNvSpPr txBox="1"/>
          <p:nvPr/>
        </p:nvSpPr>
        <p:spPr>
          <a:xfrm>
            <a:off x="3468992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التـــــــــــــــــــــــدريـــــــــــــــــــــــــــــــــــــــس</a:t>
            </a:r>
          </a:p>
        </p:txBody>
      </p:sp>
      <p:sp>
        <p:nvSpPr>
          <p:cNvPr id="30" name="سهم: بشكل رتبة عسكرية 29">
            <a:extLst>
              <a:ext uri="{FF2B5EF4-FFF2-40B4-BE49-F238E27FC236}">
                <a16:creationId xmlns:a16="http://schemas.microsoft.com/office/drawing/2014/main" id="{A8B8EF8D-F886-6AAF-F0B7-00723FD53B52}"/>
              </a:ext>
            </a:extLst>
          </p:cNvPr>
          <p:cNvSpPr/>
          <p:nvPr/>
        </p:nvSpPr>
        <p:spPr>
          <a:xfrm flipH="1">
            <a:off x="4547234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FFFCC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4" name="مربع نص 53">
            <a:extLst>
              <a:ext uri="{FF2B5EF4-FFF2-40B4-BE49-F238E27FC236}">
                <a16:creationId xmlns:a16="http://schemas.microsoft.com/office/drawing/2014/main" id="{991E52AB-C5F1-46BB-6264-CC46C0C4BB11}"/>
              </a:ext>
            </a:extLst>
          </p:cNvPr>
          <p:cNvSpPr txBox="1"/>
          <p:nvPr/>
        </p:nvSpPr>
        <p:spPr>
          <a:xfrm>
            <a:off x="4909786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التهــــــــــيــــــــــــــئــــــــــــــــــــــــــــــــــة</a:t>
            </a:r>
          </a:p>
        </p:txBody>
      </p:sp>
      <p:sp>
        <p:nvSpPr>
          <p:cNvPr id="31" name="سهم: بشكل رتبة عسكرية 30">
            <a:extLst>
              <a:ext uri="{FF2B5EF4-FFF2-40B4-BE49-F238E27FC236}">
                <a16:creationId xmlns:a16="http://schemas.microsoft.com/office/drawing/2014/main" id="{FC78E97E-0149-3F1A-ABCF-5C02E1F57CF8}"/>
              </a:ext>
            </a:extLst>
          </p:cNvPr>
          <p:cNvSpPr/>
          <p:nvPr/>
        </p:nvSpPr>
        <p:spPr>
          <a:xfrm flipH="1">
            <a:off x="5988028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DE9D7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3" name="مربع نص 52">
            <a:extLst>
              <a:ext uri="{FF2B5EF4-FFF2-40B4-BE49-F238E27FC236}">
                <a16:creationId xmlns:a16="http://schemas.microsoft.com/office/drawing/2014/main" id="{3767A390-7322-8295-497F-84C6C42E6C3D}"/>
              </a:ext>
            </a:extLst>
          </p:cNvPr>
          <p:cNvSpPr txBox="1"/>
          <p:nvPr/>
        </p:nvSpPr>
        <p:spPr>
          <a:xfrm>
            <a:off x="6242609" y="64338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الـــــــــــــــــــرئيـــــــسيــــــــــــــــــــــــة</a:t>
            </a:r>
          </a:p>
        </p:txBody>
      </p:sp>
      <p:graphicFrame>
        <p:nvGraphicFramePr>
          <p:cNvPr id="2" name="جدول 1">
            <a:extLst>
              <a:ext uri="{FF2B5EF4-FFF2-40B4-BE49-F238E27FC236}">
                <a16:creationId xmlns:a16="http://schemas.microsoft.com/office/drawing/2014/main" id="{2EDA0D93-1CB8-EA5E-D8C5-90766AAD8D1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4362800"/>
              </p:ext>
            </p:extLst>
          </p:nvPr>
        </p:nvGraphicFramePr>
        <p:xfrm>
          <a:off x="377189" y="656440"/>
          <a:ext cx="11442350" cy="5888739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411460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  <a:gridCol w="2401489">
                  <a:extLst>
                    <a:ext uri="{9D8B030D-6E8A-4147-A177-3AD203B41FA5}">
                      <a16:colId xmlns:a16="http://schemas.microsoft.com/office/drawing/2014/main" val="87156748"/>
                    </a:ext>
                  </a:extLst>
                </a:gridCol>
                <a:gridCol w="6629401">
                  <a:extLst>
                    <a:ext uri="{9D8B030D-6E8A-4147-A177-3AD203B41FA5}">
                      <a16:colId xmlns:a16="http://schemas.microsoft.com/office/drawing/2014/main" val="1975018473"/>
                    </a:ext>
                  </a:extLst>
                </a:gridCol>
              </a:tblGrid>
              <a:tr h="586632">
                <a:tc gridSpan="3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2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اليوم/</a:t>
                      </a:r>
                      <a:r>
                        <a:rPr lang="ar-SA" sz="3200" dirty="0">
                          <a:solidFill>
                            <a:srgbClr val="68766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</a:t>
                      </a:r>
                      <a:r>
                        <a:rPr lang="ar-SA" sz="3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الثلاثاء</a:t>
                      </a:r>
                      <a:r>
                        <a:rPr lang="ar-SA" sz="3200" dirty="0">
                          <a:solidFill>
                            <a:srgbClr val="68766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               </a:t>
                      </a:r>
                      <a:r>
                        <a:rPr lang="ar-SA" sz="32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التاريخ/</a:t>
                      </a:r>
                      <a:r>
                        <a:rPr lang="ar-SA" sz="3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1447/04/15ه</a:t>
                      </a:r>
                      <a:r>
                        <a:rPr lang="ar-SA" sz="3200" dirty="0">
                          <a:solidFill>
                            <a:srgbClr val="68766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           </a:t>
                      </a:r>
                      <a:r>
                        <a:rPr lang="ar-SA" sz="32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الحصة/</a:t>
                      </a:r>
                      <a:r>
                        <a:rPr lang="ar-SA" sz="3200" dirty="0">
                          <a:solidFill>
                            <a:srgbClr val="68766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</a:t>
                      </a:r>
                      <a:r>
                        <a:rPr lang="ar-SA" sz="3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الرابعة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  <a:tr h="710133">
                <a:tc rowSpan="2">
                  <a:txBody>
                    <a:bodyPr/>
                    <a:lstStyle/>
                    <a:p>
                      <a:pPr rtl="1"/>
                      <a:endParaRPr lang="ar-SA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4000" b="1" dirty="0">
                          <a:solidFill>
                            <a:srgbClr val="C0000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الموضوع/</a:t>
                      </a:r>
                      <a:r>
                        <a:rPr lang="ar-SA" sz="4000" b="1" dirty="0">
                          <a:solidFill>
                            <a:srgbClr val="8A7254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</a:t>
                      </a:r>
                      <a:r>
                        <a:rPr lang="ar-SA" sz="4000" b="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المستوى الإحداثي</a:t>
                      </a:r>
                      <a:endParaRPr lang="ar-SA" sz="4000" b="1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259712"/>
                  </a:ext>
                </a:extLst>
              </a:tr>
              <a:tr h="4591974"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0581994"/>
                  </a:ext>
                </a:extLst>
              </a:tr>
            </a:tbl>
          </a:graphicData>
        </a:graphic>
      </p:graphicFrame>
      <p:pic>
        <p:nvPicPr>
          <p:cNvPr id="8" name="صورة 7">
            <a:extLst>
              <a:ext uri="{FF2B5EF4-FFF2-40B4-BE49-F238E27FC236}">
                <a16:creationId xmlns:a16="http://schemas.microsoft.com/office/drawing/2014/main" id="{AB1EFD84-608C-FD21-3D13-B557B5FC36C2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745" y="571555"/>
            <a:ext cx="744303" cy="744303"/>
          </a:xfrm>
          <a:prstGeom prst="rect">
            <a:avLst/>
          </a:prstGeom>
        </p:spPr>
      </p:pic>
      <p:sp>
        <p:nvSpPr>
          <p:cNvPr id="9" name="مربع نص 8">
            <a:extLst>
              <a:ext uri="{FF2B5EF4-FFF2-40B4-BE49-F238E27FC236}">
                <a16:creationId xmlns:a16="http://schemas.microsoft.com/office/drawing/2014/main" id="{1F609D84-A6A3-56A4-EA79-4F03CC0ACE10}"/>
              </a:ext>
            </a:extLst>
          </p:cNvPr>
          <p:cNvSpPr txBox="1"/>
          <p:nvPr/>
        </p:nvSpPr>
        <p:spPr>
          <a:xfrm>
            <a:off x="-58905" y="6219278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جواهر الحارثي 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</a:rPr>
              <a:t>@jewelsAlshdaddi</a:t>
            </a:r>
            <a:endParaRPr lang="ar-SA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52254FE4-F946-2250-5030-13B7B1382DF0}"/>
              </a:ext>
            </a:extLst>
          </p:cNvPr>
          <p:cNvSpPr txBox="1"/>
          <p:nvPr/>
        </p:nvSpPr>
        <p:spPr>
          <a:xfrm>
            <a:off x="1773617" y="1981930"/>
            <a:ext cx="5172167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dirty="0">
                <a:solidFill>
                  <a:schemeClr val="accent2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الأهداف الخاصة: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ar-SA" sz="3200" dirty="0">
                <a:solidFill>
                  <a:srgbClr val="7030A0"/>
                </a:solidFill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التمثيل البياني لزوج مرتب.</a:t>
            </a:r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id="{923B7A98-24D6-232F-7569-38AEEE5146B6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426822" y="1981930"/>
            <a:ext cx="2232583" cy="1414787"/>
          </a:xfrm>
          <a:prstGeom prst="rect">
            <a:avLst/>
          </a:prstGeom>
        </p:spPr>
      </p:pic>
      <p:pic>
        <p:nvPicPr>
          <p:cNvPr id="12" name="صورة 11">
            <a:extLst>
              <a:ext uri="{FF2B5EF4-FFF2-40B4-BE49-F238E27FC236}">
                <a16:creationId xmlns:a16="http://schemas.microsoft.com/office/drawing/2014/main" id="{45236B19-DB6E-4524-48F4-A6A56F41B901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EFCEA"/>
              </a:clrFrom>
              <a:clrTo>
                <a:srgbClr val="FEFCEA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391824" y="1874520"/>
            <a:ext cx="1874864" cy="3958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251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9160F2-6F46-0945-D33E-05A95F3D57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سهم: بشكل رتبة عسكرية 32">
            <a:extLst>
              <a:ext uri="{FF2B5EF4-FFF2-40B4-BE49-F238E27FC236}">
                <a16:creationId xmlns:a16="http://schemas.microsoft.com/office/drawing/2014/main" id="{B7D9D95E-07B4-849A-34F1-6EE6AC6E3F32}"/>
              </a:ext>
            </a:extLst>
          </p:cNvPr>
          <p:cNvSpPr/>
          <p:nvPr/>
        </p:nvSpPr>
        <p:spPr>
          <a:xfrm flipH="1">
            <a:off x="8869618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DEDF5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F2AC356E-C32E-BCB1-DAA9-47E054F555FD}"/>
              </a:ext>
            </a:extLst>
          </p:cNvPr>
          <p:cNvSpPr txBox="1"/>
          <p:nvPr/>
        </p:nvSpPr>
        <p:spPr>
          <a:xfrm>
            <a:off x="9248930" y="64338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حـــــــــــــــل الواجـــــــــــــب</a:t>
            </a:r>
          </a:p>
        </p:txBody>
      </p:sp>
      <p:sp>
        <p:nvSpPr>
          <p:cNvPr id="32" name="سهم: بشكل رتبة عسكرية 31">
            <a:extLst>
              <a:ext uri="{FF2B5EF4-FFF2-40B4-BE49-F238E27FC236}">
                <a16:creationId xmlns:a16="http://schemas.microsoft.com/office/drawing/2014/main" id="{163C9EA1-1003-8D8A-011E-30B04B221444}"/>
              </a:ext>
            </a:extLst>
          </p:cNvPr>
          <p:cNvSpPr/>
          <p:nvPr/>
        </p:nvSpPr>
        <p:spPr>
          <a:xfrm flipH="1">
            <a:off x="7428822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2EAFE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2" name="مربع نص 51">
            <a:extLst>
              <a:ext uri="{FF2B5EF4-FFF2-40B4-BE49-F238E27FC236}">
                <a16:creationId xmlns:a16="http://schemas.microsoft.com/office/drawing/2014/main" id="{9394ED2F-1DA6-0BF0-BB8B-D6618231532C}"/>
              </a:ext>
            </a:extLst>
          </p:cNvPr>
          <p:cNvSpPr txBox="1"/>
          <p:nvPr/>
        </p:nvSpPr>
        <p:spPr>
          <a:xfrm>
            <a:off x="7765708" y="40563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اختبــــــــــار قصــــــــــــــــــــــــير</a:t>
            </a:r>
          </a:p>
        </p:txBody>
      </p:sp>
      <p:sp>
        <p:nvSpPr>
          <p:cNvPr id="31" name="سهم: بشكل رتبة عسكرية 30">
            <a:extLst>
              <a:ext uri="{FF2B5EF4-FFF2-40B4-BE49-F238E27FC236}">
                <a16:creationId xmlns:a16="http://schemas.microsoft.com/office/drawing/2014/main" id="{C92444C2-208A-ECF5-A39A-93E9522B155E}"/>
              </a:ext>
            </a:extLst>
          </p:cNvPr>
          <p:cNvSpPr/>
          <p:nvPr/>
        </p:nvSpPr>
        <p:spPr>
          <a:xfrm flipH="1">
            <a:off x="5988028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DE9D7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3" name="مربع نص 52">
            <a:extLst>
              <a:ext uri="{FF2B5EF4-FFF2-40B4-BE49-F238E27FC236}">
                <a16:creationId xmlns:a16="http://schemas.microsoft.com/office/drawing/2014/main" id="{7FFEEB8E-33EB-EFDD-535F-AB490E892FAF}"/>
              </a:ext>
            </a:extLst>
          </p:cNvPr>
          <p:cNvSpPr txBox="1"/>
          <p:nvPr/>
        </p:nvSpPr>
        <p:spPr>
          <a:xfrm>
            <a:off x="6242609" y="64338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الـــــــــــــــــــرئيـــــــسيــــــــــــــــــــــــة</a:t>
            </a:r>
          </a:p>
        </p:txBody>
      </p:sp>
      <p:sp>
        <p:nvSpPr>
          <p:cNvPr id="26" name="مستطيل 25">
            <a:extLst>
              <a:ext uri="{FF2B5EF4-FFF2-40B4-BE49-F238E27FC236}">
                <a16:creationId xmlns:a16="http://schemas.microsoft.com/office/drawing/2014/main" id="{50E8DFF3-B67E-F965-46F4-557D3479F376}"/>
              </a:ext>
            </a:extLst>
          </p:cNvPr>
          <p:cNvSpPr/>
          <p:nvPr/>
        </p:nvSpPr>
        <p:spPr>
          <a:xfrm>
            <a:off x="224852" y="312821"/>
            <a:ext cx="11775819" cy="6419449"/>
          </a:xfrm>
          <a:custGeom>
            <a:avLst/>
            <a:gdLst>
              <a:gd name="connsiteX0" fmla="*/ 0 w 11775819"/>
              <a:gd name="connsiteY0" fmla="*/ 0 h 6419449"/>
              <a:gd name="connsiteX1" fmla="*/ 810453 w 11775819"/>
              <a:gd name="connsiteY1" fmla="*/ 0 h 6419449"/>
              <a:gd name="connsiteX2" fmla="*/ 1620907 w 11775819"/>
              <a:gd name="connsiteY2" fmla="*/ 0 h 6419449"/>
              <a:gd name="connsiteX3" fmla="*/ 2195844 w 11775819"/>
              <a:gd name="connsiteY3" fmla="*/ 0 h 6419449"/>
              <a:gd name="connsiteX4" fmla="*/ 2770781 w 11775819"/>
              <a:gd name="connsiteY4" fmla="*/ 0 h 6419449"/>
              <a:gd name="connsiteX5" fmla="*/ 3581234 w 11775819"/>
              <a:gd name="connsiteY5" fmla="*/ 0 h 6419449"/>
              <a:gd name="connsiteX6" fmla="*/ 4273930 w 11775819"/>
              <a:gd name="connsiteY6" fmla="*/ 0 h 6419449"/>
              <a:gd name="connsiteX7" fmla="*/ 4731108 w 11775819"/>
              <a:gd name="connsiteY7" fmla="*/ 0 h 6419449"/>
              <a:gd name="connsiteX8" fmla="*/ 5659320 w 11775819"/>
              <a:gd name="connsiteY8" fmla="*/ 0 h 6419449"/>
              <a:gd name="connsiteX9" fmla="*/ 6587532 w 11775819"/>
              <a:gd name="connsiteY9" fmla="*/ 0 h 6419449"/>
              <a:gd name="connsiteX10" fmla="*/ 7280227 w 11775819"/>
              <a:gd name="connsiteY10" fmla="*/ 0 h 6419449"/>
              <a:gd name="connsiteX11" fmla="*/ 8090680 w 11775819"/>
              <a:gd name="connsiteY11" fmla="*/ 0 h 6419449"/>
              <a:gd name="connsiteX12" fmla="*/ 8901134 w 11775819"/>
              <a:gd name="connsiteY12" fmla="*/ 0 h 6419449"/>
              <a:gd name="connsiteX13" fmla="*/ 9476071 w 11775819"/>
              <a:gd name="connsiteY13" fmla="*/ 0 h 6419449"/>
              <a:gd name="connsiteX14" fmla="*/ 10168766 w 11775819"/>
              <a:gd name="connsiteY14" fmla="*/ 0 h 6419449"/>
              <a:gd name="connsiteX15" fmla="*/ 10861461 w 11775819"/>
              <a:gd name="connsiteY15" fmla="*/ 0 h 6419449"/>
              <a:gd name="connsiteX16" fmla="*/ 11775819 w 11775819"/>
              <a:gd name="connsiteY16" fmla="*/ 0 h 6419449"/>
              <a:gd name="connsiteX17" fmla="*/ 11775819 w 11775819"/>
              <a:gd name="connsiteY17" fmla="*/ 641945 h 6419449"/>
              <a:gd name="connsiteX18" fmla="*/ 11775819 w 11775819"/>
              <a:gd name="connsiteY18" fmla="*/ 1412279 h 6419449"/>
              <a:gd name="connsiteX19" fmla="*/ 11775819 w 11775819"/>
              <a:gd name="connsiteY19" fmla="*/ 2118418 h 6419449"/>
              <a:gd name="connsiteX20" fmla="*/ 11775819 w 11775819"/>
              <a:gd name="connsiteY20" fmla="*/ 2696169 h 6419449"/>
              <a:gd name="connsiteX21" fmla="*/ 11775819 w 11775819"/>
              <a:gd name="connsiteY21" fmla="*/ 3145530 h 6419449"/>
              <a:gd name="connsiteX22" fmla="*/ 11775819 w 11775819"/>
              <a:gd name="connsiteY22" fmla="*/ 3787475 h 6419449"/>
              <a:gd name="connsiteX23" fmla="*/ 11775819 w 11775819"/>
              <a:gd name="connsiteY23" fmla="*/ 4365225 h 6419449"/>
              <a:gd name="connsiteX24" fmla="*/ 11775819 w 11775819"/>
              <a:gd name="connsiteY24" fmla="*/ 5135559 h 6419449"/>
              <a:gd name="connsiteX25" fmla="*/ 11775819 w 11775819"/>
              <a:gd name="connsiteY25" fmla="*/ 6419449 h 6419449"/>
              <a:gd name="connsiteX26" fmla="*/ 10847607 w 11775819"/>
              <a:gd name="connsiteY26" fmla="*/ 6419449 h 6419449"/>
              <a:gd name="connsiteX27" fmla="*/ 10037154 w 11775819"/>
              <a:gd name="connsiteY27" fmla="*/ 6419449 h 6419449"/>
              <a:gd name="connsiteX28" fmla="*/ 9344459 w 11775819"/>
              <a:gd name="connsiteY28" fmla="*/ 6419449 h 6419449"/>
              <a:gd name="connsiteX29" fmla="*/ 8651763 w 11775819"/>
              <a:gd name="connsiteY29" fmla="*/ 6419449 h 6419449"/>
              <a:gd name="connsiteX30" fmla="*/ 7723552 w 11775819"/>
              <a:gd name="connsiteY30" fmla="*/ 6419449 h 6419449"/>
              <a:gd name="connsiteX31" fmla="*/ 6795340 w 11775819"/>
              <a:gd name="connsiteY31" fmla="*/ 6419449 h 6419449"/>
              <a:gd name="connsiteX32" fmla="*/ 6338161 w 11775819"/>
              <a:gd name="connsiteY32" fmla="*/ 6419449 h 6419449"/>
              <a:gd name="connsiteX33" fmla="*/ 5880983 w 11775819"/>
              <a:gd name="connsiteY33" fmla="*/ 6419449 h 6419449"/>
              <a:gd name="connsiteX34" fmla="*/ 5070529 w 11775819"/>
              <a:gd name="connsiteY34" fmla="*/ 6419449 h 6419449"/>
              <a:gd name="connsiteX35" fmla="*/ 4613350 w 11775819"/>
              <a:gd name="connsiteY35" fmla="*/ 6419449 h 6419449"/>
              <a:gd name="connsiteX36" fmla="*/ 4273930 w 11775819"/>
              <a:gd name="connsiteY36" fmla="*/ 6419449 h 6419449"/>
              <a:gd name="connsiteX37" fmla="*/ 3345718 w 11775819"/>
              <a:gd name="connsiteY37" fmla="*/ 6419449 h 6419449"/>
              <a:gd name="connsiteX38" fmla="*/ 2417506 w 11775819"/>
              <a:gd name="connsiteY38" fmla="*/ 6419449 h 6419449"/>
              <a:gd name="connsiteX39" fmla="*/ 1489295 w 11775819"/>
              <a:gd name="connsiteY39" fmla="*/ 6419449 h 6419449"/>
              <a:gd name="connsiteX40" fmla="*/ 678841 w 11775819"/>
              <a:gd name="connsiteY40" fmla="*/ 6419449 h 6419449"/>
              <a:gd name="connsiteX41" fmla="*/ 0 w 11775819"/>
              <a:gd name="connsiteY41" fmla="*/ 6419449 h 6419449"/>
              <a:gd name="connsiteX42" fmla="*/ 0 w 11775819"/>
              <a:gd name="connsiteY42" fmla="*/ 5777504 h 6419449"/>
              <a:gd name="connsiteX43" fmla="*/ 0 w 11775819"/>
              <a:gd name="connsiteY43" fmla="*/ 5135559 h 6419449"/>
              <a:gd name="connsiteX44" fmla="*/ 0 w 11775819"/>
              <a:gd name="connsiteY44" fmla="*/ 4429420 h 6419449"/>
              <a:gd name="connsiteX45" fmla="*/ 0 w 11775819"/>
              <a:gd name="connsiteY45" fmla="*/ 3851669 h 6419449"/>
              <a:gd name="connsiteX46" fmla="*/ 0 w 11775819"/>
              <a:gd name="connsiteY46" fmla="*/ 3081336 h 6419449"/>
              <a:gd name="connsiteX47" fmla="*/ 0 w 11775819"/>
              <a:gd name="connsiteY47" fmla="*/ 2311002 h 6419449"/>
              <a:gd name="connsiteX48" fmla="*/ 0 w 11775819"/>
              <a:gd name="connsiteY48" fmla="*/ 1540668 h 6419449"/>
              <a:gd name="connsiteX49" fmla="*/ 0 w 11775819"/>
              <a:gd name="connsiteY49" fmla="*/ 962917 h 6419449"/>
              <a:gd name="connsiteX50" fmla="*/ 0 w 11775819"/>
              <a:gd name="connsiteY50" fmla="*/ 0 h 6419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1775819" h="6419449" fill="none" extrusionOk="0">
                <a:moveTo>
                  <a:pt x="0" y="0"/>
                </a:moveTo>
                <a:cubicBezTo>
                  <a:pt x="289838" y="-33106"/>
                  <a:pt x="522246" y="27096"/>
                  <a:pt x="810453" y="0"/>
                </a:cubicBezTo>
                <a:cubicBezTo>
                  <a:pt x="1098660" y="-27096"/>
                  <a:pt x="1366998" y="21362"/>
                  <a:pt x="1620907" y="0"/>
                </a:cubicBezTo>
                <a:cubicBezTo>
                  <a:pt x="1874816" y="-21362"/>
                  <a:pt x="1929640" y="15253"/>
                  <a:pt x="2195844" y="0"/>
                </a:cubicBezTo>
                <a:cubicBezTo>
                  <a:pt x="2462048" y="-15253"/>
                  <a:pt x="2547887" y="-5753"/>
                  <a:pt x="2770781" y="0"/>
                </a:cubicBezTo>
                <a:cubicBezTo>
                  <a:pt x="2993675" y="5753"/>
                  <a:pt x="3196074" y="-18004"/>
                  <a:pt x="3581234" y="0"/>
                </a:cubicBezTo>
                <a:cubicBezTo>
                  <a:pt x="3966394" y="18004"/>
                  <a:pt x="4056686" y="18395"/>
                  <a:pt x="4273930" y="0"/>
                </a:cubicBezTo>
                <a:cubicBezTo>
                  <a:pt x="4491174" y="-18395"/>
                  <a:pt x="4636963" y="1782"/>
                  <a:pt x="4731108" y="0"/>
                </a:cubicBezTo>
                <a:cubicBezTo>
                  <a:pt x="4825253" y="-1782"/>
                  <a:pt x="5307587" y="9924"/>
                  <a:pt x="5659320" y="0"/>
                </a:cubicBezTo>
                <a:cubicBezTo>
                  <a:pt x="6011053" y="-9924"/>
                  <a:pt x="6302459" y="3347"/>
                  <a:pt x="6587532" y="0"/>
                </a:cubicBezTo>
                <a:cubicBezTo>
                  <a:pt x="6872605" y="-3347"/>
                  <a:pt x="7106548" y="19056"/>
                  <a:pt x="7280227" y="0"/>
                </a:cubicBezTo>
                <a:cubicBezTo>
                  <a:pt x="7453907" y="-19056"/>
                  <a:pt x="7896126" y="-25607"/>
                  <a:pt x="8090680" y="0"/>
                </a:cubicBezTo>
                <a:cubicBezTo>
                  <a:pt x="8285234" y="25607"/>
                  <a:pt x="8497142" y="16586"/>
                  <a:pt x="8901134" y="0"/>
                </a:cubicBezTo>
                <a:cubicBezTo>
                  <a:pt x="9305126" y="-16586"/>
                  <a:pt x="9200039" y="-18048"/>
                  <a:pt x="9476071" y="0"/>
                </a:cubicBezTo>
                <a:cubicBezTo>
                  <a:pt x="9752103" y="18048"/>
                  <a:pt x="9839118" y="-25353"/>
                  <a:pt x="10168766" y="0"/>
                </a:cubicBezTo>
                <a:cubicBezTo>
                  <a:pt x="10498414" y="25353"/>
                  <a:pt x="10669033" y="-29357"/>
                  <a:pt x="10861461" y="0"/>
                </a:cubicBezTo>
                <a:cubicBezTo>
                  <a:pt x="11053890" y="29357"/>
                  <a:pt x="11344088" y="-10480"/>
                  <a:pt x="11775819" y="0"/>
                </a:cubicBezTo>
                <a:cubicBezTo>
                  <a:pt x="11793222" y="231986"/>
                  <a:pt x="11754214" y="355311"/>
                  <a:pt x="11775819" y="641945"/>
                </a:cubicBezTo>
                <a:cubicBezTo>
                  <a:pt x="11797424" y="928579"/>
                  <a:pt x="11744218" y="1065487"/>
                  <a:pt x="11775819" y="1412279"/>
                </a:cubicBezTo>
                <a:cubicBezTo>
                  <a:pt x="11807420" y="1759071"/>
                  <a:pt x="11807651" y="1964741"/>
                  <a:pt x="11775819" y="2118418"/>
                </a:cubicBezTo>
                <a:cubicBezTo>
                  <a:pt x="11743987" y="2272095"/>
                  <a:pt x="11790988" y="2445750"/>
                  <a:pt x="11775819" y="2696169"/>
                </a:cubicBezTo>
                <a:cubicBezTo>
                  <a:pt x="11760650" y="2946588"/>
                  <a:pt x="11788204" y="2989092"/>
                  <a:pt x="11775819" y="3145530"/>
                </a:cubicBezTo>
                <a:cubicBezTo>
                  <a:pt x="11763434" y="3301968"/>
                  <a:pt x="11762617" y="3474766"/>
                  <a:pt x="11775819" y="3787475"/>
                </a:cubicBezTo>
                <a:cubicBezTo>
                  <a:pt x="11789021" y="4100184"/>
                  <a:pt x="11764740" y="4131110"/>
                  <a:pt x="11775819" y="4365225"/>
                </a:cubicBezTo>
                <a:cubicBezTo>
                  <a:pt x="11786899" y="4599340"/>
                  <a:pt x="11804891" y="4897475"/>
                  <a:pt x="11775819" y="5135559"/>
                </a:cubicBezTo>
                <a:cubicBezTo>
                  <a:pt x="11746747" y="5373643"/>
                  <a:pt x="11741546" y="5824447"/>
                  <a:pt x="11775819" y="6419449"/>
                </a:cubicBezTo>
                <a:cubicBezTo>
                  <a:pt x="11315723" y="6417918"/>
                  <a:pt x="11302299" y="6465124"/>
                  <a:pt x="10847607" y="6419449"/>
                </a:cubicBezTo>
                <a:cubicBezTo>
                  <a:pt x="10392915" y="6373774"/>
                  <a:pt x="10210696" y="6453437"/>
                  <a:pt x="10037154" y="6419449"/>
                </a:cubicBezTo>
                <a:cubicBezTo>
                  <a:pt x="9863612" y="6385461"/>
                  <a:pt x="9657013" y="6436951"/>
                  <a:pt x="9344459" y="6419449"/>
                </a:cubicBezTo>
                <a:cubicBezTo>
                  <a:pt x="9031905" y="6401947"/>
                  <a:pt x="8876058" y="6390633"/>
                  <a:pt x="8651763" y="6419449"/>
                </a:cubicBezTo>
                <a:cubicBezTo>
                  <a:pt x="8427468" y="6448265"/>
                  <a:pt x="8046326" y="6378869"/>
                  <a:pt x="7723552" y="6419449"/>
                </a:cubicBezTo>
                <a:cubicBezTo>
                  <a:pt x="7400778" y="6460029"/>
                  <a:pt x="7225002" y="6388877"/>
                  <a:pt x="6795340" y="6419449"/>
                </a:cubicBezTo>
                <a:cubicBezTo>
                  <a:pt x="6365678" y="6450021"/>
                  <a:pt x="6557322" y="6438388"/>
                  <a:pt x="6338161" y="6419449"/>
                </a:cubicBezTo>
                <a:cubicBezTo>
                  <a:pt x="6119000" y="6400510"/>
                  <a:pt x="6102903" y="6410508"/>
                  <a:pt x="5880983" y="6419449"/>
                </a:cubicBezTo>
                <a:cubicBezTo>
                  <a:pt x="5659063" y="6428390"/>
                  <a:pt x="5323062" y="6397318"/>
                  <a:pt x="5070529" y="6419449"/>
                </a:cubicBezTo>
                <a:cubicBezTo>
                  <a:pt x="4817996" y="6441580"/>
                  <a:pt x="4830666" y="6428423"/>
                  <a:pt x="4613350" y="6419449"/>
                </a:cubicBezTo>
                <a:cubicBezTo>
                  <a:pt x="4396034" y="6410475"/>
                  <a:pt x="4368483" y="6422224"/>
                  <a:pt x="4273930" y="6419449"/>
                </a:cubicBezTo>
                <a:cubicBezTo>
                  <a:pt x="4179377" y="6416674"/>
                  <a:pt x="3575967" y="6460584"/>
                  <a:pt x="3345718" y="6419449"/>
                </a:cubicBezTo>
                <a:cubicBezTo>
                  <a:pt x="3115469" y="6378314"/>
                  <a:pt x="2658173" y="6374501"/>
                  <a:pt x="2417506" y="6419449"/>
                </a:cubicBezTo>
                <a:cubicBezTo>
                  <a:pt x="2176839" y="6464397"/>
                  <a:pt x="1771375" y="6412076"/>
                  <a:pt x="1489295" y="6419449"/>
                </a:cubicBezTo>
                <a:cubicBezTo>
                  <a:pt x="1207215" y="6426822"/>
                  <a:pt x="841733" y="6409428"/>
                  <a:pt x="678841" y="6419449"/>
                </a:cubicBezTo>
                <a:cubicBezTo>
                  <a:pt x="515949" y="6429470"/>
                  <a:pt x="234889" y="6420416"/>
                  <a:pt x="0" y="6419449"/>
                </a:cubicBezTo>
                <a:cubicBezTo>
                  <a:pt x="11452" y="6182211"/>
                  <a:pt x="-19359" y="5918479"/>
                  <a:pt x="0" y="5777504"/>
                </a:cubicBezTo>
                <a:cubicBezTo>
                  <a:pt x="19359" y="5636530"/>
                  <a:pt x="-30380" y="5273178"/>
                  <a:pt x="0" y="5135559"/>
                </a:cubicBezTo>
                <a:cubicBezTo>
                  <a:pt x="30380" y="4997940"/>
                  <a:pt x="-13671" y="4754059"/>
                  <a:pt x="0" y="4429420"/>
                </a:cubicBezTo>
                <a:cubicBezTo>
                  <a:pt x="13671" y="4104781"/>
                  <a:pt x="-12423" y="4055918"/>
                  <a:pt x="0" y="3851669"/>
                </a:cubicBezTo>
                <a:cubicBezTo>
                  <a:pt x="12423" y="3647420"/>
                  <a:pt x="-37794" y="3309887"/>
                  <a:pt x="0" y="3081336"/>
                </a:cubicBezTo>
                <a:cubicBezTo>
                  <a:pt x="37794" y="2852785"/>
                  <a:pt x="-16347" y="2675751"/>
                  <a:pt x="0" y="2311002"/>
                </a:cubicBezTo>
                <a:cubicBezTo>
                  <a:pt x="16347" y="1946253"/>
                  <a:pt x="14834" y="1784736"/>
                  <a:pt x="0" y="1540668"/>
                </a:cubicBezTo>
                <a:cubicBezTo>
                  <a:pt x="-14834" y="1296600"/>
                  <a:pt x="20956" y="1143514"/>
                  <a:pt x="0" y="962917"/>
                </a:cubicBezTo>
                <a:cubicBezTo>
                  <a:pt x="-20956" y="782320"/>
                  <a:pt x="10281" y="267164"/>
                  <a:pt x="0" y="0"/>
                </a:cubicBezTo>
                <a:close/>
              </a:path>
              <a:path w="11775819" h="6419449" stroke="0" extrusionOk="0">
                <a:moveTo>
                  <a:pt x="0" y="0"/>
                </a:moveTo>
                <a:cubicBezTo>
                  <a:pt x="249632" y="1047"/>
                  <a:pt x="384507" y="-13422"/>
                  <a:pt x="574937" y="0"/>
                </a:cubicBezTo>
                <a:cubicBezTo>
                  <a:pt x="765367" y="13422"/>
                  <a:pt x="771544" y="-5817"/>
                  <a:pt x="914358" y="0"/>
                </a:cubicBezTo>
                <a:cubicBezTo>
                  <a:pt x="1057172" y="5817"/>
                  <a:pt x="1336683" y="16815"/>
                  <a:pt x="1489295" y="0"/>
                </a:cubicBezTo>
                <a:cubicBezTo>
                  <a:pt x="1641907" y="-16815"/>
                  <a:pt x="1845716" y="20134"/>
                  <a:pt x="1946474" y="0"/>
                </a:cubicBezTo>
                <a:cubicBezTo>
                  <a:pt x="2047232" y="-20134"/>
                  <a:pt x="2400066" y="-28515"/>
                  <a:pt x="2521411" y="0"/>
                </a:cubicBezTo>
                <a:cubicBezTo>
                  <a:pt x="2642756" y="28515"/>
                  <a:pt x="2837597" y="-10934"/>
                  <a:pt x="2978590" y="0"/>
                </a:cubicBezTo>
                <a:cubicBezTo>
                  <a:pt x="3119583" y="10934"/>
                  <a:pt x="3218444" y="-5927"/>
                  <a:pt x="3318010" y="0"/>
                </a:cubicBezTo>
                <a:cubicBezTo>
                  <a:pt x="3417576" y="5927"/>
                  <a:pt x="3733679" y="-39209"/>
                  <a:pt x="4128464" y="0"/>
                </a:cubicBezTo>
                <a:cubicBezTo>
                  <a:pt x="4523249" y="39209"/>
                  <a:pt x="4486286" y="23615"/>
                  <a:pt x="4821159" y="0"/>
                </a:cubicBezTo>
                <a:cubicBezTo>
                  <a:pt x="5156032" y="-23615"/>
                  <a:pt x="5028752" y="-9000"/>
                  <a:pt x="5160580" y="0"/>
                </a:cubicBezTo>
                <a:cubicBezTo>
                  <a:pt x="5292408" y="9000"/>
                  <a:pt x="5814709" y="15000"/>
                  <a:pt x="6088791" y="0"/>
                </a:cubicBezTo>
                <a:cubicBezTo>
                  <a:pt x="6362873" y="-15000"/>
                  <a:pt x="6773413" y="-42061"/>
                  <a:pt x="7017003" y="0"/>
                </a:cubicBezTo>
                <a:cubicBezTo>
                  <a:pt x="7260593" y="42061"/>
                  <a:pt x="7535309" y="-12428"/>
                  <a:pt x="7709698" y="0"/>
                </a:cubicBezTo>
                <a:cubicBezTo>
                  <a:pt x="7884087" y="12428"/>
                  <a:pt x="7980833" y="9521"/>
                  <a:pt x="8049119" y="0"/>
                </a:cubicBezTo>
                <a:cubicBezTo>
                  <a:pt x="8117405" y="-9521"/>
                  <a:pt x="8347887" y="-13464"/>
                  <a:pt x="8506297" y="0"/>
                </a:cubicBezTo>
                <a:cubicBezTo>
                  <a:pt x="8664707" y="13464"/>
                  <a:pt x="8953593" y="13807"/>
                  <a:pt x="9316751" y="0"/>
                </a:cubicBezTo>
                <a:cubicBezTo>
                  <a:pt x="9679909" y="-13807"/>
                  <a:pt x="10055390" y="35789"/>
                  <a:pt x="10244963" y="0"/>
                </a:cubicBezTo>
                <a:cubicBezTo>
                  <a:pt x="10434536" y="-35789"/>
                  <a:pt x="10700078" y="-16901"/>
                  <a:pt x="10937658" y="0"/>
                </a:cubicBezTo>
                <a:cubicBezTo>
                  <a:pt x="11175238" y="16901"/>
                  <a:pt x="11458873" y="-36582"/>
                  <a:pt x="11775819" y="0"/>
                </a:cubicBezTo>
                <a:cubicBezTo>
                  <a:pt x="11769878" y="105669"/>
                  <a:pt x="11790239" y="406989"/>
                  <a:pt x="11775819" y="513556"/>
                </a:cubicBezTo>
                <a:cubicBezTo>
                  <a:pt x="11761399" y="620123"/>
                  <a:pt x="11790152" y="931903"/>
                  <a:pt x="11775819" y="1091306"/>
                </a:cubicBezTo>
                <a:cubicBezTo>
                  <a:pt x="11761487" y="1250709"/>
                  <a:pt x="11757448" y="1478339"/>
                  <a:pt x="11775819" y="1669057"/>
                </a:cubicBezTo>
                <a:cubicBezTo>
                  <a:pt x="11794190" y="1859775"/>
                  <a:pt x="11797774" y="2052323"/>
                  <a:pt x="11775819" y="2375196"/>
                </a:cubicBezTo>
                <a:cubicBezTo>
                  <a:pt x="11753864" y="2698069"/>
                  <a:pt x="11797112" y="2830528"/>
                  <a:pt x="11775819" y="2952947"/>
                </a:cubicBezTo>
                <a:cubicBezTo>
                  <a:pt x="11754526" y="3075366"/>
                  <a:pt x="11792003" y="3319787"/>
                  <a:pt x="11775819" y="3594891"/>
                </a:cubicBezTo>
                <a:cubicBezTo>
                  <a:pt x="11759635" y="3869995"/>
                  <a:pt x="11793911" y="3869597"/>
                  <a:pt x="11775819" y="4108447"/>
                </a:cubicBezTo>
                <a:cubicBezTo>
                  <a:pt x="11757727" y="4347297"/>
                  <a:pt x="11759886" y="4333279"/>
                  <a:pt x="11775819" y="4557809"/>
                </a:cubicBezTo>
                <a:cubicBezTo>
                  <a:pt x="11791752" y="4782339"/>
                  <a:pt x="11793777" y="4854447"/>
                  <a:pt x="11775819" y="5071365"/>
                </a:cubicBezTo>
                <a:cubicBezTo>
                  <a:pt x="11757861" y="5288283"/>
                  <a:pt x="11782731" y="5391312"/>
                  <a:pt x="11775819" y="5584921"/>
                </a:cubicBezTo>
                <a:cubicBezTo>
                  <a:pt x="11768907" y="5778530"/>
                  <a:pt x="11794127" y="6005587"/>
                  <a:pt x="11775819" y="6419449"/>
                </a:cubicBezTo>
                <a:cubicBezTo>
                  <a:pt x="11657834" y="6407649"/>
                  <a:pt x="11482103" y="6411018"/>
                  <a:pt x="11200882" y="6419449"/>
                </a:cubicBezTo>
                <a:cubicBezTo>
                  <a:pt x="10919661" y="6427880"/>
                  <a:pt x="10899843" y="6430265"/>
                  <a:pt x="10625945" y="6419449"/>
                </a:cubicBezTo>
                <a:cubicBezTo>
                  <a:pt x="10352047" y="6408633"/>
                  <a:pt x="10358040" y="6401481"/>
                  <a:pt x="10168766" y="6419449"/>
                </a:cubicBezTo>
                <a:cubicBezTo>
                  <a:pt x="9979492" y="6437417"/>
                  <a:pt x="9495584" y="6439835"/>
                  <a:pt x="9240554" y="6419449"/>
                </a:cubicBezTo>
                <a:cubicBezTo>
                  <a:pt x="8985524" y="6399063"/>
                  <a:pt x="8936507" y="6399206"/>
                  <a:pt x="8665617" y="6419449"/>
                </a:cubicBezTo>
                <a:cubicBezTo>
                  <a:pt x="8394727" y="6439692"/>
                  <a:pt x="8213576" y="6417903"/>
                  <a:pt x="7972922" y="6419449"/>
                </a:cubicBezTo>
                <a:cubicBezTo>
                  <a:pt x="7732269" y="6420995"/>
                  <a:pt x="7551520" y="6428783"/>
                  <a:pt x="7397985" y="6419449"/>
                </a:cubicBezTo>
                <a:cubicBezTo>
                  <a:pt x="7244450" y="6410115"/>
                  <a:pt x="7016984" y="6437911"/>
                  <a:pt x="6823048" y="6419449"/>
                </a:cubicBezTo>
                <a:cubicBezTo>
                  <a:pt x="6629112" y="6400987"/>
                  <a:pt x="6371676" y="6420964"/>
                  <a:pt x="6130353" y="6419449"/>
                </a:cubicBezTo>
                <a:cubicBezTo>
                  <a:pt x="5889031" y="6417934"/>
                  <a:pt x="5863644" y="6431147"/>
                  <a:pt x="5790932" y="6419449"/>
                </a:cubicBezTo>
                <a:cubicBezTo>
                  <a:pt x="5718220" y="6407751"/>
                  <a:pt x="5528982" y="6430057"/>
                  <a:pt x="5333753" y="6419449"/>
                </a:cubicBezTo>
                <a:cubicBezTo>
                  <a:pt x="5138524" y="6408841"/>
                  <a:pt x="5141297" y="6434743"/>
                  <a:pt x="4994333" y="6419449"/>
                </a:cubicBezTo>
                <a:cubicBezTo>
                  <a:pt x="4847369" y="6404155"/>
                  <a:pt x="4661072" y="6406640"/>
                  <a:pt x="4419396" y="6419449"/>
                </a:cubicBezTo>
                <a:cubicBezTo>
                  <a:pt x="4177720" y="6432258"/>
                  <a:pt x="3773638" y="6444469"/>
                  <a:pt x="3491184" y="6419449"/>
                </a:cubicBezTo>
                <a:cubicBezTo>
                  <a:pt x="3208730" y="6394429"/>
                  <a:pt x="3061722" y="6401396"/>
                  <a:pt x="2916247" y="6419449"/>
                </a:cubicBezTo>
                <a:cubicBezTo>
                  <a:pt x="2770772" y="6437502"/>
                  <a:pt x="2473290" y="6430552"/>
                  <a:pt x="2223552" y="6419449"/>
                </a:cubicBezTo>
                <a:cubicBezTo>
                  <a:pt x="1973815" y="6408346"/>
                  <a:pt x="1960607" y="6413786"/>
                  <a:pt x="1884131" y="6419449"/>
                </a:cubicBezTo>
                <a:cubicBezTo>
                  <a:pt x="1807655" y="6425112"/>
                  <a:pt x="1288275" y="6399427"/>
                  <a:pt x="1073678" y="6419449"/>
                </a:cubicBezTo>
                <a:cubicBezTo>
                  <a:pt x="859081" y="6439471"/>
                  <a:pt x="324081" y="6458335"/>
                  <a:pt x="0" y="6419449"/>
                </a:cubicBezTo>
                <a:cubicBezTo>
                  <a:pt x="21399" y="6199700"/>
                  <a:pt x="-1801" y="6108399"/>
                  <a:pt x="0" y="5905893"/>
                </a:cubicBezTo>
                <a:cubicBezTo>
                  <a:pt x="1801" y="5703387"/>
                  <a:pt x="5804" y="5546128"/>
                  <a:pt x="0" y="5263948"/>
                </a:cubicBezTo>
                <a:cubicBezTo>
                  <a:pt x="-5804" y="4981769"/>
                  <a:pt x="17446" y="4841472"/>
                  <a:pt x="0" y="4686198"/>
                </a:cubicBezTo>
                <a:cubicBezTo>
                  <a:pt x="-17446" y="4530924"/>
                  <a:pt x="38039" y="4225934"/>
                  <a:pt x="0" y="3915864"/>
                </a:cubicBezTo>
                <a:cubicBezTo>
                  <a:pt x="-38039" y="3605794"/>
                  <a:pt x="-37933" y="3415180"/>
                  <a:pt x="0" y="3145530"/>
                </a:cubicBezTo>
                <a:cubicBezTo>
                  <a:pt x="37933" y="2875880"/>
                  <a:pt x="1713" y="2775694"/>
                  <a:pt x="0" y="2631974"/>
                </a:cubicBezTo>
                <a:cubicBezTo>
                  <a:pt x="-1713" y="2488254"/>
                  <a:pt x="225" y="2186835"/>
                  <a:pt x="0" y="1990029"/>
                </a:cubicBezTo>
                <a:cubicBezTo>
                  <a:pt x="-225" y="1793224"/>
                  <a:pt x="9403" y="1527864"/>
                  <a:pt x="0" y="1412279"/>
                </a:cubicBezTo>
                <a:cubicBezTo>
                  <a:pt x="-9403" y="1296694"/>
                  <a:pt x="18985" y="877238"/>
                  <a:pt x="0" y="641945"/>
                </a:cubicBezTo>
                <a:cubicBezTo>
                  <a:pt x="-18985" y="406652"/>
                  <a:pt x="17264" y="225558"/>
                  <a:pt x="0" y="0"/>
                </a:cubicBezTo>
                <a:close/>
              </a:path>
            </a:pathLst>
          </a:custGeom>
          <a:solidFill>
            <a:srgbClr val="F7F7F7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1832796384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63500" sx="102000" sy="1020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سهم: بشكل رتبة عسكرية 6">
            <a:extLst>
              <a:ext uri="{FF2B5EF4-FFF2-40B4-BE49-F238E27FC236}">
                <a16:creationId xmlns:a16="http://schemas.microsoft.com/office/drawing/2014/main" id="{3B4CE18B-98B8-7E9B-E3B9-F0BD47893F4E}"/>
              </a:ext>
            </a:extLst>
          </p:cNvPr>
          <p:cNvSpPr/>
          <p:nvPr/>
        </p:nvSpPr>
        <p:spPr>
          <a:xfrm flipH="1">
            <a:off x="224852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1E5E7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7" name="مربع نص 56">
            <a:extLst>
              <a:ext uri="{FF2B5EF4-FFF2-40B4-BE49-F238E27FC236}">
                <a16:creationId xmlns:a16="http://schemas.microsoft.com/office/drawing/2014/main" id="{58808311-B8DA-74F4-32A3-004F244EA1E0}"/>
              </a:ext>
            </a:extLst>
          </p:cNvPr>
          <p:cNvSpPr txBox="1"/>
          <p:nvPr/>
        </p:nvSpPr>
        <p:spPr>
          <a:xfrm>
            <a:off x="479433" y="64338"/>
            <a:ext cx="2588368" cy="646331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التقويـــــــــــــــــــــــــــــــــم</a:t>
            </a:r>
          </a:p>
        </p:txBody>
      </p:sp>
      <p:sp>
        <p:nvSpPr>
          <p:cNvPr id="28" name="سهم: بشكل رتبة عسكرية 27">
            <a:extLst>
              <a:ext uri="{FF2B5EF4-FFF2-40B4-BE49-F238E27FC236}">
                <a16:creationId xmlns:a16="http://schemas.microsoft.com/office/drawing/2014/main" id="{14D355B1-9A78-F45D-1D65-B0A9CF273B65}"/>
              </a:ext>
            </a:extLst>
          </p:cNvPr>
          <p:cNvSpPr/>
          <p:nvPr/>
        </p:nvSpPr>
        <p:spPr>
          <a:xfrm flipH="1">
            <a:off x="1665646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CD6D4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6" name="مربع نص 55">
            <a:extLst>
              <a:ext uri="{FF2B5EF4-FFF2-40B4-BE49-F238E27FC236}">
                <a16:creationId xmlns:a16="http://schemas.microsoft.com/office/drawing/2014/main" id="{02A4FC8E-8090-9828-574D-0089AD178C2E}"/>
              </a:ext>
            </a:extLst>
          </p:cNvPr>
          <p:cNvSpPr txBox="1"/>
          <p:nvPr/>
        </p:nvSpPr>
        <p:spPr>
          <a:xfrm>
            <a:off x="2028198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التـــــــــــــــــــــــــدريـــــــــــــــــــــــــــــــــــــــــب</a:t>
            </a:r>
          </a:p>
        </p:txBody>
      </p:sp>
      <p:sp>
        <p:nvSpPr>
          <p:cNvPr id="29" name="سهم: بشكل رتبة عسكرية 28">
            <a:extLst>
              <a:ext uri="{FF2B5EF4-FFF2-40B4-BE49-F238E27FC236}">
                <a16:creationId xmlns:a16="http://schemas.microsoft.com/office/drawing/2014/main" id="{1F2EEA7B-E655-243F-8CDE-7CEF7515F089}"/>
              </a:ext>
            </a:extLst>
          </p:cNvPr>
          <p:cNvSpPr/>
          <p:nvPr/>
        </p:nvSpPr>
        <p:spPr>
          <a:xfrm flipH="1">
            <a:off x="3106440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2F2E4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5" name="مربع نص 54">
            <a:extLst>
              <a:ext uri="{FF2B5EF4-FFF2-40B4-BE49-F238E27FC236}">
                <a16:creationId xmlns:a16="http://schemas.microsoft.com/office/drawing/2014/main" id="{8BD41AF2-431A-CCE5-1B2C-CAFEFE55D39F}"/>
              </a:ext>
            </a:extLst>
          </p:cNvPr>
          <p:cNvSpPr txBox="1"/>
          <p:nvPr/>
        </p:nvSpPr>
        <p:spPr>
          <a:xfrm>
            <a:off x="3468992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التـــــــــــــــــــــــدريـــــــــــــــــــــــــــــــــــــــس</a:t>
            </a:r>
          </a:p>
        </p:txBody>
      </p:sp>
      <p:sp>
        <p:nvSpPr>
          <p:cNvPr id="30" name="سهم: بشكل رتبة عسكرية 29">
            <a:extLst>
              <a:ext uri="{FF2B5EF4-FFF2-40B4-BE49-F238E27FC236}">
                <a16:creationId xmlns:a16="http://schemas.microsoft.com/office/drawing/2014/main" id="{39A03983-F660-437B-8FAB-5A684A4A3E01}"/>
              </a:ext>
            </a:extLst>
          </p:cNvPr>
          <p:cNvSpPr/>
          <p:nvPr/>
        </p:nvSpPr>
        <p:spPr>
          <a:xfrm flipH="1">
            <a:off x="4547234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FFFCC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4" name="مربع نص 53">
            <a:extLst>
              <a:ext uri="{FF2B5EF4-FFF2-40B4-BE49-F238E27FC236}">
                <a16:creationId xmlns:a16="http://schemas.microsoft.com/office/drawing/2014/main" id="{8971BC91-F757-DFED-7088-0868F5056FFB}"/>
              </a:ext>
            </a:extLst>
          </p:cNvPr>
          <p:cNvSpPr txBox="1"/>
          <p:nvPr/>
        </p:nvSpPr>
        <p:spPr>
          <a:xfrm>
            <a:off x="4909786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التهــــــــــيــــــــــــــئــــــــــــــــــــــــــــــــــة</a:t>
            </a:r>
          </a:p>
        </p:txBody>
      </p:sp>
      <p:graphicFrame>
        <p:nvGraphicFramePr>
          <p:cNvPr id="2" name="جدول 1">
            <a:extLst>
              <a:ext uri="{FF2B5EF4-FFF2-40B4-BE49-F238E27FC236}">
                <a16:creationId xmlns:a16="http://schemas.microsoft.com/office/drawing/2014/main" id="{DDDF8FA9-1CA6-7CE7-3792-40F82709C2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3094808"/>
              </p:ext>
            </p:extLst>
          </p:nvPr>
        </p:nvGraphicFramePr>
        <p:xfrm>
          <a:off x="366132" y="670740"/>
          <a:ext cx="11497499" cy="5874439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423083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  <a:gridCol w="9074416">
                  <a:extLst>
                    <a:ext uri="{9D8B030D-6E8A-4147-A177-3AD203B41FA5}">
                      <a16:colId xmlns:a16="http://schemas.microsoft.com/office/drawing/2014/main" val="87156748"/>
                    </a:ext>
                  </a:extLst>
                </a:gridCol>
              </a:tblGrid>
              <a:tr h="5874439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200" dirty="0">
                        <a:cs typeface="AGA Aladdin Regular" pitchFamily="2" charset="-78"/>
                      </a:endParaRPr>
                    </a:p>
                  </a:txBody>
                  <a:tcPr>
                    <a:lnL w="12700" cmpd="sng">
                      <a:noFill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</a:tbl>
          </a:graphicData>
        </a:graphic>
      </p:graphicFrame>
      <p:graphicFrame>
        <p:nvGraphicFramePr>
          <p:cNvPr id="4" name="جدول 21">
            <a:extLst>
              <a:ext uri="{FF2B5EF4-FFF2-40B4-BE49-F238E27FC236}">
                <a16:creationId xmlns:a16="http://schemas.microsoft.com/office/drawing/2014/main" id="{7DCAEB67-85BD-71AF-2F93-FB4797B0EE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0415018"/>
              </p:ext>
            </p:extLst>
          </p:nvPr>
        </p:nvGraphicFramePr>
        <p:xfrm>
          <a:off x="738301" y="1266402"/>
          <a:ext cx="8532723" cy="5147685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844241">
                  <a:extLst>
                    <a:ext uri="{9D8B030D-6E8A-4147-A177-3AD203B41FA5}">
                      <a16:colId xmlns:a16="http://schemas.microsoft.com/office/drawing/2014/main" val="159322320"/>
                    </a:ext>
                  </a:extLst>
                </a:gridCol>
                <a:gridCol w="2844241">
                  <a:extLst>
                    <a:ext uri="{9D8B030D-6E8A-4147-A177-3AD203B41FA5}">
                      <a16:colId xmlns:a16="http://schemas.microsoft.com/office/drawing/2014/main" val="2760843535"/>
                    </a:ext>
                  </a:extLst>
                </a:gridCol>
                <a:gridCol w="2844241">
                  <a:extLst>
                    <a:ext uri="{9D8B030D-6E8A-4147-A177-3AD203B41FA5}">
                      <a16:colId xmlns:a16="http://schemas.microsoft.com/office/drawing/2014/main" val="2015785482"/>
                    </a:ext>
                  </a:extLst>
                </a:gridCol>
              </a:tblGrid>
              <a:tr h="786396">
                <a:tc>
                  <a:txBody>
                    <a:bodyPr/>
                    <a:lstStyle/>
                    <a:p>
                      <a:pPr algn="ctr" rtl="1"/>
                      <a:r>
                        <a:rPr lang="ar-SA" sz="40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ماذا أعرف</a:t>
                      </a:r>
                    </a:p>
                  </a:txBody>
                  <a:tcPr anchor="ctr">
                    <a:solidFill>
                      <a:srgbClr val="A095B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40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ما أريد أن أعرف</a:t>
                      </a:r>
                    </a:p>
                  </a:txBody>
                  <a:tcPr anchor="ctr">
                    <a:solidFill>
                      <a:srgbClr val="A095B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40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ماذا تعلمت</a:t>
                      </a:r>
                    </a:p>
                  </a:txBody>
                  <a:tcPr anchor="ctr">
                    <a:solidFill>
                      <a:srgbClr val="A095B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3021184"/>
                  </a:ext>
                </a:extLst>
              </a:tr>
              <a:tr h="4361289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2986090"/>
                  </a:ext>
                </a:extLst>
              </a:tr>
            </a:tbl>
          </a:graphicData>
        </a:graphic>
      </p:graphicFrame>
      <p:sp>
        <p:nvSpPr>
          <p:cNvPr id="5" name="مربع نص 4">
            <a:extLst>
              <a:ext uri="{FF2B5EF4-FFF2-40B4-BE49-F238E27FC236}">
                <a16:creationId xmlns:a16="http://schemas.microsoft.com/office/drawing/2014/main" id="{F8475421-63AD-A70E-6258-7061D97D2F79}"/>
              </a:ext>
            </a:extLst>
          </p:cNvPr>
          <p:cNvSpPr txBox="1"/>
          <p:nvPr/>
        </p:nvSpPr>
        <p:spPr>
          <a:xfrm>
            <a:off x="2756500" y="628164"/>
            <a:ext cx="459874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0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جدول التعلم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6F30C56F-B286-FD9F-6D91-583C6C1E0AF8}"/>
              </a:ext>
            </a:extLst>
          </p:cNvPr>
          <p:cNvSpPr txBox="1"/>
          <p:nvPr/>
        </p:nvSpPr>
        <p:spPr>
          <a:xfrm rot="16200000">
            <a:off x="-1075983" y="3680306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جواهر الحارثي 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</a:rPr>
              <a:t>@jewelsAlshdaddi</a:t>
            </a:r>
            <a:endParaRPr lang="ar-SA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D2E207D0-C786-59EB-0BAD-D243FBE15F40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745" y="571555"/>
            <a:ext cx="744303" cy="744303"/>
          </a:xfrm>
          <a:prstGeom prst="rect">
            <a:avLst/>
          </a:prstGeom>
        </p:spPr>
      </p:pic>
      <p:sp>
        <p:nvSpPr>
          <p:cNvPr id="36" name="مربع نص 35">
            <a:extLst>
              <a:ext uri="{FF2B5EF4-FFF2-40B4-BE49-F238E27FC236}">
                <a16:creationId xmlns:a16="http://schemas.microsoft.com/office/drawing/2014/main" id="{AD909F5A-EECF-8EF1-5D50-0F279E44A87B}"/>
              </a:ext>
            </a:extLst>
          </p:cNvPr>
          <p:cNvSpPr txBox="1"/>
          <p:nvPr/>
        </p:nvSpPr>
        <p:spPr>
          <a:xfrm>
            <a:off x="9403302" y="1056312"/>
            <a:ext cx="2530421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>
              <a:defRPr/>
            </a:pPr>
            <a:r>
              <a:rPr lang="ar-SA" sz="24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الموضوع/ </a:t>
            </a:r>
          </a:p>
          <a:p>
            <a:pPr lvl="0" algn="ctr">
              <a:defRPr/>
            </a:pPr>
            <a:r>
              <a:rPr lang="ar-SA" sz="2400" dirty="0">
                <a:solidFill>
                  <a:schemeClr val="tx2">
                    <a:lumMod val="75000"/>
                    <a:lumOff val="2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المستوى الإحداثي</a:t>
            </a:r>
          </a:p>
          <a:p>
            <a:pPr lvl="0" algn="ctr">
              <a:defRPr/>
            </a:pPr>
            <a:r>
              <a:rPr lang="ar-SA" sz="24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1447/04/15</a:t>
            </a: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107B32E0-CB76-8322-A14B-9CA9A25D8CD7}"/>
              </a:ext>
            </a:extLst>
          </p:cNvPr>
          <p:cNvSpPr txBox="1"/>
          <p:nvPr/>
        </p:nvSpPr>
        <p:spPr>
          <a:xfrm>
            <a:off x="9473394" y="4268930"/>
            <a:ext cx="2390237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dirty="0">
                <a:solidFill>
                  <a:schemeClr val="accent2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الأهداف الخاصة: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ar-SA" sz="2400" dirty="0">
                <a:solidFill>
                  <a:srgbClr val="7030A0"/>
                </a:solidFill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التمثيل البياني لزوج مرتب.</a:t>
            </a:r>
          </a:p>
        </p:txBody>
      </p:sp>
      <p:pic>
        <p:nvPicPr>
          <p:cNvPr id="11" name="صورة 10">
            <a:extLst>
              <a:ext uri="{FF2B5EF4-FFF2-40B4-BE49-F238E27FC236}">
                <a16:creationId xmlns:a16="http://schemas.microsoft.com/office/drawing/2014/main" id="{54EE2AF8-E560-03ED-9494-31D294036DB6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552221" y="2555392"/>
            <a:ext cx="2232583" cy="1414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62815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64C030-C498-0290-D78B-F339E677C1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سهم: بشكل رتبة عسكرية 32">
            <a:extLst>
              <a:ext uri="{FF2B5EF4-FFF2-40B4-BE49-F238E27FC236}">
                <a16:creationId xmlns:a16="http://schemas.microsoft.com/office/drawing/2014/main" id="{C31F7B22-018C-3D44-AA12-9ADE4047DEA0}"/>
              </a:ext>
            </a:extLst>
          </p:cNvPr>
          <p:cNvSpPr/>
          <p:nvPr/>
        </p:nvSpPr>
        <p:spPr>
          <a:xfrm flipH="1">
            <a:off x="8869618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DEDF5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ED501C5D-EAED-42B7-2F49-097E8EF786E5}"/>
              </a:ext>
            </a:extLst>
          </p:cNvPr>
          <p:cNvSpPr txBox="1"/>
          <p:nvPr/>
        </p:nvSpPr>
        <p:spPr>
          <a:xfrm>
            <a:off x="9248930" y="64338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حـــــــــــــــل الواجـــــــــــــب</a:t>
            </a:r>
          </a:p>
        </p:txBody>
      </p:sp>
      <p:sp>
        <p:nvSpPr>
          <p:cNvPr id="32" name="سهم: بشكل رتبة عسكرية 31">
            <a:extLst>
              <a:ext uri="{FF2B5EF4-FFF2-40B4-BE49-F238E27FC236}">
                <a16:creationId xmlns:a16="http://schemas.microsoft.com/office/drawing/2014/main" id="{69D69F6E-B123-2C82-2A0E-6EC01878DCCB}"/>
              </a:ext>
            </a:extLst>
          </p:cNvPr>
          <p:cNvSpPr/>
          <p:nvPr/>
        </p:nvSpPr>
        <p:spPr>
          <a:xfrm flipH="1">
            <a:off x="7428822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2EAFE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2" name="مربع نص 51">
            <a:extLst>
              <a:ext uri="{FF2B5EF4-FFF2-40B4-BE49-F238E27FC236}">
                <a16:creationId xmlns:a16="http://schemas.microsoft.com/office/drawing/2014/main" id="{E375C064-45A4-0F0E-653E-0269E9319002}"/>
              </a:ext>
            </a:extLst>
          </p:cNvPr>
          <p:cNvSpPr txBox="1"/>
          <p:nvPr/>
        </p:nvSpPr>
        <p:spPr>
          <a:xfrm>
            <a:off x="7765708" y="40563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اختبــــــــــار قصــــــــــــــــــــــــير</a:t>
            </a:r>
          </a:p>
        </p:txBody>
      </p:sp>
      <p:sp>
        <p:nvSpPr>
          <p:cNvPr id="31" name="سهم: بشكل رتبة عسكرية 30">
            <a:extLst>
              <a:ext uri="{FF2B5EF4-FFF2-40B4-BE49-F238E27FC236}">
                <a16:creationId xmlns:a16="http://schemas.microsoft.com/office/drawing/2014/main" id="{A743B910-574A-3E9C-32B5-F30C843AA05D}"/>
              </a:ext>
            </a:extLst>
          </p:cNvPr>
          <p:cNvSpPr/>
          <p:nvPr/>
        </p:nvSpPr>
        <p:spPr>
          <a:xfrm flipH="1">
            <a:off x="5988028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DE9D7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3" name="مربع نص 52">
            <a:extLst>
              <a:ext uri="{FF2B5EF4-FFF2-40B4-BE49-F238E27FC236}">
                <a16:creationId xmlns:a16="http://schemas.microsoft.com/office/drawing/2014/main" id="{37EE5208-4D36-F858-8ADC-E05A62A15CE3}"/>
              </a:ext>
            </a:extLst>
          </p:cNvPr>
          <p:cNvSpPr txBox="1"/>
          <p:nvPr/>
        </p:nvSpPr>
        <p:spPr>
          <a:xfrm>
            <a:off x="6242609" y="64338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الـــــــــــــــــــرئيـــــــسيــــــــــــــــــــــــة</a:t>
            </a:r>
          </a:p>
        </p:txBody>
      </p:sp>
      <p:sp>
        <p:nvSpPr>
          <p:cNvPr id="26" name="مستطيل 25">
            <a:extLst>
              <a:ext uri="{FF2B5EF4-FFF2-40B4-BE49-F238E27FC236}">
                <a16:creationId xmlns:a16="http://schemas.microsoft.com/office/drawing/2014/main" id="{9C92CC99-62B2-382B-0A01-92AA4BDEDE31}"/>
              </a:ext>
            </a:extLst>
          </p:cNvPr>
          <p:cNvSpPr/>
          <p:nvPr/>
        </p:nvSpPr>
        <p:spPr>
          <a:xfrm>
            <a:off x="224852" y="312821"/>
            <a:ext cx="11775819" cy="6419449"/>
          </a:xfrm>
          <a:custGeom>
            <a:avLst/>
            <a:gdLst>
              <a:gd name="connsiteX0" fmla="*/ 0 w 11775819"/>
              <a:gd name="connsiteY0" fmla="*/ 0 h 6419449"/>
              <a:gd name="connsiteX1" fmla="*/ 810453 w 11775819"/>
              <a:gd name="connsiteY1" fmla="*/ 0 h 6419449"/>
              <a:gd name="connsiteX2" fmla="*/ 1620907 w 11775819"/>
              <a:gd name="connsiteY2" fmla="*/ 0 h 6419449"/>
              <a:gd name="connsiteX3" fmla="*/ 2195844 w 11775819"/>
              <a:gd name="connsiteY3" fmla="*/ 0 h 6419449"/>
              <a:gd name="connsiteX4" fmla="*/ 2770781 w 11775819"/>
              <a:gd name="connsiteY4" fmla="*/ 0 h 6419449"/>
              <a:gd name="connsiteX5" fmla="*/ 3581234 w 11775819"/>
              <a:gd name="connsiteY5" fmla="*/ 0 h 6419449"/>
              <a:gd name="connsiteX6" fmla="*/ 4273930 w 11775819"/>
              <a:gd name="connsiteY6" fmla="*/ 0 h 6419449"/>
              <a:gd name="connsiteX7" fmla="*/ 4731108 w 11775819"/>
              <a:gd name="connsiteY7" fmla="*/ 0 h 6419449"/>
              <a:gd name="connsiteX8" fmla="*/ 5659320 w 11775819"/>
              <a:gd name="connsiteY8" fmla="*/ 0 h 6419449"/>
              <a:gd name="connsiteX9" fmla="*/ 6587532 w 11775819"/>
              <a:gd name="connsiteY9" fmla="*/ 0 h 6419449"/>
              <a:gd name="connsiteX10" fmla="*/ 7280227 w 11775819"/>
              <a:gd name="connsiteY10" fmla="*/ 0 h 6419449"/>
              <a:gd name="connsiteX11" fmla="*/ 8090680 w 11775819"/>
              <a:gd name="connsiteY11" fmla="*/ 0 h 6419449"/>
              <a:gd name="connsiteX12" fmla="*/ 8901134 w 11775819"/>
              <a:gd name="connsiteY12" fmla="*/ 0 h 6419449"/>
              <a:gd name="connsiteX13" fmla="*/ 9476071 w 11775819"/>
              <a:gd name="connsiteY13" fmla="*/ 0 h 6419449"/>
              <a:gd name="connsiteX14" fmla="*/ 10168766 w 11775819"/>
              <a:gd name="connsiteY14" fmla="*/ 0 h 6419449"/>
              <a:gd name="connsiteX15" fmla="*/ 10861461 w 11775819"/>
              <a:gd name="connsiteY15" fmla="*/ 0 h 6419449"/>
              <a:gd name="connsiteX16" fmla="*/ 11775819 w 11775819"/>
              <a:gd name="connsiteY16" fmla="*/ 0 h 6419449"/>
              <a:gd name="connsiteX17" fmla="*/ 11775819 w 11775819"/>
              <a:gd name="connsiteY17" fmla="*/ 641945 h 6419449"/>
              <a:gd name="connsiteX18" fmla="*/ 11775819 w 11775819"/>
              <a:gd name="connsiteY18" fmla="*/ 1412279 h 6419449"/>
              <a:gd name="connsiteX19" fmla="*/ 11775819 w 11775819"/>
              <a:gd name="connsiteY19" fmla="*/ 2118418 h 6419449"/>
              <a:gd name="connsiteX20" fmla="*/ 11775819 w 11775819"/>
              <a:gd name="connsiteY20" fmla="*/ 2696169 h 6419449"/>
              <a:gd name="connsiteX21" fmla="*/ 11775819 w 11775819"/>
              <a:gd name="connsiteY21" fmla="*/ 3145530 h 6419449"/>
              <a:gd name="connsiteX22" fmla="*/ 11775819 w 11775819"/>
              <a:gd name="connsiteY22" fmla="*/ 3787475 h 6419449"/>
              <a:gd name="connsiteX23" fmla="*/ 11775819 w 11775819"/>
              <a:gd name="connsiteY23" fmla="*/ 4365225 h 6419449"/>
              <a:gd name="connsiteX24" fmla="*/ 11775819 w 11775819"/>
              <a:gd name="connsiteY24" fmla="*/ 5135559 h 6419449"/>
              <a:gd name="connsiteX25" fmla="*/ 11775819 w 11775819"/>
              <a:gd name="connsiteY25" fmla="*/ 6419449 h 6419449"/>
              <a:gd name="connsiteX26" fmla="*/ 10847607 w 11775819"/>
              <a:gd name="connsiteY26" fmla="*/ 6419449 h 6419449"/>
              <a:gd name="connsiteX27" fmla="*/ 10037154 w 11775819"/>
              <a:gd name="connsiteY27" fmla="*/ 6419449 h 6419449"/>
              <a:gd name="connsiteX28" fmla="*/ 9344459 w 11775819"/>
              <a:gd name="connsiteY28" fmla="*/ 6419449 h 6419449"/>
              <a:gd name="connsiteX29" fmla="*/ 8651763 w 11775819"/>
              <a:gd name="connsiteY29" fmla="*/ 6419449 h 6419449"/>
              <a:gd name="connsiteX30" fmla="*/ 7723552 w 11775819"/>
              <a:gd name="connsiteY30" fmla="*/ 6419449 h 6419449"/>
              <a:gd name="connsiteX31" fmla="*/ 6795340 w 11775819"/>
              <a:gd name="connsiteY31" fmla="*/ 6419449 h 6419449"/>
              <a:gd name="connsiteX32" fmla="*/ 6338161 w 11775819"/>
              <a:gd name="connsiteY32" fmla="*/ 6419449 h 6419449"/>
              <a:gd name="connsiteX33" fmla="*/ 5880983 w 11775819"/>
              <a:gd name="connsiteY33" fmla="*/ 6419449 h 6419449"/>
              <a:gd name="connsiteX34" fmla="*/ 5070529 w 11775819"/>
              <a:gd name="connsiteY34" fmla="*/ 6419449 h 6419449"/>
              <a:gd name="connsiteX35" fmla="*/ 4613350 w 11775819"/>
              <a:gd name="connsiteY35" fmla="*/ 6419449 h 6419449"/>
              <a:gd name="connsiteX36" fmla="*/ 4273930 w 11775819"/>
              <a:gd name="connsiteY36" fmla="*/ 6419449 h 6419449"/>
              <a:gd name="connsiteX37" fmla="*/ 3345718 w 11775819"/>
              <a:gd name="connsiteY37" fmla="*/ 6419449 h 6419449"/>
              <a:gd name="connsiteX38" fmla="*/ 2417506 w 11775819"/>
              <a:gd name="connsiteY38" fmla="*/ 6419449 h 6419449"/>
              <a:gd name="connsiteX39" fmla="*/ 1489295 w 11775819"/>
              <a:gd name="connsiteY39" fmla="*/ 6419449 h 6419449"/>
              <a:gd name="connsiteX40" fmla="*/ 678841 w 11775819"/>
              <a:gd name="connsiteY40" fmla="*/ 6419449 h 6419449"/>
              <a:gd name="connsiteX41" fmla="*/ 0 w 11775819"/>
              <a:gd name="connsiteY41" fmla="*/ 6419449 h 6419449"/>
              <a:gd name="connsiteX42" fmla="*/ 0 w 11775819"/>
              <a:gd name="connsiteY42" fmla="*/ 5777504 h 6419449"/>
              <a:gd name="connsiteX43" fmla="*/ 0 w 11775819"/>
              <a:gd name="connsiteY43" fmla="*/ 5135559 h 6419449"/>
              <a:gd name="connsiteX44" fmla="*/ 0 w 11775819"/>
              <a:gd name="connsiteY44" fmla="*/ 4429420 h 6419449"/>
              <a:gd name="connsiteX45" fmla="*/ 0 w 11775819"/>
              <a:gd name="connsiteY45" fmla="*/ 3851669 h 6419449"/>
              <a:gd name="connsiteX46" fmla="*/ 0 w 11775819"/>
              <a:gd name="connsiteY46" fmla="*/ 3081336 h 6419449"/>
              <a:gd name="connsiteX47" fmla="*/ 0 w 11775819"/>
              <a:gd name="connsiteY47" fmla="*/ 2311002 h 6419449"/>
              <a:gd name="connsiteX48" fmla="*/ 0 w 11775819"/>
              <a:gd name="connsiteY48" fmla="*/ 1540668 h 6419449"/>
              <a:gd name="connsiteX49" fmla="*/ 0 w 11775819"/>
              <a:gd name="connsiteY49" fmla="*/ 962917 h 6419449"/>
              <a:gd name="connsiteX50" fmla="*/ 0 w 11775819"/>
              <a:gd name="connsiteY50" fmla="*/ 0 h 6419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1775819" h="6419449" fill="none" extrusionOk="0">
                <a:moveTo>
                  <a:pt x="0" y="0"/>
                </a:moveTo>
                <a:cubicBezTo>
                  <a:pt x="289838" y="-33106"/>
                  <a:pt x="522246" y="27096"/>
                  <a:pt x="810453" y="0"/>
                </a:cubicBezTo>
                <a:cubicBezTo>
                  <a:pt x="1098660" y="-27096"/>
                  <a:pt x="1366998" y="21362"/>
                  <a:pt x="1620907" y="0"/>
                </a:cubicBezTo>
                <a:cubicBezTo>
                  <a:pt x="1874816" y="-21362"/>
                  <a:pt x="1929640" y="15253"/>
                  <a:pt x="2195844" y="0"/>
                </a:cubicBezTo>
                <a:cubicBezTo>
                  <a:pt x="2462048" y="-15253"/>
                  <a:pt x="2547887" y="-5753"/>
                  <a:pt x="2770781" y="0"/>
                </a:cubicBezTo>
                <a:cubicBezTo>
                  <a:pt x="2993675" y="5753"/>
                  <a:pt x="3196074" y="-18004"/>
                  <a:pt x="3581234" y="0"/>
                </a:cubicBezTo>
                <a:cubicBezTo>
                  <a:pt x="3966394" y="18004"/>
                  <a:pt x="4056686" y="18395"/>
                  <a:pt x="4273930" y="0"/>
                </a:cubicBezTo>
                <a:cubicBezTo>
                  <a:pt x="4491174" y="-18395"/>
                  <a:pt x="4636963" y="1782"/>
                  <a:pt x="4731108" y="0"/>
                </a:cubicBezTo>
                <a:cubicBezTo>
                  <a:pt x="4825253" y="-1782"/>
                  <a:pt x="5307587" y="9924"/>
                  <a:pt x="5659320" y="0"/>
                </a:cubicBezTo>
                <a:cubicBezTo>
                  <a:pt x="6011053" y="-9924"/>
                  <a:pt x="6302459" y="3347"/>
                  <a:pt x="6587532" y="0"/>
                </a:cubicBezTo>
                <a:cubicBezTo>
                  <a:pt x="6872605" y="-3347"/>
                  <a:pt x="7106548" y="19056"/>
                  <a:pt x="7280227" y="0"/>
                </a:cubicBezTo>
                <a:cubicBezTo>
                  <a:pt x="7453907" y="-19056"/>
                  <a:pt x="7896126" y="-25607"/>
                  <a:pt x="8090680" y="0"/>
                </a:cubicBezTo>
                <a:cubicBezTo>
                  <a:pt x="8285234" y="25607"/>
                  <a:pt x="8497142" y="16586"/>
                  <a:pt x="8901134" y="0"/>
                </a:cubicBezTo>
                <a:cubicBezTo>
                  <a:pt x="9305126" y="-16586"/>
                  <a:pt x="9200039" y="-18048"/>
                  <a:pt x="9476071" y="0"/>
                </a:cubicBezTo>
                <a:cubicBezTo>
                  <a:pt x="9752103" y="18048"/>
                  <a:pt x="9839118" y="-25353"/>
                  <a:pt x="10168766" y="0"/>
                </a:cubicBezTo>
                <a:cubicBezTo>
                  <a:pt x="10498414" y="25353"/>
                  <a:pt x="10669033" y="-29357"/>
                  <a:pt x="10861461" y="0"/>
                </a:cubicBezTo>
                <a:cubicBezTo>
                  <a:pt x="11053890" y="29357"/>
                  <a:pt x="11344088" y="-10480"/>
                  <a:pt x="11775819" y="0"/>
                </a:cubicBezTo>
                <a:cubicBezTo>
                  <a:pt x="11793222" y="231986"/>
                  <a:pt x="11754214" y="355311"/>
                  <a:pt x="11775819" y="641945"/>
                </a:cubicBezTo>
                <a:cubicBezTo>
                  <a:pt x="11797424" y="928579"/>
                  <a:pt x="11744218" y="1065487"/>
                  <a:pt x="11775819" y="1412279"/>
                </a:cubicBezTo>
                <a:cubicBezTo>
                  <a:pt x="11807420" y="1759071"/>
                  <a:pt x="11807651" y="1964741"/>
                  <a:pt x="11775819" y="2118418"/>
                </a:cubicBezTo>
                <a:cubicBezTo>
                  <a:pt x="11743987" y="2272095"/>
                  <a:pt x="11790988" y="2445750"/>
                  <a:pt x="11775819" y="2696169"/>
                </a:cubicBezTo>
                <a:cubicBezTo>
                  <a:pt x="11760650" y="2946588"/>
                  <a:pt x="11788204" y="2989092"/>
                  <a:pt x="11775819" y="3145530"/>
                </a:cubicBezTo>
                <a:cubicBezTo>
                  <a:pt x="11763434" y="3301968"/>
                  <a:pt x="11762617" y="3474766"/>
                  <a:pt x="11775819" y="3787475"/>
                </a:cubicBezTo>
                <a:cubicBezTo>
                  <a:pt x="11789021" y="4100184"/>
                  <a:pt x="11764740" y="4131110"/>
                  <a:pt x="11775819" y="4365225"/>
                </a:cubicBezTo>
                <a:cubicBezTo>
                  <a:pt x="11786899" y="4599340"/>
                  <a:pt x="11804891" y="4897475"/>
                  <a:pt x="11775819" y="5135559"/>
                </a:cubicBezTo>
                <a:cubicBezTo>
                  <a:pt x="11746747" y="5373643"/>
                  <a:pt x="11741546" y="5824447"/>
                  <a:pt x="11775819" y="6419449"/>
                </a:cubicBezTo>
                <a:cubicBezTo>
                  <a:pt x="11315723" y="6417918"/>
                  <a:pt x="11302299" y="6465124"/>
                  <a:pt x="10847607" y="6419449"/>
                </a:cubicBezTo>
                <a:cubicBezTo>
                  <a:pt x="10392915" y="6373774"/>
                  <a:pt x="10210696" y="6453437"/>
                  <a:pt x="10037154" y="6419449"/>
                </a:cubicBezTo>
                <a:cubicBezTo>
                  <a:pt x="9863612" y="6385461"/>
                  <a:pt x="9657013" y="6436951"/>
                  <a:pt x="9344459" y="6419449"/>
                </a:cubicBezTo>
                <a:cubicBezTo>
                  <a:pt x="9031905" y="6401947"/>
                  <a:pt x="8876058" y="6390633"/>
                  <a:pt x="8651763" y="6419449"/>
                </a:cubicBezTo>
                <a:cubicBezTo>
                  <a:pt x="8427468" y="6448265"/>
                  <a:pt x="8046326" y="6378869"/>
                  <a:pt x="7723552" y="6419449"/>
                </a:cubicBezTo>
                <a:cubicBezTo>
                  <a:pt x="7400778" y="6460029"/>
                  <a:pt x="7225002" y="6388877"/>
                  <a:pt x="6795340" y="6419449"/>
                </a:cubicBezTo>
                <a:cubicBezTo>
                  <a:pt x="6365678" y="6450021"/>
                  <a:pt x="6557322" y="6438388"/>
                  <a:pt x="6338161" y="6419449"/>
                </a:cubicBezTo>
                <a:cubicBezTo>
                  <a:pt x="6119000" y="6400510"/>
                  <a:pt x="6102903" y="6410508"/>
                  <a:pt x="5880983" y="6419449"/>
                </a:cubicBezTo>
                <a:cubicBezTo>
                  <a:pt x="5659063" y="6428390"/>
                  <a:pt x="5323062" y="6397318"/>
                  <a:pt x="5070529" y="6419449"/>
                </a:cubicBezTo>
                <a:cubicBezTo>
                  <a:pt x="4817996" y="6441580"/>
                  <a:pt x="4830666" y="6428423"/>
                  <a:pt x="4613350" y="6419449"/>
                </a:cubicBezTo>
                <a:cubicBezTo>
                  <a:pt x="4396034" y="6410475"/>
                  <a:pt x="4368483" y="6422224"/>
                  <a:pt x="4273930" y="6419449"/>
                </a:cubicBezTo>
                <a:cubicBezTo>
                  <a:pt x="4179377" y="6416674"/>
                  <a:pt x="3575967" y="6460584"/>
                  <a:pt x="3345718" y="6419449"/>
                </a:cubicBezTo>
                <a:cubicBezTo>
                  <a:pt x="3115469" y="6378314"/>
                  <a:pt x="2658173" y="6374501"/>
                  <a:pt x="2417506" y="6419449"/>
                </a:cubicBezTo>
                <a:cubicBezTo>
                  <a:pt x="2176839" y="6464397"/>
                  <a:pt x="1771375" y="6412076"/>
                  <a:pt x="1489295" y="6419449"/>
                </a:cubicBezTo>
                <a:cubicBezTo>
                  <a:pt x="1207215" y="6426822"/>
                  <a:pt x="841733" y="6409428"/>
                  <a:pt x="678841" y="6419449"/>
                </a:cubicBezTo>
                <a:cubicBezTo>
                  <a:pt x="515949" y="6429470"/>
                  <a:pt x="234889" y="6420416"/>
                  <a:pt x="0" y="6419449"/>
                </a:cubicBezTo>
                <a:cubicBezTo>
                  <a:pt x="11452" y="6182211"/>
                  <a:pt x="-19359" y="5918479"/>
                  <a:pt x="0" y="5777504"/>
                </a:cubicBezTo>
                <a:cubicBezTo>
                  <a:pt x="19359" y="5636530"/>
                  <a:pt x="-30380" y="5273178"/>
                  <a:pt x="0" y="5135559"/>
                </a:cubicBezTo>
                <a:cubicBezTo>
                  <a:pt x="30380" y="4997940"/>
                  <a:pt x="-13671" y="4754059"/>
                  <a:pt x="0" y="4429420"/>
                </a:cubicBezTo>
                <a:cubicBezTo>
                  <a:pt x="13671" y="4104781"/>
                  <a:pt x="-12423" y="4055918"/>
                  <a:pt x="0" y="3851669"/>
                </a:cubicBezTo>
                <a:cubicBezTo>
                  <a:pt x="12423" y="3647420"/>
                  <a:pt x="-37794" y="3309887"/>
                  <a:pt x="0" y="3081336"/>
                </a:cubicBezTo>
                <a:cubicBezTo>
                  <a:pt x="37794" y="2852785"/>
                  <a:pt x="-16347" y="2675751"/>
                  <a:pt x="0" y="2311002"/>
                </a:cubicBezTo>
                <a:cubicBezTo>
                  <a:pt x="16347" y="1946253"/>
                  <a:pt x="14834" y="1784736"/>
                  <a:pt x="0" y="1540668"/>
                </a:cubicBezTo>
                <a:cubicBezTo>
                  <a:pt x="-14834" y="1296600"/>
                  <a:pt x="20956" y="1143514"/>
                  <a:pt x="0" y="962917"/>
                </a:cubicBezTo>
                <a:cubicBezTo>
                  <a:pt x="-20956" y="782320"/>
                  <a:pt x="10281" y="267164"/>
                  <a:pt x="0" y="0"/>
                </a:cubicBezTo>
                <a:close/>
              </a:path>
              <a:path w="11775819" h="6419449" stroke="0" extrusionOk="0">
                <a:moveTo>
                  <a:pt x="0" y="0"/>
                </a:moveTo>
                <a:cubicBezTo>
                  <a:pt x="249632" y="1047"/>
                  <a:pt x="384507" y="-13422"/>
                  <a:pt x="574937" y="0"/>
                </a:cubicBezTo>
                <a:cubicBezTo>
                  <a:pt x="765367" y="13422"/>
                  <a:pt x="771544" y="-5817"/>
                  <a:pt x="914358" y="0"/>
                </a:cubicBezTo>
                <a:cubicBezTo>
                  <a:pt x="1057172" y="5817"/>
                  <a:pt x="1336683" y="16815"/>
                  <a:pt x="1489295" y="0"/>
                </a:cubicBezTo>
                <a:cubicBezTo>
                  <a:pt x="1641907" y="-16815"/>
                  <a:pt x="1845716" y="20134"/>
                  <a:pt x="1946474" y="0"/>
                </a:cubicBezTo>
                <a:cubicBezTo>
                  <a:pt x="2047232" y="-20134"/>
                  <a:pt x="2400066" y="-28515"/>
                  <a:pt x="2521411" y="0"/>
                </a:cubicBezTo>
                <a:cubicBezTo>
                  <a:pt x="2642756" y="28515"/>
                  <a:pt x="2837597" y="-10934"/>
                  <a:pt x="2978590" y="0"/>
                </a:cubicBezTo>
                <a:cubicBezTo>
                  <a:pt x="3119583" y="10934"/>
                  <a:pt x="3218444" y="-5927"/>
                  <a:pt x="3318010" y="0"/>
                </a:cubicBezTo>
                <a:cubicBezTo>
                  <a:pt x="3417576" y="5927"/>
                  <a:pt x="3733679" y="-39209"/>
                  <a:pt x="4128464" y="0"/>
                </a:cubicBezTo>
                <a:cubicBezTo>
                  <a:pt x="4523249" y="39209"/>
                  <a:pt x="4486286" y="23615"/>
                  <a:pt x="4821159" y="0"/>
                </a:cubicBezTo>
                <a:cubicBezTo>
                  <a:pt x="5156032" y="-23615"/>
                  <a:pt x="5028752" y="-9000"/>
                  <a:pt x="5160580" y="0"/>
                </a:cubicBezTo>
                <a:cubicBezTo>
                  <a:pt x="5292408" y="9000"/>
                  <a:pt x="5814709" y="15000"/>
                  <a:pt x="6088791" y="0"/>
                </a:cubicBezTo>
                <a:cubicBezTo>
                  <a:pt x="6362873" y="-15000"/>
                  <a:pt x="6773413" y="-42061"/>
                  <a:pt x="7017003" y="0"/>
                </a:cubicBezTo>
                <a:cubicBezTo>
                  <a:pt x="7260593" y="42061"/>
                  <a:pt x="7535309" y="-12428"/>
                  <a:pt x="7709698" y="0"/>
                </a:cubicBezTo>
                <a:cubicBezTo>
                  <a:pt x="7884087" y="12428"/>
                  <a:pt x="7980833" y="9521"/>
                  <a:pt x="8049119" y="0"/>
                </a:cubicBezTo>
                <a:cubicBezTo>
                  <a:pt x="8117405" y="-9521"/>
                  <a:pt x="8347887" y="-13464"/>
                  <a:pt x="8506297" y="0"/>
                </a:cubicBezTo>
                <a:cubicBezTo>
                  <a:pt x="8664707" y="13464"/>
                  <a:pt x="8953593" y="13807"/>
                  <a:pt x="9316751" y="0"/>
                </a:cubicBezTo>
                <a:cubicBezTo>
                  <a:pt x="9679909" y="-13807"/>
                  <a:pt x="10055390" y="35789"/>
                  <a:pt x="10244963" y="0"/>
                </a:cubicBezTo>
                <a:cubicBezTo>
                  <a:pt x="10434536" y="-35789"/>
                  <a:pt x="10700078" y="-16901"/>
                  <a:pt x="10937658" y="0"/>
                </a:cubicBezTo>
                <a:cubicBezTo>
                  <a:pt x="11175238" y="16901"/>
                  <a:pt x="11458873" y="-36582"/>
                  <a:pt x="11775819" y="0"/>
                </a:cubicBezTo>
                <a:cubicBezTo>
                  <a:pt x="11769878" y="105669"/>
                  <a:pt x="11790239" y="406989"/>
                  <a:pt x="11775819" y="513556"/>
                </a:cubicBezTo>
                <a:cubicBezTo>
                  <a:pt x="11761399" y="620123"/>
                  <a:pt x="11790152" y="931903"/>
                  <a:pt x="11775819" y="1091306"/>
                </a:cubicBezTo>
                <a:cubicBezTo>
                  <a:pt x="11761487" y="1250709"/>
                  <a:pt x="11757448" y="1478339"/>
                  <a:pt x="11775819" y="1669057"/>
                </a:cubicBezTo>
                <a:cubicBezTo>
                  <a:pt x="11794190" y="1859775"/>
                  <a:pt x="11797774" y="2052323"/>
                  <a:pt x="11775819" y="2375196"/>
                </a:cubicBezTo>
                <a:cubicBezTo>
                  <a:pt x="11753864" y="2698069"/>
                  <a:pt x="11797112" y="2830528"/>
                  <a:pt x="11775819" y="2952947"/>
                </a:cubicBezTo>
                <a:cubicBezTo>
                  <a:pt x="11754526" y="3075366"/>
                  <a:pt x="11792003" y="3319787"/>
                  <a:pt x="11775819" y="3594891"/>
                </a:cubicBezTo>
                <a:cubicBezTo>
                  <a:pt x="11759635" y="3869995"/>
                  <a:pt x="11793911" y="3869597"/>
                  <a:pt x="11775819" y="4108447"/>
                </a:cubicBezTo>
                <a:cubicBezTo>
                  <a:pt x="11757727" y="4347297"/>
                  <a:pt x="11759886" y="4333279"/>
                  <a:pt x="11775819" y="4557809"/>
                </a:cubicBezTo>
                <a:cubicBezTo>
                  <a:pt x="11791752" y="4782339"/>
                  <a:pt x="11793777" y="4854447"/>
                  <a:pt x="11775819" y="5071365"/>
                </a:cubicBezTo>
                <a:cubicBezTo>
                  <a:pt x="11757861" y="5288283"/>
                  <a:pt x="11782731" y="5391312"/>
                  <a:pt x="11775819" y="5584921"/>
                </a:cubicBezTo>
                <a:cubicBezTo>
                  <a:pt x="11768907" y="5778530"/>
                  <a:pt x="11794127" y="6005587"/>
                  <a:pt x="11775819" y="6419449"/>
                </a:cubicBezTo>
                <a:cubicBezTo>
                  <a:pt x="11657834" y="6407649"/>
                  <a:pt x="11482103" y="6411018"/>
                  <a:pt x="11200882" y="6419449"/>
                </a:cubicBezTo>
                <a:cubicBezTo>
                  <a:pt x="10919661" y="6427880"/>
                  <a:pt x="10899843" y="6430265"/>
                  <a:pt x="10625945" y="6419449"/>
                </a:cubicBezTo>
                <a:cubicBezTo>
                  <a:pt x="10352047" y="6408633"/>
                  <a:pt x="10358040" y="6401481"/>
                  <a:pt x="10168766" y="6419449"/>
                </a:cubicBezTo>
                <a:cubicBezTo>
                  <a:pt x="9979492" y="6437417"/>
                  <a:pt x="9495584" y="6439835"/>
                  <a:pt x="9240554" y="6419449"/>
                </a:cubicBezTo>
                <a:cubicBezTo>
                  <a:pt x="8985524" y="6399063"/>
                  <a:pt x="8936507" y="6399206"/>
                  <a:pt x="8665617" y="6419449"/>
                </a:cubicBezTo>
                <a:cubicBezTo>
                  <a:pt x="8394727" y="6439692"/>
                  <a:pt x="8213576" y="6417903"/>
                  <a:pt x="7972922" y="6419449"/>
                </a:cubicBezTo>
                <a:cubicBezTo>
                  <a:pt x="7732269" y="6420995"/>
                  <a:pt x="7551520" y="6428783"/>
                  <a:pt x="7397985" y="6419449"/>
                </a:cubicBezTo>
                <a:cubicBezTo>
                  <a:pt x="7244450" y="6410115"/>
                  <a:pt x="7016984" y="6437911"/>
                  <a:pt x="6823048" y="6419449"/>
                </a:cubicBezTo>
                <a:cubicBezTo>
                  <a:pt x="6629112" y="6400987"/>
                  <a:pt x="6371676" y="6420964"/>
                  <a:pt x="6130353" y="6419449"/>
                </a:cubicBezTo>
                <a:cubicBezTo>
                  <a:pt x="5889031" y="6417934"/>
                  <a:pt x="5863644" y="6431147"/>
                  <a:pt x="5790932" y="6419449"/>
                </a:cubicBezTo>
                <a:cubicBezTo>
                  <a:pt x="5718220" y="6407751"/>
                  <a:pt x="5528982" y="6430057"/>
                  <a:pt x="5333753" y="6419449"/>
                </a:cubicBezTo>
                <a:cubicBezTo>
                  <a:pt x="5138524" y="6408841"/>
                  <a:pt x="5141297" y="6434743"/>
                  <a:pt x="4994333" y="6419449"/>
                </a:cubicBezTo>
                <a:cubicBezTo>
                  <a:pt x="4847369" y="6404155"/>
                  <a:pt x="4661072" y="6406640"/>
                  <a:pt x="4419396" y="6419449"/>
                </a:cubicBezTo>
                <a:cubicBezTo>
                  <a:pt x="4177720" y="6432258"/>
                  <a:pt x="3773638" y="6444469"/>
                  <a:pt x="3491184" y="6419449"/>
                </a:cubicBezTo>
                <a:cubicBezTo>
                  <a:pt x="3208730" y="6394429"/>
                  <a:pt x="3061722" y="6401396"/>
                  <a:pt x="2916247" y="6419449"/>
                </a:cubicBezTo>
                <a:cubicBezTo>
                  <a:pt x="2770772" y="6437502"/>
                  <a:pt x="2473290" y="6430552"/>
                  <a:pt x="2223552" y="6419449"/>
                </a:cubicBezTo>
                <a:cubicBezTo>
                  <a:pt x="1973815" y="6408346"/>
                  <a:pt x="1960607" y="6413786"/>
                  <a:pt x="1884131" y="6419449"/>
                </a:cubicBezTo>
                <a:cubicBezTo>
                  <a:pt x="1807655" y="6425112"/>
                  <a:pt x="1288275" y="6399427"/>
                  <a:pt x="1073678" y="6419449"/>
                </a:cubicBezTo>
                <a:cubicBezTo>
                  <a:pt x="859081" y="6439471"/>
                  <a:pt x="324081" y="6458335"/>
                  <a:pt x="0" y="6419449"/>
                </a:cubicBezTo>
                <a:cubicBezTo>
                  <a:pt x="21399" y="6199700"/>
                  <a:pt x="-1801" y="6108399"/>
                  <a:pt x="0" y="5905893"/>
                </a:cubicBezTo>
                <a:cubicBezTo>
                  <a:pt x="1801" y="5703387"/>
                  <a:pt x="5804" y="5546128"/>
                  <a:pt x="0" y="5263948"/>
                </a:cubicBezTo>
                <a:cubicBezTo>
                  <a:pt x="-5804" y="4981769"/>
                  <a:pt x="17446" y="4841472"/>
                  <a:pt x="0" y="4686198"/>
                </a:cubicBezTo>
                <a:cubicBezTo>
                  <a:pt x="-17446" y="4530924"/>
                  <a:pt x="38039" y="4225934"/>
                  <a:pt x="0" y="3915864"/>
                </a:cubicBezTo>
                <a:cubicBezTo>
                  <a:pt x="-38039" y="3605794"/>
                  <a:pt x="-37933" y="3415180"/>
                  <a:pt x="0" y="3145530"/>
                </a:cubicBezTo>
                <a:cubicBezTo>
                  <a:pt x="37933" y="2875880"/>
                  <a:pt x="1713" y="2775694"/>
                  <a:pt x="0" y="2631974"/>
                </a:cubicBezTo>
                <a:cubicBezTo>
                  <a:pt x="-1713" y="2488254"/>
                  <a:pt x="225" y="2186835"/>
                  <a:pt x="0" y="1990029"/>
                </a:cubicBezTo>
                <a:cubicBezTo>
                  <a:pt x="-225" y="1793224"/>
                  <a:pt x="9403" y="1527864"/>
                  <a:pt x="0" y="1412279"/>
                </a:cubicBezTo>
                <a:cubicBezTo>
                  <a:pt x="-9403" y="1296694"/>
                  <a:pt x="18985" y="877238"/>
                  <a:pt x="0" y="641945"/>
                </a:cubicBezTo>
                <a:cubicBezTo>
                  <a:pt x="-18985" y="406652"/>
                  <a:pt x="17264" y="225558"/>
                  <a:pt x="0" y="0"/>
                </a:cubicBezTo>
                <a:close/>
              </a:path>
            </a:pathLst>
          </a:custGeom>
          <a:solidFill>
            <a:srgbClr val="F7F7F7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1832796384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63500" sx="102000" sy="1020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سهم: بشكل رتبة عسكرية 6">
            <a:extLst>
              <a:ext uri="{FF2B5EF4-FFF2-40B4-BE49-F238E27FC236}">
                <a16:creationId xmlns:a16="http://schemas.microsoft.com/office/drawing/2014/main" id="{B13A476A-FDD2-2E75-F512-CE94A7BBD9D9}"/>
              </a:ext>
            </a:extLst>
          </p:cNvPr>
          <p:cNvSpPr/>
          <p:nvPr/>
        </p:nvSpPr>
        <p:spPr>
          <a:xfrm flipH="1">
            <a:off x="224852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1E5E7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7" name="مربع نص 56">
            <a:extLst>
              <a:ext uri="{FF2B5EF4-FFF2-40B4-BE49-F238E27FC236}">
                <a16:creationId xmlns:a16="http://schemas.microsoft.com/office/drawing/2014/main" id="{DA348FB0-630D-6A86-65B2-D7259E0E8F54}"/>
              </a:ext>
            </a:extLst>
          </p:cNvPr>
          <p:cNvSpPr txBox="1"/>
          <p:nvPr/>
        </p:nvSpPr>
        <p:spPr>
          <a:xfrm>
            <a:off x="479433" y="64338"/>
            <a:ext cx="2588368" cy="646331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التقويـــــــــــــــــــــــــــــــــم</a:t>
            </a:r>
          </a:p>
        </p:txBody>
      </p:sp>
      <p:sp>
        <p:nvSpPr>
          <p:cNvPr id="28" name="سهم: بشكل رتبة عسكرية 27">
            <a:extLst>
              <a:ext uri="{FF2B5EF4-FFF2-40B4-BE49-F238E27FC236}">
                <a16:creationId xmlns:a16="http://schemas.microsoft.com/office/drawing/2014/main" id="{49295DCC-5206-2C06-ADC1-57EB0D2607AD}"/>
              </a:ext>
            </a:extLst>
          </p:cNvPr>
          <p:cNvSpPr/>
          <p:nvPr/>
        </p:nvSpPr>
        <p:spPr>
          <a:xfrm flipH="1">
            <a:off x="1665646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CD6D4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6" name="مربع نص 55">
            <a:extLst>
              <a:ext uri="{FF2B5EF4-FFF2-40B4-BE49-F238E27FC236}">
                <a16:creationId xmlns:a16="http://schemas.microsoft.com/office/drawing/2014/main" id="{992D0982-0624-1521-E643-8AD333B01E0A}"/>
              </a:ext>
            </a:extLst>
          </p:cNvPr>
          <p:cNvSpPr txBox="1"/>
          <p:nvPr/>
        </p:nvSpPr>
        <p:spPr>
          <a:xfrm>
            <a:off x="2028198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التـــــــــــــــــــــــــدريـــــــــــــــــــــــــــــــــــــــــب</a:t>
            </a:r>
          </a:p>
        </p:txBody>
      </p:sp>
      <p:sp>
        <p:nvSpPr>
          <p:cNvPr id="29" name="سهم: بشكل رتبة عسكرية 28">
            <a:extLst>
              <a:ext uri="{FF2B5EF4-FFF2-40B4-BE49-F238E27FC236}">
                <a16:creationId xmlns:a16="http://schemas.microsoft.com/office/drawing/2014/main" id="{0EDADFFE-E89C-85A1-3676-23CFFB01A31A}"/>
              </a:ext>
            </a:extLst>
          </p:cNvPr>
          <p:cNvSpPr/>
          <p:nvPr/>
        </p:nvSpPr>
        <p:spPr>
          <a:xfrm flipH="1">
            <a:off x="3106440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2F2E4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5" name="مربع نص 54">
            <a:extLst>
              <a:ext uri="{FF2B5EF4-FFF2-40B4-BE49-F238E27FC236}">
                <a16:creationId xmlns:a16="http://schemas.microsoft.com/office/drawing/2014/main" id="{15F834C6-A0D6-8422-AAE4-37D91E328689}"/>
              </a:ext>
            </a:extLst>
          </p:cNvPr>
          <p:cNvSpPr txBox="1"/>
          <p:nvPr/>
        </p:nvSpPr>
        <p:spPr>
          <a:xfrm>
            <a:off x="3468992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التـــــــــــــــــــــــدريـــــــــــــــــــــــــــــــــــــــس</a:t>
            </a:r>
          </a:p>
        </p:txBody>
      </p:sp>
      <p:sp>
        <p:nvSpPr>
          <p:cNvPr id="30" name="سهم: بشكل رتبة عسكرية 29">
            <a:extLst>
              <a:ext uri="{FF2B5EF4-FFF2-40B4-BE49-F238E27FC236}">
                <a16:creationId xmlns:a16="http://schemas.microsoft.com/office/drawing/2014/main" id="{BA4CF764-4114-6143-4FEA-7DD811AADC5E}"/>
              </a:ext>
            </a:extLst>
          </p:cNvPr>
          <p:cNvSpPr/>
          <p:nvPr/>
        </p:nvSpPr>
        <p:spPr>
          <a:xfrm flipH="1">
            <a:off x="4547234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FFFCC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4" name="مربع نص 53">
            <a:extLst>
              <a:ext uri="{FF2B5EF4-FFF2-40B4-BE49-F238E27FC236}">
                <a16:creationId xmlns:a16="http://schemas.microsoft.com/office/drawing/2014/main" id="{E60D1B30-DFB5-8CDB-7C52-6769AC84ECB5}"/>
              </a:ext>
            </a:extLst>
          </p:cNvPr>
          <p:cNvSpPr txBox="1"/>
          <p:nvPr/>
        </p:nvSpPr>
        <p:spPr>
          <a:xfrm>
            <a:off x="4909786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التهــــــــــيــــــــــــــئــــــــــــــــــــــــــــــــــة</a:t>
            </a:r>
          </a:p>
        </p:txBody>
      </p:sp>
      <p:graphicFrame>
        <p:nvGraphicFramePr>
          <p:cNvPr id="2" name="جدول 1">
            <a:extLst>
              <a:ext uri="{FF2B5EF4-FFF2-40B4-BE49-F238E27FC236}">
                <a16:creationId xmlns:a16="http://schemas.microsoft.com/office/drawing/2014/main" id="{A523AACD-C11F-595B-326D-9BC921B51B78}"/>
              </a:ext>
            </a:extLst>
          </p:cNvPr>
          <p:cNvGraphicFramePr>
            <a:graphicFrameLocks noGrp="1"/>
          </p:cNvGraphicFramePr>
          <p:nvPr/>
        </p:nvGraphicFramePr>
        <p:xfrm>
          <a:off x="366132" y="670740"/>
          <a:ext cx="11497499" cy="5874439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423083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  <a:gridCol w="9074416">
                  <a:extLst>
                    <a:ext uri="{9D8B030D-6E8A-4147-A177-3AD203B41FA5}">
                      <a16:colId xmlns:a16="http://schemas.microsoft.com/office/drawing/2014/main" val="87156748"/>
                    </a:ext>
                  </a:extLst>
                </a:gridCol>
              </a:tblGrid>
              <a:tr h="5874439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200" dirty="0">
                        <a:cs typeface="AGA Aladdin Regular" pitchFamily="2" charset="-78"/>
                      </a:endParaRPr>
                    </a:p>
                  </a:txBody>
                  <a:tcPr>
                    <a:lnL w="12700" cmpd="sng">
                      <a:noFill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</a:tbl>
          </a:graphicData>
        </a:graphic>
      </p:graphicFrame>
      <p:pic>
        <p:nvPicPr>
          <p:cNvPr id="8" name="صورة 7">
            <a:extLst>
              <a:ext uri="{FF2B5EF4-FFF2-40B4-BE49-F238E27FC236}">
                <a16:creationId xmlns:a16="http://schemas.microsoft.com/office/drawing/2014/main" id="{619BFEE2-CA40-7D28-8092-2EB7AFAE512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745" y="571555"/>
            <a:ext cx="744303" cy="744303"/>
          </a:xfrm>
          <a:prstGeom prst="rect">
            <a:avLst/>
          </a:prstGeom>
        </p:spPr>
      </p:pic>
      <p:sp>
        <p:nvSpPr>
          <p:cNvPr id="10" name="مربع نص 9">
            <a:extLst>
              <a:ext uri="{FF2B5EF4-FFF2-40B4-BE49-F238E27FC236}">
                <a16:creationId xmlns:a16="http://schemas.microsoft.com/office/drawing/2014/main" id="{87FF978B-D9BA-8FCE-57E8-0C10C84DA5F0}"/>
              </a:ext>
            </a:extLst>
          </p:cNvPr>
          <p:cNvSpPr txBox="1"/>
          <p:nvPr/>
        </p:nvSpPr>
        <p:spPr>
          <a:xfrm>
            <a:off x="-93195" y="6253568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جواهر الحارثي 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</a:rPr>
              <a:t>@jewelsAlshdaddi</a:t>
            </a:r>
            <a:endParaRPr lang="ar-SA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AB8720F0-D78D-D977-19E9-C405DF22C9AD}"/>
              </a:ext>
            </a:extLst>
          </p:cNvPr>
          <p:cNvSpPr txBox="1"/>
          <p:nvPr/>
        </p:nvSpPr>
        <p:spPr>
          <a:xfrm>
            <a:off x="6644509" y="753971"/>
            <a:ext cx="2748237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600" b="1" dirty="0">
                <a:solidFill>
                  <a:schemeClr val="accent5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إثــــــــــــــــــــــــــــــــــــــــــــــراء</a:t>
            </a:r>
            <a:endParaRPr lang="ar-SA" sz="36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E439259D-1E06-C2BD-E70B-3BF297BB79D6}"/>
              </a:ext>
            </a:extLst>
          </p:cNvPr>
          <p:cNvSpPr txBox="1"/>
          <p:nvPr/>
        </p:nvSpPr>
        <p:spPr>
          <a:xfrm>
            <a:off x="9716548" y="2603098"/>
            <a:ext cx="2010971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سبق تعلمت:</a:t>
            </a:r>
          </a:p>
          <a:p>
            <a:r>
              <a:rPr lang="ar-SA" sz="2000" dirty="0">
                <a:solidFill>
                  <a:srgbClr val="7030A0"/>
                </a:solidFill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تسمية النقاط باستعمال الأزواج المرتبة</a:t>
            </a:r>
          </a:p>
        </p:txBody>
      </p: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3EACC812-566C-EF1D-953D-A4AB28B93B3D}"/>
              </a:ext>
            </a:extLst>
          </p:cNvPr>
          <p:cNvSpPr txBox="1"/>
          <p:nvPr/>
        </p:nvSpPr>
        <p:spPr>
          <a:xfrm>
            <a:off x="9401730" y="1281529"/>
            <a:ext cx="2530421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>
              <a:defRPr/>
            </a:pPr>
            <a:r>
              <a:rPr lang="ar-SA" sz="24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الموضوع/ </a:t>
            </a:r>
          </a:p>
          <a:p>
            <a:pPr lvl="0" algn="ctr">
              <a:defRPr/>
            </a:pPr>
            <a:r>
              <a:rPr lang="ar-SA" sz="2400" dirty="0">
                <a:solidFill>
                  <a:schemeClr val="tx2">
                    <a:lumMod val="75000"/>
                    <a:lumOff val="2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المستوى الإحداثي</a:t>
            </a:r>
          </a:p>
          <a:p>
            <a:pPr lvl="0" algn="ctr">
              <a:defRPr/>
            </a:pPr>
            <a:r>
              <a:rPr lang="ar-SA" sz="24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1447/04/15</a:t>
            </a:r>
          </a:p>
        </p:txBody>
      </p:sp>
      <p:sp>
        <p:nvSpPr>
          <p:cNvPr id="16" name="مربع نص 15">
            <a:extLst>
              <a:ext uri="{FF2B5EF4-FFF2-40B4-BE49-F238E27FC236}">
                <a16:creationId xmlns:a16="http://schemas.microsoft.com/office/drawing/2014/main" id="{A5AB5602-E883-8DBB-B777-54622653A32C}"/>
              </a:ext>
            </a:extLst>
          </p:cNvPr>
          <p:cNvSpPr txBox="1"/>
          <p:nvPr/>
        </p:nvSpPr>
        <p:spPr>
          <a:xfrm>
            <a:off x="9526914" y="3913354"/>
            <a:ext cx="2390237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dirty="0">
                <a:solidFill>
                  <a:schemeClr val="accent2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الأهداف الخاصة: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ar-SA" sz="2400" dirty="0">
                <a:solidFill>
                  <a:srgbClr val="7030A0"/>
                </a:solidFill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التمثيل البياني لزوج مرتب.</a:t>
            </a:r>
          </a:p>
        </p:txBody>
      </p:sp>
      <p:sp>
        <p:nvSpPr>
          <p:cNvPr id="18" name="مربع نص 17">
            <a:hlinkClick r:id="rId4"/>
            <a:extLst>
              <a:ext uri="{FF2B5EF4-FFF2-40B4-BE49-F238E27FC236}">
                <a16:creationId xmlns:a16="http://schemas.microsoft.com/office/drawing/2014/main" id="{805CE766-07B5-7D69-F651-6CE43DCF1D91}"/>
              </a:ext>
            </a:extLst>
          </p:cNvPr>
          <p:cNvSpPr txBox="1"/>
          <p:nvPr/>
        </p:nvSpPr>
        <p:spPr>
          <a:xfrm>
            <a:off x="6644508" y="1496972"/>
            <a:ext cx="2748237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400" b="1" dirty="0">
                <a:latin typeface="Sakkal Majalla" panose="02000000000000000000" pitchFamily="2" charset="-78"/>
                <a:cs typeface="Sakkal Majalla" panose="02000000000000000000" pitchFamily="2" charset="-78"/>
                <a:hlinkClick r:id="rId4"/>
              </a:rPr>
              <a:t>ورقة عمل</a:t>
            </a:r>
            <a:endParaRPr lang="ar-SA" sz="44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777662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42A4F7-4E2D-2703-585F-80AB5E5D03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سهم: بشكل رتبة عسكرية 32">
            <a:extLst>
              <a:ext uri="{FF2B5EF4-FFF2-40B4-BE49-F238E27FC236}">
                <a16:creationId xmlns:a16="http://schemas.microsoft.com/office/drawing/2014/main" id="{15AC3133-F434-697B-8B9F-9C8A8E9D78AF}"/>
              </a:ext>
            </a:extLst>
          </p:cNvPr>
          <p:cNvSpPr/>
          <p:nvPr/>
        </p:nvSpPr>
        <p:spPr>
          <a:xfrm flipH="1">
            <a:off x="8869618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DEDF5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BED11E12-E9A7-64A0-50A6-9D33F23C5F17}"/>
              </a:ext>
            </a:extLst>
          </p:cNvPr>
          <p:cNvSpPr txBox="1"/>
          <p:nvPr/>
        </p:nvSpPr>
        <p:spPr>
          <a:xfrm>
            <a:off x="9248930" y="64338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حـــــــــــــــل الواجـــــــــــــب</a:t>
            </a:r>
          </a:p>
        </p:txBody>
      </p:sp>
      <p:sp>
        <p:nvSpPr>
          <p:cNvPr id="32" name="سهم: بشكل رتبة عسكرية 31">
            <a:extLst>
              <a:ext uri="{FF2B5EF4-FFF2-40B4-BE49-F238E27FC236}">
                <a16:creationId xmlns:a16="http://schemas.microsoft.com/office/drawing/2014/main" id="{B4897330-811B-4B4D-26EF-316EB89D6FDD}"/>
              </a:ext>
            </a:extLst>
          </p:cNvPr>
          <p:cNvSpPr/>
          <p:nvPr/>
        </p:nvSpPr>
        <p:spPr>
          <a:xfrm flipH="1">
            <a:off x="7428822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2EAFE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2" name="مربع نص 51">
            <a:extLst>
              <a:ext uri="{FF2B5EF4-FFF2-40B4-BE49-F238E27FC236}">
                <a16:creationId xmlns:a16="http://schemas.microsoft.com/office/drawing/2014/main" id="{A63AEDC9-F7D9-3083-B88C-590E4F7954BF}"/>
              </a:ext>
            </a:extLst>
          </p:cNvPr>
          <p:cNvSpPr txBox="1"/>
          <p:nvPr/>
        </p:nvSpPr>
        <p:spPr>
          <a:xfrm>
            <a:off x="7765708" y="40563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اختبــــــــــار قصــــــــــــــــــــــــير</a:t>
            </a:r>
          </a:p>
        </p:txBody>
      </p:sp>
      <p:sp>
        <p:nvSpPr>
          <p:cNvPr id="31" name="سهم: بشكل رتبة عسكرية 30">
            <a:extLst>
              <a:ext uri="{FF2B5EF4-FFF2-40B4-BE49-F238E27FC236}">
                <a16:creationId xmlns:a16="http://schemas.microsoft.com/office/drawing/2014/main" id="{892D8C0B-56DE-FAC3-99DE-7655B98F8560}"/>
              </a:ext>
            </a:extLst>
          </p:cNvPr>
          <p:cNvSpPr/>
          <p:nvPr/>
        </p:nvSpPr>
        <p:spPr>
          <a:xfrm flipH="1">
            <a:off x="5988028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DE9D7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3" name="مربع نص 52">
            <a:extLst>
              <a:ext uri="{FF2B5EF4-FFF2-40B4-BE49-F238E27FC236}">
                <a16:creationId xmlns:a16="http://schemas.microsoft.com/office/drawing/2014/main" id="{D58AF4D1-40DD-B7B0-6FB4-6A4467A68D4E}"/>
              </a:ext>
            </a:extLst>
          </p:cNvPr>
          <p:cNvSpPr txBox="1"/>
          <p:nvPr/>
        </p:nvSpPr>
        <p:spPr>
          <a:xfrm>
            <a:off x="6242609" y="64338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الـــــــــــــــــــرئيـــــــسيــــــــــــــــــــــــة</a:t>
            </a:r>
          </a:p>
        </p:txBody>
      </p:sp>
      <p:sp>
        <p:nvSpPr>
          <p:cNvPr id="30" name="سهم: بشكل رتبة عسكرية 29">
            <a:extLst>
              <a:ext uri="{FF2B5EF4-FFF2-40B4-BE49-F238E27FC236}">
                <a16:creationId xmlns:a16="http://schemas.microsoft.com/office/drawing/2014/main" id="{BBEF091A-4E94-DF52-773D-A630AC21634D}"/>
              </a:ext>
            </a:extLst>
          </p:cNvPr>
          <p:cNvSpPr/>
          <p:nvPr/>
        </p:nvSpPr>
        <p:spPr>
          <a:xfrm flipH="1">
            <a:off x="4547234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FFFCC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29" name="سهم: بشكل رتبة عسكرية 28">
            <a:extLst>
              <a:ext uri="{FF2B5EF4-FFF2-40B4-BE49-F238E27FC236}">
                <a16:creationId xmlns:a16="http://schemas.microsoft.com/office/drawing/2014/main" id="{1983BA57-534B-FB7D-561C-8D20CE137A35}"/>
              </a:ext>
            </a:extLst>
          </p:cNvPr>
          <p:cNvSpPr/>
          <p:nvPr/>
        </p:nvSpPr>
        <p:spPr>
          <a:xfrm flipH="1">
            <a:off x="3106440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2F2E4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5" name="مربع نص 54">
            <a:extLst>
              <a:ext uri="{FF2B5EF4-FFF2-40B4-BE49-F238E27FC236}">
                <a16:creationId xmlns:a16="http://schemas.microsoft.com/office/drawing/2014/main" id="{9B9CBF77-B1BE-6062-4D30-4223F7D03688}"/>
              </a:ext>
            </a:extLst>
          </p:cNvPr>
          <p:cNvSpPr txBox="1"/>
          <p:nvPr/>
        </p:nvSpPr>
        <p:spPr>
          <a:xfrm>
            <a:off x="3468992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التـــــــــــــــــــــــدريـــــــــــــــــــــــــــــــــــــــس</a:t>
            </a:r>
          </a:p>
        </p:txBody>
      </p:sp>
      <p:sp>
        <p:nvSpPr>
          <p:cNvPr id="54" name="مربع نص 53">
            <a:extLst>
              <a:ext uri="{FF2B5EF4-FFF2-40B4-BE49-F238E27FC236}">
                <a16:creationId xmlns:a16="http://schemas.microsoft.com/office/drawing/2014/main" id="{8361E301-862A-8888-108B-AC9FCF1009C6}"/>
              </a:ext>
            </a:extLst>
          </p:cNvPr>
          <p:cNvSpPr txBox="1"/>
          <p:nvPr/>
        </p:nvSpPr>
        <p:spPr>
          <a:xfrm>
            <a:off x="4909786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التهــــــــــيــــــــــــــئــــــــــــــــــــــــــــــــــة</a:t>
            </a:r>
          </a:p>
        </p:txBody>
      </p:sp>
      <p:sp>
        <p:nvSpPr>
          <p:cNvPr id="28" name="سهم: بشكل رتبة عسكرية 27">
            <a:extLst>
              <a:ext uri="{FF2B5EF4-FFF2-40B4-BE49-F238E27FC236}">
                <a16:creationId xmlns:a16="http://schemas.microsoft.com/office/drawing/2014/main" id="{D15989A2-502F-72D3-A8B2-75AA76CFA6EE}"/>
              </a:ext>
            </a:extLst>
          </p:cNvPr>
          <p:cNvSpPr/>
          <p:nvPr/>
        </p:nvSpPr>
        <p:spPr>
          <a:xfrm flipH="1">
            <a:off x="1665646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CD6D4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6" name="مربع نص 55">
            <a:extLst>
              <a:ext uri="{FF2B5EF4-FFF2-40B4-BE49-F238E27FC236}">
                <a16:creationId xmlns:a16="http://schemas.microsoft.com/office/drawing/2014/main" id="{70CFCB9F-2D93-9C5D-926D-B133B01362E5}"/>
              </a:ext>
            </a:extLst>
          </p:cNvPr>
          <p:cNvSpPr txBox="1"/>
          <p:nvPr/>
        </p:nvSpPr>
        <p:spPr>
          <a:xfrm>
            <a:off x="2028198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التـــــــــــــــــــــــــدريـــــــــــــــــــــــــــــــــــــــــب</a:t>
            </a:r>
          </a:p>
        </p:txBody>
      </p:sp>
      <p:sp>
        <p:nvSpPr>
          <p:cNvPr id="7" name="سهم: بشكل رتبة عسكرية 6">
            <a:extLst>
              <a:ext uri="{FF2B5EF4-FFF2-40B4-BE49-F238E27FC236}">
                <a16:creationId xmlns:a16="http://schemas.microsoft.com/office/drawing/2014/main" id="{90B74BEB-0F57-EE8F-8A38-47C00FE1008E}"/>
              </a:ext>
            </a:extLst>
          </p:cNvPr>
          <p:cNvSpPr/>
          <p:nvPr/>
        </p:nvSpPr>
        <p:spPr>
          <a:xfrm flipH="1">
            <a:off x="224852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1E5E7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7" name="مربع نص 56">
            <a:extLst>
              <a:ext uri="{FF2B5EF4-FFF2-40B4-BE49-F238E27FC236}">
                <a16:creationId xmlns:a16="http://schemas.microsoft.com/office/drawing/2014/main" id="{42241C21-73E1-97BE-F91E-83C113D9F273}"/>
              </a:ext>
            </a:extLst>
          </p:cNvPr>
          <p:cNvSpPr txBox="1"/>
          <p:nvPr/>
        </p:nvSpPr>
        <p:spPr>
          <a:xfrm>
            <a:off x="479433" y="64338"/>
            <a:ext cx="2588368" cy="646331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التقويـــــــــــــــــــــــــــــــــم</a:t>
            </a:r>
          </a:p>
        </p:txBody>
      </p:sp>
      <p:sp>
        <p:nvSpPr>
          <p:cNvPr id="26" name="مستطيل 25">
            <a:extLst>
              <a:ext uri="{FF2B5EF4-FFF2-40B4-BE49-F238E27FC236}">
                <a16:creationId xmlns:a16="http://schemas.microsoft.com/office/drawing/2014/main" id="{055093DD-A026-2088-4C59-B36EF8ABBB9D}"/>
              </a:ext>
            </a:extLst>
          </p:cNvPr>
          <p:cNvSpPr/>
          <p:nvPr/>
        </p:nvSpPr>
        <p:spPr>
          <a:xfrm>
            <a:off x="224852" y="312821"/>
            <a:ext cx="11775819" cy="6419449"/>
          </a:xfrm>
          <a:custGeom>
            <a:avLst/>
            <a:gdLst>
              <a:gd name="connsiteX0" fmla="*/ 0 w 11775819"/>
              <a:gd name="connsiteY0" fmla="*/ 0 h 6419449"/>
              <a:gd name="connsiteX1" fmla="*/ 810453 w 11775819"/>
              <a:gd name="connsiteY1" fmla="*/ 0 h 6419449"/>
              <a:gd name="connsiteX2" fmla="*/ 1620907 w 11775819"/>
              <a:gd name="connsiteY2" fmla="*/ 0 h 6419449"/>
              <a:gd name="connsiteX3" fmla="*/ 2195844 w 11775819"/>
              <a:gd name="connsiteY3" fmla="*/ 0 h 6419449"/>
              <a:gd name="connsiteX4" fmla="*/ 2770781 w 11775819"/>
              <a:gd name="connsiteY4" fmla="*/ 0 h 6419449"/>
              <a:gd name="connsiteX5" fmla="*/ 3581234 w 11775819"/>
              <a:gd name="connsiteY5" fmla="*/ 0 h 6419449"/>
              <a:gd name="connsiteX6" fmla="*/ 4273930 w 11775819"/>
              <a:gd name="connsiteY6" fmla="*/ 0 h 6419449"/>
              <a:gd name="connsiteX7" fmla="*/ 4731108 w 11775819"/>
              <a:gd name="connsiteY7" fmla="*/ 0 h 6419449"/>
              <a:gd name="connsiteX8" fmla="*/ 5659320 w 11775819"/>
              <a:gd name="connsiteY8" fmla="*/ 0 h 6419449"/>
              <a:gd name="connsiteX9" fmla="*/ 6587532 w 11775819"/>
              <a:gd name="connsiteY9" fmla="*/ 0 h 6419449"/>
              <a:gd name="connsiteX10" fmla="*/ 7280227 w 11775819"/>
              <a:gd name="connsiteY10" fmla="*/ 0 h 6419449"/>
              <a:gd name="connsiteX11" fmla="*/ 8090680 w 11775819"/>
              <a:gd name="connsiteY11" fmla="*/ 0 h 6419449"/>
              <a:gd name="connsiteX12" fmla="*/ 8901134 w 11775819"/>
              <a:gd name="connsiteY12" fmla="*/ 0 h 6419449"/>
              <a:gd name="connsiteX13" fmla="*/ 9476071 w 11775819"/>
              <a:gd name="connsiteY13" fmla="*/ 0 h 6419449"/>
              <a:gd name="connsiteX14" fmla="*/ 10168766 w 11775819"/>
              <a:gd name="connsiteY14" fmla="*/ 0 h 6419449"/>
              <a:gd name="connsiteX15" fmla="*/ 10861461 w 11775819"/>
              <a:gd name="connsiteY15" fmla="*/ 0 h 6419449"/>
              <a:gd name="connsiteX16" fmla="*/ 11775819 w 11775819"/>
              <a:gd name="connsiteY16" fmla="*/ 0 h 6419449"/>
              <a:gd name="connsiteX17" fmla="*/ 11775819 w 11775819"/>
              <a:gd name="connsiteY17" fmla="*/ 641945 h 6419449"/>
              <a:gd name="connsiteX18" fmla="*/ 11775819 w 11775819"/>
              <a:gd name="connsiteY18" fmla="*/ 1412279 h 6419449"/>
              <a:gd name="connsiteX19" fmla="*/ 11775819 w 11775819"/>
              <a:gd name="connsiteY19" fmla="*/ 2118418 h 6419449"/>
              <a:gd name="connsiteX20" fmla="*/ 11775819 w 11775819"/>
              <a:gd name="connsiteY20" fmla="*/ 2696169 h 6419449"/>
              <a:gd name="connsiteX21" fmla="*/ 11775819 w 11775819"/>
              <a:gd name="connsiteY21" fmla="*/ 3145530 h 6419449"/>
              <a:gd name="connsiteX22" fmla="*/ 11775819 w 11775819"/>
              <a:gd name="connsiteY22" fmla="*/ 3787475 h 6419449"/>
              <a:gd name="connsiteX23" fmla="*/ 11775819 w 11775819"/>
              <a:gd name="connsiteY23" fmla="*/ 4365225 h 6419449"/>
              <a:gd name="connsiteX24" fmla="*/ 11775819 w 11775819"/>
              <a:gd name="connsiteY24" fmla="*/ 5135559 h 6419449"/>
              <a:gd name="connsiteX25" fmla="*/ 11775819 w 11775819"/>
              <a:gd name="connsiteY25" fmla="*/ 6419449 h 6419449"/>
              <a:gd name="connsiteX26" fmla="*/ 10847607 w 11775819"/>
              <a:gd name="connsiteY26" fmla="*/ 6419449 h 6419449"/>
              <a:gd name="connsiteX27" fmla="*/ 10037154 w 11775819"/>
              <a:gd name="connsiteY27" fmla="*/ 6419449 h 6419449"/>
              <a:gd name="connsiteX28" fmla="*/ 9344459 w 11775819"/>
              <a:gd name="connsiteY28" fmla="*/ 6419449 h 6419449"/>
              <a:gd name="connsiteX29" fmla="*/ 8651763 w 11775819"/>
              <a:gd name="connsiteY29" fmla="*/ 6419449 h 6419449"/>
              <a:gd name="connsiteX30" fmla="*/ 7723552 w 11775819"/>
              <a:gd name="connsiteY30" fmla="*/ 6419449 h 6419449"/>
              <a:gd name="connsiteX31" fmla="*/ 6795340 w 11775819"/>
              <a:gd name="connsiteY31" fmla="*/ 6419449 h 6419449"/>
              <a:gd name="connsiteX32" fmla="*/ 6338161 w 11775819"/>
              <a:gd name="connsiteY32" fmla="*/ 6419449 h 6419449"/>
              <a:gd name="connsiteX33" fmla="*/ 5880983 w 11775819"/>
              <a:gd name="connsiteY33" fmla="*/ 6419449 h 6419449"/>
              <a:gd name="connsiteX34" fmla="*/ 5070529 w 11775819"/>
              <a:gd name="connsiteY34" fmla="*/ 6419449 h 6419449"/>
              <a:gd name="connsiteX35" fmla="*/ 4613350 w 11775819"/>
              <a:gd name="connsiteY35" fmla="*/ 6419449 h 6419449"/>
              <a:gd name="connsiteX36" fmla="*/ 4273930 w 11775819"/>
              <a:gd name="connsiteY36" fmla="*/ 6419449 h 6419449"/>
              <a:gd name="connsiteX37" fmla="*/ 3345718 w 11775819"/>
              <a:gd name="connsiteY37" fmla="*/ 6419449 h 6419449"/>
              <a:gd name="connsiteX38" fmla="*/ 2417506 w 11775819"/>
              <a:gd name="connsiteY38" fmla="*/ 6419449 h 6419449"/>
              <a:gd name="connsiteX39" fmla="*/ 1489295 w 11775819"/>
              <a:gd name="connsiteY39" fmla="*/ 6419449 h 6419449"/>
              <a:gd name="connsiteX40" fmla="*/ 678841 w 11775819"/>
              <a:gd name="connsiteY40" fmla="*/ 6419449 h 6419449"/>
              <a:gd name="connsiteX41" fmla="*/ 0 w 11775819"/>
              <a:gd name="connsiteY41" fmla="*/ 6419449 h 6419449"/>
              <a:gd name="connsiteX42" fmla="*/ 0 w 11775819"/>
              <a:gd name="connsiteY42" fmla="*/ 5777504 h 6419449"/>
              <a:gd name="connsiteX43" fmla="*/ 0 w 11775819"/>
              <a:gd name="connsiteY43" fmla="*/ 5135559 h 6419449"/>
              <a:gd name="connsiteX44" fmla="*/ 0 w 11775819"/>
              <a:gd name="connsiteY44" fmla="*/ 4429420 h 6419449"/>
              <a:gd name="connsiteX45" fmla="*/ 0 w 11775819"/>
              <a:gd name="connsiteY45" fmla="*/ 3851669 h 6419449"/>
              <a:gd name="connsiteX46" fmla="*/ 0 w 11775819"/>
              <a:gd name="connsiteY46" fmla="*/ 3081336 h 6419449"/>
              <a:gd name="connsiteX47" fmla="*/ 0 w 11775819"/>
              <a:gd name="connsiteY47" fmla="*/ 2311002 h 6419449"/>
              <a:gd name="connsiteX48" fmla="*/ 0 w 11775819"/>
              <a:gd name="connsiteY48" fmla="*/ 1540668 h 6419449"/>
              <a:gd name="connsiteX49" fmla="*/ 0 w 11775819"/>
              <a:gd name="connsiteY49" fmla="*/ 962917 h 6419449"/>
              <a:gd name="connsiteX50" fmla="*/ 0 w 11775819"/>
              <a:gd name="connsiteY50" fmla="*/ 0 h 6419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1775819" h="6419449" fill="none" extrusionOk="0">
                <a:moveTo>
                  <a:pt x="0" y="0"/>
                </a:moveTo>
                <a:cubicBezTo>
                  <a:pt x="289838" y="-33106"/>
                  <a:pt x="522246" y="27096"/>
                  <a:pt x="810453" y="0"/>
                </a:cubicBezTo>
                <a:cubicBezTo>
                  <a:pt x="1098660" y="-27096"/>
                  <a:pt x="1366998" y="21362"/>
                  <a:pt x="1620907" y="0"/>
                </a:cubicBezTo>
                <a:cubicBezTo>
                  <a:pt x="1874816" y="-21362"/>
                  <a:pt x="1929640" y="15253"/>
                  <a:pt x="2195844" y="0"/>
                </a:cubicBezTo>
                <a:cubicBezTo>
                  <a:pt x="2462048" y="-15253"/>
                  <a:pt x="2547887" y="-5753"/>
                  <a:pt x="2770781" y="0"/>
                </a:cubicBezTo>
                <a:cubicBezTo>
                  <a:pt x="2993675" y="5753"/>
                  <a:pt x="3196074" y="-18004"/>
                  <a:pt x="3581234" y="0"/>
                </a:cubicBezTo>
                <a:cubicBezTo>
                  <a:pt x="3966394" y="18004"/>
                  <a:pt x="4056686" y="18395"/>
                  <a:pt x="4273930" y="0"/>
                </a:cubicBezTo>
                <a:cubicBezTo>
                  <a:pt x="4491174" y="-18395"/>
                  <a:pt x="4636963" y="1782"/>
                  <a:pt x="4731108" y="0"/>
                </a:cubicBezTo>
                <a:cubicBezTo>
                  <a:pt x="4825253" y="-1782"/>
                  <a:pt x="5307587" y="9924"/>
                  <a:pt x="5659320" y="0"/>
                </a:cubicBezTo>
                <a:cubicBezTo>
                  <a:pt x="6011053" y="-9924"/>
                  <a:pt x="6302459" y="3347"/>
                  <a:pt x="6587532" y="0"/>
                </a:cubicBezTo>
                <a:cubicBezTo>
                  <a:pt x="6872605" y="-3347"/>
                  <a:pt x="7106548" y="19056"/>
                  <a:pt x="7280227" y="0"/>
                </a:cubicBezTo>
                <a:cubicBezTo>
                  <a:pt x="7453907" y="-19056"/>
                  <a:pt x="7896126" y="-25607"/>
                  <a:pt x="8090680" y="0"/>
                </a:cubicBezTo>
                <a:cubicBezTo>
                  <a:pt x="8285234" y="25607"/>
                  <a:pt x="8497142" y="16586"/>
                  <a:pt x="8901134" y="0"/>
                </a:cubicBezTo>
                <a:cubicBezTo>
                  <a:pt x="9305126" y="-16586"/>
                  <a:pt x="9200039" y="-18048"/>
                  <a:pt x="9476071" y="0"/>
                </a:cubicBezTo>
                <a:cubicBezTo>
                  <a:pt x="9752103" y="18048"/>
                  <a:pt x="9839118" y="-25353"/>
                  <a:pt x="10168766" y="0"/>
                </a:cubicBezTo>
                <a:cubicBezTo>
                  <a:pt x="10498414" y="25353"/>
                  <a:pt x="10669033" y="-29357"/>
                  <a:pt x="10861461" y="0"/>
                </a:cubicBezTo>
                <a:cubicBezTo>
                  <a:pt x="11053890" y="29357"/>
                  <a:pt x="11344088" y="-10480"/>
                  <a:pt x="11775819" y="0"/>
                </a:cubicBezTo>
                <a:cubicBezTo>
                  <a:pt x="11793222" y="231986"/>
                  <a:pt x="11754214" y="355311"/>
                  <a:pt x="11775819" y="641945"/>
                </a:cubicBezTo>
                <a:cubicBezTo>
                  <a:pt x="11797424" y="928579"/>
                  <a:pt x="11744218" y="1065487"/>
                  <a:pt x="11775819" y="1412279"/>
                </a:cubicBezTo>
                <a:cubicBezTo>
                  <a:pt x="11807420" y="1759071"/>
                  <a:pt x="11807651" y="1964741"/>
                  <a:pt x="11775819" y="2118418"/>
                </a:cubicBezTo>
                <a:cubicBezTo>
                  <a:pt x="11743987" y="2272095"/>
                  <a:pt x="11790988" y="2445750"/>
                  <a:pt x="11775819" y="2696169"/>
                </a:cubicBezTo>
                <a:cubicBezTo>
                  <a:pt x="11760650" y="2946588"/>
                  <a:pt x="11788204" y="2989092"/>
                  <a:pt x="11775819" y="3145530"/>
                </a:cubicBezTo>
                <a:cubicBezTo>
                  <a:pt x="11763434" y="3301968"/>
                  <a:pt x="11762617" y="3474766"/>
                  <a:pt x="11775819" y="3787475"/>
                </a:cubicBezTo>
                <a:cubicBezTo>
                  <a:pt x="11789021" y="4100184"/>
                  <a:pt x="11764740" y="4131110"/>
                  <a:pt x="11775819" y="4365225"/>
                </a:cubicBezTo>
                <a:cubicBezTo>
                  <a:pt x="11786899" y="4599340"/>
                  <a:pt x="11804891" y="4897475"/>
                  <a:pt x="11775819" y="5135559"/>
                </a:cubicBezTo>
                <a:cubicBezTo>
                  <a:pt x="11746747" y="5373643"/>
                  <a:pt x="11741546" y="5824447"/>
                  <a:pt x="11775819" y="6419449"/>
                </a:cubicBezTo>
                <a:cubicBezTo>
                  <a:pt x="11315723" y="6417918"/>
                  <a:pt x="11302299" y="6465124"/>
                  <a:pt x="10847607" y="6419449"/>
                </a:cubicBezTo>
                <a:cubicBezTo>
                  <a:pt x="10392915" y="6373774"/>
                  <a:pt x="10210696" y="6453437"/>
                  <a:pt x="10037154" y="6419449"/>
                </a:cubicBezTo>
                <a:cubicBezTo>
                  <a:pt x="9863612" y="6385461"/>
                  <a:pt x="9657013" y="6436951"/>
                  <a:pt x="9344459" y="6419449"/>
                </a:cubicBezTo>
                <a:cubicBezTo>
                  <a:pt x="9031905" y="6401947"/>
                  <a:pt x="8876058" y="6390633"/>
                  <a:pt x="8651763" y="6419449"/>
                </a:cubicBezTo>
                <a:cubicBezTo>
                  <a:pt x="8427468" y="6448265"/>
                  <a:pt x="8046326" y="6378869"/>
                  <a:pt x="7723552" y="6419449"/>
                </a:cubicBezTo>
                <a:cubicBezTo>
                  <a:pt x="7400778" y="6460029"/>
                  <a:pt x="7225002" y="6388877"/>
                  <a:pt x="6795340" y="6419449"/>
                </a:cubicBezTo>
                <a:cubicBezTo>
                  <a:pt x="6365678" y="6450021"/>
                  <a:pt x="6557322" y="6438388"/>
                  <a:pt x="6338161" y="6419449"/>
                </a:cubicBezTo>
                <a:cubicBezTo>
                  <a:pt x="6119000" y="6400510"/>
                  <a:pt x="6102903" y="6410508"/>
                  <a:pt x="5880983" y="6419449"/>
                </a:cubicBezTo>
                <a:cubicBezTo>
                  <a:pt x="5659063" y="6428390"/>
                  <a:pt x="5323062" y="6397318"/>
                  <a:pt x="5070529" y="6419449"/>
                </a:cubicBezTo>
                <a:cubicBezTo>
                  <a:pt x="4817996" y="6441580"/>
                  <a:pt x="4830666" y="6428423"/>
                  <a:pt x="4613350" y="6419449"/>
                </a:cubicBezTo>
                <a:cubicBezTo>
                  <a:pt x="4396034" y="6410475"/>
                  <a:pt x="4368483" y="6422224"/>
                  <a:pt x="4273930" y="6419449"/>
                </a:cubicBezTo>
                <a:cubicBezTo>
                  <a:pt x="4179377" y="6416674"/>
                  <a:pt x="3575967" y="6460584"/>
                  <a:pt x="3345718" y="6419449"/>
                </a:cubicBezTo>
                <a:cubicBezTo>
                  <a:pt x="3115469" y="6378314"/>
                  <a:pt x="2658173" y="6374501"/>
                  <a:pt x="2417506" y="6419449"/>
                </a:cubicBezTo>
                <a:cubicBezTo>
                  <a:pt x="2176839" y="6464397"/>
                  <a:pt x="1771375" y="6412076"/>
                  <a:pt x="1489295" y="6419449"/>
                </a:cubicBezTo>
                <a:cubicBezTo>
                  <a:pt x="1207215" y="6426822"/>
                  <a:pt x="841733" y="6409428"/>
                  <a:pt x="678841" y="6419449"/>
                </a:cubicBezTo>
                <a:cubicBezTo>
                  <a:pt x="515949" y="6429470"/>
                  <a:pt x="234889" y="6420416"/>
                  <a:pt x="0" y="6419449"/>
                </a:cubicBezTo>
                <a:cubicBezTo>
                  <a:pt x="11452" y="6182211"/>
                  <a:pt x="-19359" y="5918479"/>
                  <a:pt x="0" y="5777504"/>
                </a:cubicBezTo>
                <a:cubicBezTo>
                  <a:pt x="19359" y="5636530"/>
                  <a:pt x="-30380" y="5273178"/>
                  <a:pt x="0" y="5135559"/>
                </a:cubicBezTo>
                <a:cubicBezTo>
                  <a:pt x="30380" y="4997940"/>
                  <a:pt x="-13671" y="4754059"/>
                  <a:pt x="0" y="4429420"/>
                </a:cubicBezTo>
                <a:cubicBezTo>
                  <a:pt x="13671" y="4104781"/>
                  <a:pt x="-12423" y="4055918"/>
                  <a:pt x="0" y="3851669"/>
                </a:cubicBezTo>
                <a:cubicBezTo>
                  <a:pt x="12423" y="3647420"/>
                  <a:pt x="-37794" y="3309887"/>
                  <a:pt x="0" y="3081336"/>
                </a:cubicBezTo>
                <a:cubicBezTo>
                  <a:pt x="37794" y="2852785"/>
                  <a:pt x="-16347" y="2675751"/>
                  <a:pt x="0" y="2311002"/>
                </a:cubicBezTo>
                <a:cubicBezTo>
                  <a:pt x="16347" y="1946253"/>
                  <a:pt x="14834" y="1784736"/>
                  <a:pt x="0" y="1540668"/>
                </a:cubicBezTo>
                <a:cubicBezTo>
                  <a:pt x="-14834" y="1296600"/>
                  <a:pt x="20956" y="1143514"/>
                  <a:pt x="0" y="962917"/>
                </a:cubicBezTo>
                <a:cubicBezTo>
                  <a:pt x="-20956" y="782320"/>
                  <a:pt x="10281" y="267164"/>
                  <a:pt x="0" y="0"/>
                </a:cubicBezTo>
                <a:close/>
              </a:path>
              <a:path w="11775819" h="6419449" stroke="0" extrusionOk="0">
                <a:moveTo>
                  <a:pt x="0" y="0"/>
                </a:moveTo>
                <a:cubicBezTo>
                  <a:pt x="249632" y="1047"/>
                  <a:pt x="384507" y="-13422"/>
                  <a:pt x="574937" y="0"/>
                </a:cubicBezTo>
                <a:cubicBezTo>
                  <a:pt x="765367" y="13422"/>
                  <a:pt x="771544" y="-5817"/>
                  <a:pt x="914358" y="0"/>
                </a:cubicBezTo>
                <a:cubicBezTo>
                  <a:pt x="1057172" y="5817"/>
                  <a:pt x="1336683" y="16815"/>
                  <a:pt x="1489295" y="0"/>
                </a:cubicBezTo>
                <a:cubicBezTo>
                  <a:pt x="1641907" y="-16815"/>
                  <a:pt x="1845716" y="20134"/>
                  <a:pt x="1946474" y="0"/>
                </a:cubicBezTo>
                <a:cubicBezTo>
                  <a:pt x="2047232" y="-20134"/>
                  <a:pt x="2400066" y="-28515"/>
                  <a:pt x="2521411" y="0"/>
                </a:cubicBezTo>
                <a:cubicBezTo>
                  <a:pt x="2642756" y="28515"/>
                  <a:pt x="2837597" y="-10934"/>
                  <a:pt x="2978590" y="0"/>
                </a:cubicBezTo>
                <a:cubicBezTo>
                  <a:pt x="3119583" y="10934"/>
                  <a:pt x="3218444" y="-5927"/>
                  <a:pt x="3318010" y="0"/>
                </a:cubicBezTo>
                <a:cubicBezTo>
                  <a:pt x="3417576" y="5927"/>
                  <a:pt x="3733679" y="-39209"/>
                  <a:pt x="4128464" y="0"/>
                </a:cubicBezTo>
                <a:cubicBezTo>
                  <a:pt x="4523249" y="39209"/>
                  <a:pt x="4486286" y="23615"/>
                  <a:pt x="4821159" y="0"/>
                </a:cubicBezTo>
                <a:cubicBezTo>
                  <a:pt x="5156032" y="-23615"/>
                  <a:pt x="5028752" y="-9000"/>
                  <a:pt x="5160580" y="0"/>
                </a:cubicBezTo>
                <a:cubicBezTo>
                  <a:pt x="5292408" y="9000"/>
                  <a:pt x="5814709" y="15000"/>
                  <a:pt x="6088791" y="0"/>
                </a:cubicBezTo>
                <a:cubicBezTo>
                  <a:pt x="6362873" y="-15000"/>
                  <a:pt x="6773413" y="-42061"/>
                  <a:pt x="7017003" y="0"/>
                </a:cubicBezTo>
                <a:cubicBezTo>
                  <a:pt x="7260593" y="42061"/>
                  <a:pt x="7535309" y="-12428"/>
                  <a:pt x="7709698" y="0"/>
                </a:cubicBezTo>
                <a:cubicBezTo>
                  <a:pt x="7884087" y="12428"/>
                  <a:pt x="7980833" y="9521"/>
                  <a:pt x="8049119" y="0"/>
                </a:cubicBezTo>
                <a:cubicBezTo>
                  <a:pt x="8117405" y="-9521"/>
                  <a:pt x="8347887" y="-13464"/>
                  <a:pt x="8506297" y="0"/>
                </a:cubicBezTo>
                <a:cubicBezTo>
                  <a:pt x="8664707" y="13464"/>
                  <a:pt x="8953593" y="13807"/>
                  <a:pt x="9316751" y="0"/>
                </a:cubicBezTo>
                <a:cubicBezTo>
                  <a:pt x="9679909" y="-13807"/>
                  <a:pt x="10055390" y="35789"/>
                  <a:pt x="10244963" y="0"/>
                </a:cubicBezTo>
                <a:cubicBezTo>
                  <a:pt x="10434536" y="-35789"/>
                  <a:pt x="10700078" y="-16901"/>
                  <a:pt x="10937658" y="0"/>
                </a:cubicBezTo>
                <a:cubicBezTo>
                  <a:pt x="11175238" y="16901"/>
                  <a:pt x="11458873" y="-36582"/>
                  <a:pt x="11775819" y="0"/>
                </a:cubicBezTo>
                <a:cubicBezTo>
                  <a:pt x="11769878" y="105669"/>
                  <a:pt x="11790239" y="406989"/>
                  <a:pt x="11775819" y="513556"/>
                </a:cubicBezTo>
                <a:cubicBezTo>
                  <a:pt x="11761399" y="620123"/>
                  <a:pt x="11790152" y="931903"/>
                  <a:pt x="11775819" y="1091306"/>
                </a:cubicBezTo>
                <a:cubicBezTo>
                  <a:pt x="11761487" y="1250709"/>
                  <a:pt x="11757448" y="1478339"/>
                  <a:pt x="11775819" y="1669057"/>
                </a:cubicBezTo>
                <a:cubicBezTo>
                  <a:pt x="11794190" y="1859775"/>
                  <a:pt x="11797774" y="2052323"/>
                  <a:pt x="11775819" y="2375196"/>
                </a:cubicBezTo>
                <a:cubicBezTo>
                  <a:pt x="11753864" y="2698069"/>
                  <a:pt x="11797112" y="2830528"/>
                  <a:pt x="11775819" y="2952947"/>
                </a:cubicBezTo>
                <a:cubicBezTo>
                  <a:pt x="11754526" y="3075366"/>
                  <a:pt x="11792003" y="3319787"/>
                  <a:pt x="11775819" y="3594891"/>
                </a:cubicBezTo>
                <a:cubicBezTo>
                  <a:pt x="11759635" y="3869995"/>
                  <a:pt x="11793911" y="3869597"/>
                  <a:pt x="11775819" y="4108447"/>
                </a:cubicBezTo>
                <a:cubicBezTo>
                  <a:pt x="11757727" y="4347297"/>
                  <a:pt x="11759886" y="4333279"/>
                  <a:pt x="11775819" y="4557809"/>
                </a:cubicBezTo>
                <a:cubicBezTo>
                  <a:pt x="11791752" y="4782339"/>
                  <a:pt x="11793777" y="4854447"/>
                  <a:pt x="11775819" y="5071365"/>
                </a:cubicBezTo>
                <a:cubicBezTo>
                  <a:pt x="11757861" y="5288283"/>
                  <a:pt x="11782731" y="5391312"/>
                  <a:pt x="11775819" y="5584921"/>
                </a:cubicBezTo>
                <a:cubicBezTo>
                  <a:pt x="11768907" y="5778530"/>
                  <a:pt x="11794127" y="6005587"/>
                  <a:pt x="11775819" y="6419449"/>
                </a:cubicBezTo>
                <a:cubicBezTo>
                  <a:pt x="11657834" y="6407649"/>
                  <a:pt x="11482103" y="6411018"/>
                  <a:pt x="11200882" y="6419449"/>
                </a:cubicBezTo>
                <a:cubicBezTo>
                  <a:pt x="10919661" y="6427880"/>
                  <a:pt x="10899843" y="6430265"/>
                  <a:pt x="10625945" y="6419449"/>
                </a:cubicBezTo>
                <a:cubicBezTo>
                  <a:pt x="10352047" y="6408633"/>
                  <a:pt x="10358040" y="6401481"/>
                  <a:pt x="10168766" y="6419449"/>
                </a:cubicBezTo>
                <a:cubicBezTo>
                  <a:pt x="9979492" y="6437417"/>
                  <a:pt x="9495584" y="6439835"/>
                  <a:pt x="9240554" y="6419449"/>
                </a:cubicBezTo>
                <a:cubicBezTo>
                  <a:pt x="8985524" y="6399063"/>
                  <a:pt x="8936507" y="6399206"/>
                  <a:pt x="8665617" y="6419449"/>
                </a:cubicBezTo>
                <a:cubicBezTo>
                  <a:pt x="8394727" y="6439692"/>
                  <a:pt x="8213576" y="6417903"/>
                  <a:pt x="7972922" y="6419449"/>
                </a:cubicBezTo>
                <a:cubicBezTo>
                  <a:pt x="7732269" y="6420995"/>
                  <a:pt x="7551520" y="6428783"/>
                  <a:pt x="7397985" y="6419449"/>
                </a:cubicBezTo>
                <a:cubicBezTo>
                  <a:pt x="7244450" y="6410115"/>
                  <a:pt x="7016984" y="6437911"/>
                  <a:pt x="6823048" y="6419449"/>
                </a:cubicBezTo>
                <a:cubicBezTo>
                  <a:pt x="6629112" y="6400987"/>
                  <a:pt x="6371676" y="6420964"/>
                  <a:pt x="6130353" y="6419449"/>
                </a:cubicBezTo>
                <a:cubicBezTo>
                  <a:pt x="5889031" y="6417934"/>
                  <a:pt x="5863644" y="6431147"/>
                  <a:pt x="5790932" y="6419449"/>
                </a:cubicBezTo>
                <a:cubicBezTo>
                  <a:pt x="5718220" y="6407751"/>
                  <a:pt x="5528982" y="6430057"/>
                  <a:pt x="5333753" y="6419449"/>
                </a:cubicBezTo>
                <a:cubicBezTo>
                  <a:pt x="5138524" y="6408841"/>
                  <a:pt x="5141297" y="6434743"/>
                  <a:pt x="4994333" y="6419449"/>
                </a:cubicBezTo>
                <a:cubicBezTo>
                  <a:pt x="4847369" y="6404155"/>
                  <a:pt x="4661072" y="6406640"/>
                  <a:pt x="4419396" y="6419449"/>
                </a:cubicBezTo>
                <a:cubicBezTo>
                  <a:pt x="4177720" y="6432258"/>
                  <a:pt x="3773638" y="6444469"/>
                  <a:pt x="3491184" y="6419449"/>
                </a:cubicBezTo>
                <a:cubicBezTo>
                  <a:pt x="3208730" y="6394429"/>
                  <a:pt x="3061722" y="6401396"/>
                  <a:pt x="2916247" y="6419449"/>
                </a:cubicBezTo>
                <a:cubicBezTo>
                  <a:pt x="2770772" y="6437502"/>
                  <a:pt x="2473290" y="6430552"/>
                  <a:pt x="2223552" y="6419449"/>
                </a:cubicBezTo>
                <a:cubicBezTo>
                  <a:pt x="1973815" y="6408346"/>
                  <a:pt x="1960607" y="6413786"/>
                  <a:pt x="1884131" y="6419449"/>
                </a:cubicBezTo>
                <a:cubicBezTo>
                  <a:pt x="1807655" y="6425112"/>
                  <a:pt x="1288275" y="6399427"/>
                  <a:pt x="1073678" y="6419449"/>
                </a:cubicBezTo>
                <a:cubicBezTo>
                  <a:pt x="859081" y="6439471"/>
                  <a:pt x="324081" y="6458335"/>
                  <a:pt x="0" y="6419449"/>
                </a:cubicBezTo>
                <a:cubicBezTo>
                  <a:pt x="21399" y="6199700"/>
                  <a:pt x="-1801" y="6108399"/>
                  <a:pt x="0" y="5905893"/>
                </a:cubicBezTo>
                <a:cubicBezTo>
                  <a:pt x="1801" y="5703387"/>
                  <a:pt x="5804" y="5546128"/>
                  <a:pt x="0" y="5263948"/>
                </a:cubicBezTo>
                <a:cubicBezTo>
                  <a:pt x="-5804" y="4981769"/>
                  <a:pt x="17446" y="4841472"/>
                  <a:pt x="0" y="4686198"/>
                </a:cubicBezTo>
                <a:cubicBezTo>
                  <a:pt x="-17446" y="4530924"/>
                  <a:pt x="38039" y="4225934"/>
                  <a:pt x="0" y="3915864"/>
                </a:cubicBezTo>
                <a:cubicBezTo>
                  <a:pt x="-38039" y="3605794"/>
                  <a:pt x="-37933" y="3415180"/>
                  <a:pt x="0" y="3145530"/>
                </a:cubicBezTo>
                <a:cubicBezTo>
                  <a:pt x="37933" y="2875880"/>
                  <a:pt x="1713" y="2775694"/>
                  <a:pt x="0" y="2631974"/>
                </a:cubicBezTo>
                <a:cubicBezTo>
                  <a:pt x="-1713" y="2488254"/>
                  <a:pt x="225" y="2186835"/>
                  <a:pt x="0" y="1990029"/>
                </a:cubicBezTo>
                <a:cubicBezTo>
                  <a:pt x="-225" y="1793224"/>
                  <a:pt x="9403" y="1527864"/>
                  <a:pt x="0" y="1412279"/>
                </a:cubicBezTo>
                <a:cubicBezTo>
                  <a:pt x="-9403" y="1296694"/>
                  <a:pt x="18985" y="877238"/>
                  <a:pt x="0" y="641945"/>
                </a:cubicBezTo>
                <a:cubicBezTo>
                  <a:pt x="-18985" y="406652"/>
                  <a:pt x="17264" y="225558"/>
                  <a:pt x="0" y="0"/>
                </a:cubicBezTo>
                <a:close/>
              </a:path>
            </a:pathLst>
          </a:custGeom>
          <a:solidFill>
            <a:srgbClr val="F7F7F7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1832796384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63500" sx="102000" sy="1020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graphicFrame>
        <p:nvGraphicFramePr>
          <p:cNvPr id="4" name="جدول 3">
            <a:extLst>
              <a:ext uri="{FF2B5EF4-FFF2-40B4-BE49-F238E27FC236}">
                <a16:creationId xmlns:a16="http://schemas.microsoft.com/office/drawing/2014/main" id="{7A4C8B31-191F-BDF2-653B-93EE94E42FDF}"/>
              </a:ext>
            </a:extLst>
          </p:cNvPr>
          <p:cNvGraphicFramePr>
            <a:graphicFrameLocks noGrp="1"/>
          </p:cNvGraphicFramePr>
          <p:nvPr/>
        </p:nvGraphicFramePr>
        <p:xfrm>
          <a:off x="366132" y="670740"/>
          <a:ext cx="11497499" cy="5874439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423083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  <a:gridCol w="9074416">
                  <a:extLst>
                    <a:ext uri="{9D8B030D-6E8A-4147-A177-3AD203B41FA5}">
                      <a16:colId xmlns:a16="http://schemas.microsoft.com/office/drawing/2014/main" val="87156748"/>
                    </a:ext>
                  </a:extLst>
                </a:gridCol>
              </a:tblGrid>
              <a:tr h="5874439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200" dirty="0">
                        <a:cs typeface="AGA Aladdin Regular" pitchFamily="2" charset="-78"/>
                      </a:endParaRPr>
                    </a:p>
                  </a:txBody>
                  <a:tcPr>
                    <a:lnL w="12700" cmpd="sng">
                      <a:noFill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</a:tbl>
          </a:graphicData>
        </a:graphic>
      </p:graphicFrame>
      <p:sp>
        <p:nvSpPr>
          <p:cNvPr id="6" name="متوازي أضلاع 5">
            <a:extLst>
              <a:ext uri="{FF2B5EF4-FFF2-40B4-BE49-F238E27FC236}">
                <a16:creationId xmlns:a16="http://schemas.microsoft.com/office/drawing/2014/main" id="{89BE90D3-E6B6-0F45-4B2A-5F762CBED415}"/>
              </a:ext>
            </a:extLst>
          </p:cNvPr>
          <p:cNvSpPr/>
          <p:nvPr/>
        </p:nvSpPr>
        <p:spPr>
          <a:xfrm>
            <a:off x="6345250" y="443913"/>
            <a:ext cx="3267451" cy="595662"/>
          </a:xfrm>
          <a:custGeom>
            <a:avLst/>
            <a:gdLst>
              <a:gd name="connsiteX0" fmla="*/ 0 w 3267451"/>
              <a:gd name="connsiteY0" fmla="*/ 595662 h 595662"/>
              <a:gd name="connsiteX1" fmla="*/ 148916 w 3267451"/>
              <a:gd name="connsiteY1" fmla="*/ 0 h 595662"/>
              <a:gd name="connsiteX2" fmla="*/ 679067 w 3267451"/>
              <a:gd name="connsiteY2" fmla="*/ 0 h 595662"/>
              <a:gd name="connsiteX3" fmla="*/ 1333959 w 3267451"/>
              <a:gd name="connsiteY3" fmla="*/ 0 h 595662"/>
              <a:gd name="connsiteX4" fmla="*/ 1864110 w 3267451"/>
              <a:gd name="connsiteY4" fmla="*/ 0 h 595662"/>
              <a:gd name="connsiteX5" fmla="*/ 2456632 w 3267451"/>
              <a:gd name="connsiteY5" fmla="*/ 0 h 595662"/>
              <a:gd name="connsiteX6" fmla="*/ 3267451 w 3267451"/>
              <a:gd name="connsiteY6" fmla="*/ 0 h 595662"/>
              <a:gd name="connsiteX7" fmla="*/ 3118536 w 3267451"/>
              <a:gd name="connsiteY7" fmla="*/ 595662 h 595662"/>
              <a:gd name="connsiteX8" fmla="*/ 2557200 w 3267451"/>
              <a:gd name="connsiteY8" fmla="*/ 595662 h 595662"/>
              <a:gd name="connsiteX9" fmla="*/ 1995863 w 3267451"/>
              <a:gd name="connsiteY9" fmla="*/ 595662 h 595662"/>
              <a:gd name="connsiteX10" fmla="*/ 1372156 w 3267451"/>
              <a:gd name="connsiteY10" fmla="*/ 595662 h 595662"/>
              <a:gd name="connsiteX11" fmla="*/ 779634 w 3267451"/>
              <a:gd name="connsiteY11" fmla="*/ 595662 h 595662"/>
              <a:gd name="connsiteX12" fmla="*/ 0 w 3267451"/>
              <a:gd name="connsiteY12" fmla="*/ 595662 h 5956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67451" h="595662" fill="none" extrusionOk="0">
                <a:moveTo>
                  <a:pt x="0" y="595662"/>
                </a:moveTo>
                <a:cubicBezTo>
                  <a:pt x="27152" y="460534"/>
                  <a:pt x="103396" y="219244"/>
                  <a:pt x="148916" y="0"/>
                </a:cubicBezTo>
                <a:cubicBezTo>
                  <a:pt x="342433" y="-18065"/>
                  <a:pt x="483434" y="-15462"/>
                  <a:pt x="679067" y="0"/>
                </a:cubicBezTo>
                <a:cubicBezTo>
                  <a:pt x="874700" y="15462"/>
                  <a:pt x="1198926" y="-31247"/>
                  <a:pt x="1333959" y="0"/>
                </a:cubicBezTo>
                <a:cubicBezTo>
                  <a:pt x="1468992" y="31247"/>
                  <a:pt x="1683254" y="-25406"/>
                  <a:pt x="1864110" y="0"/>
                </a:cubicBezTo>
                <a:cubicBezTo>
                  <a:pt x="2044966" y="25406"/>
                  <a:pt x="2316089" y="-14797"/>
                  <a:pt x="2456632" y="0"/>
                </a:cubicBezTo>
                <a:cubicBezTo>
                  <a:pt x="2597175" y="14797"/>
                  <a:pt x="2913168" y="14367"/>
                  <a:pt x="3267451" y="0"/>
                </a:cubicBezTo>
                <a:cubicBezTo>
                  <a:pt x="3208392" y="168032"/>
                  <a:pt x="3166896" y="356244"/>
                  <a:pt x="3118536" y="595662"/>
                </a:cubicBezTo>
                <a:cubicBezTo>
                  <a:pt x="3002730" y="568339"/>
                  <a:pt x="2754330" y="589951"/>
                  <a:pt x="2557200" y="595662"/>
                </a:cubicBezTo>
                <a:cubicBezTo>
                  <a:pt x="2360070" y="601373"/>
                  <a:pt x="2130194" y="619067"/>
                  <a:pt x="1995863" y="595662"/>
                </a:cubicBezTo>
                <a:cubicBezTo>
                  <a:pt x="1861532" y="572257"/>
                  <a:pt x="1675345" y="570497"/>
                  <a:pt x="1372156" y="595662"/>
                </a:cubicBezTo>
                <a:cubicBezTo>
                  <a:pt x="1068967" y="620827"/>
                  <a:pt x="1001052" y="582454"/>
                  <a:pt x="779634" y="595662"/>
                </a:cubicBezTo>
                <a:cubicBezTo>
                  <a:pt x="558216" y="608870"/>
                  <a:pt x="312974" y="609316"/>
                  <a:pt x="0" y="595662"/>
                </a:cubicBezTo>
                <a:close/>
              </a:path>
              <a:path w="3267451" h="595662" stroke="0" extrusionOk="0">
                <a:moveTo>
                  <a:pt x="0" y="595662"/>
                </a:moveTo>
                <a:cubicBezTo>
                  <a:pt x="62179" y="366373"/>
                  <a:pt x="82662" y="229437"/>
                  <a:pt x="148916" y="0"/>
                </a:cubicBezTo>
                <a:cubicBezTo>
                  <a:pt x="388154" y="-27343"/>
                  <a:pt x="571584" y="9400"/>
                  <a:pt x="803808" y="0"/>
                </a:cubicBezTo>
                <a:cubicBezTo>
                  <a:pt x="1036032" y="-9400"/>
                  <a:pt x="1187683" y="16020"/>
                  <a:pt x="1365145" y="0"/>
                </a:cubicBezTo>
                <a:cubicBezTo>
                  <a:pt x="1542607" y="-16020"/>
                  <a:pt x="1778670" y="-16470"/>
                  <a:pt x="1895296" y="0"/>
                </a:cubicBezTo>
                <a:cubicBezTo>
                  <a:pt x="2011922" y="16470"/>
                  <a:pt x="2223904" y="-1965"/>
                  <a:pt x="2487817" y="0"/>
                </a:cubicBezTo>
                <a:cubicBezTo>
                  <a:pt x="2751730" y="1965"/>
                  <a:pt x="3016196" y="33597"/>
                  <a:pt x="3267451" y="0"/>
                </a:cubicBezTo>
                <a:cubicBezTo>
                  <a:pt x="3196076" y="236470"/>
                  <a:pt x="3162046" y="461100"/>
                  <a:pt x="3118536" y="595662"/>
                </a:cubicBezTo>
                <a:cubicBezTo>
                  <a:pt x="2950646" y="582992"/>
                  <a:pt x="2725529" y="583365"/>
                  <a:pt x="2432458" y="595662"/>
                </a:cubicBezTo>
                <a:cubicBezTo>
                  <a:pt x="2139387" y="607959"/>
                  <a:pt x="2010154" y="615590"/>
                  <a:pt x="1839936" y="595662"/>
                </a:cubicBezTo>
                <a:cubicBezTo>
                  <a:pt x="1669718" y="575734"/>
                  <a:pt x="1457401" y="588341"/>
                  <a:pt x="1247414" y="595662"/>
                </a:cubicBezTo>
                <a:cubicBezTo>
                  <a:pt x="1037427" y="602983"/>
                  <a:pt x="771320" y="563465"/>
                  <a:pt x="561336" y="595662"/>
                </a:cubicBezTo>
                <a:cubicBezTo>
                  <a:pt x="351352" y="627859"/>
                  <a:pt x="180730" y="585630"/>
                  <a:pt x="0" y="595662"/>
                </a:cubicBezTo>
                <a:close/>
              </a:path>
            </a:pathLst>
          </a:custGeom>
          <a:solidFill>
            <a:srgbClr val="FFFFCC"/>
          </a:solidFill>
          <a:ln>
            <a:extLst>
              <a:ext uri="{C807C97D-BFC1-408E-A445-0C87EB9F89A2}">
                <ask:lineSketchStyleProps xmlns:ask="http://schemas.microsoft.com/office/drawing/2018/sketchyshapes" sd="4196869882">
                  <a:prstGeom prst="parallelogram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مهارات التفكير العليا</a:t>
            </a:r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DDFAFD67-03DC-3950-14C7-45B73F8BF26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745" y="571555"/>
            <a:ext cx="744303" cy="744303"/>
          </a:xfrm>
          <a:prstGeom prst="rect">
            <a:avLst/>
          </a:prstGeom>
        </p:spPr>
      </p:pic>
      <p:sp>
        <p:nvSpPr>
          <p:cNvPr id="11" name="مربع نص 10">
            <a:extLst>
              <a:ext uri="{FF2B5EF4-FFF2-40B4-BE49-F238E27FC236}">
                <a16:creationId xmlns:a16="http://schemas.microsoft.com/office/drawing/2014/main" id="{C10C3CA5-60EE-BEC7-C695-706BFF0A9B7F}"/>
              </a:ext>
            </a:extLst>
          </p:cNvPr>
          <p:cNvSpPr txBox="1"/>
          <p:nvPr/>
        </p:nvSpPr>
        <p:spPr>
          <a:xfrm>
            <a:off x="-93195" y="6253568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جواهر الحارثي 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</a:rPr>
              <a:t>@jewelsAlshdaddi</a:t>
            </a:r>
            <a:endParaRPr lang="ar-SA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7" name="صورة 16">
            <a:extLst>
              <a:ext uri="{FF2B5EF4-FFF2-40B4-BE49-F238E27FC236}">
                <a16:creationId xmlns:a16="http://schemas.microsoft.com/office/drawing/2014/main" id="{1438DF13-A870-3A0F-30DF-A14DEDB71EA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1379"/>
          <a:stretch>
            <a:fillRect/>
          </a:stretch>
        </p:blipFill>
        <p:spPr>
          <a:xfrm>
            <a:off x="872224" y="1133189"/>
            <a:ext cx="8601170" cy="831413"/>
          </a:xfrm>
          <a:prstGeom prst="rect">
            <a:avLst/>
          </a:prstGeom>
        </p:spPr>
      </p:pic>
      <p:sp>
        <p:nvSpPr>
          <p:cNvPr id="14" name="مربع نص 13">
            <a:extLst>
              <a:ext uri="{FF2B5EF4-FFF2-40B4-BE49-F238E27FC236}">
                <a16:creationId xmlns:a16="http://schemas.microsoft.com/office/drawing/2014/main" id="{20DA052D-169C-7D50-CFE3-61C77637302F}"/>
              </a:ext>
            </a:extLst>
          </p:cNvPr>
          <p:cNvSpPr txBox="1"/>
          <p:nvPr/>
        </p:nvSpPr>
        <p:spPr>
          <a:xfrm>
            <a:off x="9403302" y="1056312"/>
            <a:ext cx="2530421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>
              <a:defRPr/>
            </a:pPr>
            <a:r>
              <a:rPr lang="ar-SA" sz="24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الموضوع/ </a:t>
            </a:r>
          </a:p>
          <a:p>
            <a:pPr lvl="0" algn="ctr">
              <a:defRPr/>
            </a:pPr>
            <a:r>
              <a:rPr lang="ar-SA" sz="2400" dirty="0">
                <a:solidFill>
                  <a:schemeClr val="tx2">
                    <a:lumMod val="75000"/>
                    <a:lumOff val="2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المستوى الإحداثي</a:t>
            </a:r>
          </a:p>
          <a:p>
            <a:pPr lvl="0" algn="ctr">
              <a:defRPr/>
            </a:pPr>
            <a:r>
              <a:rPr lang="ar-SA" sz="24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1447/04/15</a:t>
            </a: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8D7E4C2A-E25E-EB8B-BC97-372F6366E262}"/>
              </a:ext>
            </a:extLst>
          </p:cNvPr>
          <p:cNvSpPr txBox="1"/>
          <p:nvPr/>
        </p:nvSpPr>
        <p:spPr>
          <a:xfrm>
            <a:off x="9473394" y="4268930"/>
            <a:ext cx="2390237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dirty="0">
                <a:solidFill>
                  <a:schemeClr val="accent2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الأهداف الخاصة: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ar-SA" sz="2400" dirty="0">
                <a:solidFill>
                  <a:srgbClr val="7030A0"/>
                </a:solidFill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التمثيل البياني لزوج مرتب.</a:t>
            </a:r>
          </a:p>
        </p:txBody>
      </p:sp>
      <p:pic>
        <p:nvPicPr>
          <p:cNvPr id="16" name="صورة 15">
            <a:extLst>
              <a:ext uri="{FF2B5EF4-FFF2-40B4-BE49-F238E27FC236}">
                <a16:creationId xmlns:a16="http://schemas.microsoft.com/office/drawing/2014/main" id="{FDB99816-F216-08CE-0C07-7776D774592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552221" y="2555392"/>
            <a:ext cx="2232583" cy="1414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439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906F63-5027-DB38-9915-AFEC590F72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سهم: بشكل رتبة عسكرية 32">
            <a:extLst>
              <a:ext uri="{FF2B5EF4-FFF2-40B4-BE49-F238E27FC236}">
                <a16:creationId xmlns:a16="http://schemas.microsoft.com/office/drawing/2014/main" id="{918ED346-0A6D-CB81-FA9A-41380D17D82A}"/>
              </a:ext>
            </a:extLst>
          </p:cNvPr>
          <p:cNvSpPr/>
          <p:nvPr/>
        </p:nvSpPr>
        <p:spPr>
          <a:xfrm flipH="1">
            <a:off x="8869618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DEDF5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1D28764D-67CD-F797-5FB7-FD02CE87A253}"/>
              </a:ext>
            </a:extLst>
          </p:cNvPr>
          <p:cNvSpPr txBox="1"/>
          <p:nvPr/>
        </p:nvSpPr>
        <p:spPr>
          <a:xfrm>
            <a:off x="9248930" y="64338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حـــــــــــــــل الواجـــــــــــــب</a:t>
            </a:r>
          </a:p>
        </p:txBody>
      </p:sp>
      <p:sp>
        <p:nvSpPr>
          <p:cNvPr id="32" name="سهم: بشكل رتبة عسكرية 31">
            <a:extLst>
              <a:ext uri="{FF2B5EF4-FFF2-40B4-BE49-F238E27FC236}">
                <a16:creationId xmlns:a16="http://schemas.microsoft.com/office/drawing/2014/main" id="{867091DD-8116-F989-A870-7DC06994EDCB}"/>
              </a:ext>
            </a:extLst>
          </p:cNvPr>
          <p:cNvSpPr/>
          <p:nvPr/>
        </p:nvSpPr>
        <p:spPr>
          <a:xfrm flipH="1">
            <a:off x="7428822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2EAFE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2" name="مربع نص 51">
            <a:extLst>
              <a:ext uri="{FF2B5EF4-FFF2-40B4-BE49-F238E27FC236}">
                <a16:creationId xmlns:a16="http://schemas.microsoft.com/office/drawing/2014/main" id="{3A381C66-D7C4-F6B6-6D94-801CA8C4E741}"/>
              </a:ext>
            </a:extLst>
          </p:cNvPr>
          <p:cNvSpPr txBox="1"/>
          <p:nvPr/>
        </p:nvSpPr>
        <p:spPr>
          <a:xfrm>
            <a:off x="7765708" y="40563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اختبــــــــــار قصــــــــــــــــــــــــير</a:t>
            </a:r>
          </a:p>
        </p:txBody>
      </p:sp>
      <p:sp>
        <p:nvSpPr>
          <p:cNvPr id="31" name="سهم: بشكل رتبة عسكرية 30">
            <a:extLst>
              <a:ext uri="{FF2B5EF4-FFF2-40B4-BE49-F238E27FC236}">
                <a16:creationId xmlns:a16="http://schemas.microsoft.com/office/drawing/2014/main" id="{889F0F69-8245-82F7-54CC-A830308D0C7C}"/>
              </a:ext>
            </a:extLst>
          </p:cNvPr>
          <p:cNvSpPr/>
          <p:nvPr/>
        </p:nvSpPr>
        <p:spPr>
          <a:xfrm flipH="1">
            <a:off x="5988028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DE9D7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3" name="مربع نص 52">
            <a:extLst>
              <a:ext uri="{FF2B5EF4-FFF2-40B4-BE49-F238E27FC236}">
                <a16:creationId xmlns:a16="http://schemas.microsoft.com/office/drawing/2014/main" id="{8B41C625-9169-B250-B16D-80F64DF4CDFC}"/>
              </a:ext>
            </a:extLst>
          </p:cNvPr>
          <p:cNvSpPr txBox="1"/>
          <p:nvPr/>
        </p:nvSpPr>
        <p:spPr>
          <a:xfrm>
            <a:off x="6242609" y="64338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الـــــــــــــــــــرئيـــــــسيــــــــــــــــــــــــة</a:t>
            </a:r>
          </a:p>
        </p:txBody>
      </p:sp>
      <p:sp>
        <p:nvSpPr>
          <p:cNvPr id="26" name="مستطيل 25">
            <a:extLst>
              <a:ext uri="{FF2B5EF4-FFF2-40B4-BE49-F238E27FC236}">
                <a16:creationId xmlns:a16="http://schemas.microsoft.com/office/drawing/2014/main" id="{B71C689D-5022-92EA-B98E-D230F20852C6}"/>
              </a:ext>
            </a:extLst>
          </p:cNvPr>
          <p:cNvSpPr/>
          <p:nvPr/>
        </p:nvSpPr>
        <p:spPr>
          <a:xfrm>
            <a:off x="224852" y="312821"/>
            <a:ext cx="11775819" cy="6419449"/>
          </a:xfrm>
          <a:custGeom>
            <a:avLst/>
            <a:gdLst>
              <a:gd name="connsiteX0" fmla="*/ 0 w 11775819"/>
              <a:gd name="connsiteY0" fmla="*/ 0 h 6419449"/>
              <a:gd name="connsiteX1" fmla="*/ 810453 w 11775819"/>
              <a:gd name="connsiteY1" fmla="*/ 0 h 6419449"/>
              <a:gd name="connsiteX2" fmla="*/ 1620907 w 11775819"/>
              <a:gd name="connsiteY2" fmla="*/ 0 h 6419449"/>
              <a:gd name="connsiteX3" fmla="*/ 2195844 w 11775819"/>
              <a:gd name="connsiteY3" fmla="*/ 0 h 6419449"/>
              <a:gd name="connsiteX4" fmla="*/ 2770781 w 11775819"/>
              <a:gd name="connsiteY4" fmla="*/ 0 h 6419449"/>
              <a:gd name="connsiteX5" fmla="*/ 3581234 w 11775819"/>
              <a:gd name="connsiteY5" fmla="*/ 0 h 6419449"/>
              <a:gd name="connsiteX6" fmla="*/ 4273930 w 11775819"/>
              <a:gd name="connsiteY6" fmla="*/ 0 h 6419449"/>
              <a:gd name="connsiteX7" fmla="*/ 4731108 w 11775819"/>
              <a:gd name="connsiteY7" fmla="*/ 0 h 6419449"/>
              <a:gd name="connsiteX8" fmla="*/ 5659320 w 11775819"/>
              <a:gd name="connsiteY8" fmla="*/ 0 h 6419449"/>
              <a:gd name="connsiteX9" fmla="*/ 6587532 w 11775819"/>
              <a:gd name="connsiteY9" fmla="*/ 0 h 6419449"/>
              <a:gd name="connsiteX10" fmla="*/ 7280227 w 11775819"/>
              <a:gd name="connsiteY10" fmla="*/ 0 h 6419449"/>
              <a:gd name="connsiteX11" fmla="*/ 8090680 w 11775819"/>
              <a:gd name="connsiteY11" fmla="*/ 0 h 6419449"/>
              <a:gd name="connsiteX12" fmla="*/ 8901134 w 11775819"/>
              <a:gd name="connsiteY12" fmla="*/ 0 h 6419449"/>
              <a:gd name="connsiteX13" fmla="*/ 9476071 w 11775819"/>
              <a:gd name="connsiteY13" fmla="*/ 0 h 6419449"/>
              <a:gd name="connsiteX14" fmla="*/ 10168766 w 11775819"/>
              <a:gd name="connsiteY14" fmla="*/ 0 h 6419449"/>
              <a:gd name="connsiteX15" fmla="*/ 10861461 w 11775819"/>
              <a:gd name="connsiteY15" fmla="*/ 0 h 6419449"/>
              <a:gd name="connsiteX16" fmla="*/ 11775819 w 11775819"/>
              <a:gd name="connsiteY16" fmla="*/ 0 h 6419449"/>
              <a:gd name="connsiteX17" fmla="*/ 11775819 w 11775819"/>
              <a:gd name="connsiteY17" fmla="*/ 641945 h 6419449"/>
              <a:gd name="connsiteX18" fmla="*/ 11775819 w 11775819"/>
              <a:gd name="connsiteY18" fmla="*/ 1412279 h 6419449"/>
              <a:gd name="connsiteX19" fmla="*/ 11775819 w 11775819"/>
              <a:gd name="connsiteY19" fmla="*/ 2118418 h 6419449"/>
              <a:gd name="connsiteX20" fmla="*/ 11775819 w 11775819"/>
              <a:gd name="connsiteY20" fmla="*/ 2696169 h 6419449"/>
              <a:gd name="connsiteX21" fmla="*/ 11775819 w 11775819"/>
              <a:gd name="connsiteY21" fmla="*/ 3145530 h 6419449"/>
              <a:gd name="connsiteX22" fmla="*/ 11775819 w 11775819"/>
              <a:gd name="connsiteY22" fmla="*/ 3787475 h 6419449"/>
              <a:gd name="connsiteX23" fmla="*/ 11775819 w 11775819"/>
              <a:gd name="connsiteY23" fmla="*/ 4365225 h 6419449"/>
              <a:gd name="connsiteX24" fmla="*/ 11775819 w 11775819"/>
              <a:gd name="connsiteY24" fmla="*/ 5135559 h 6419449"/>
              <a:gd name="connsiteX25" fmla="*/ 11775819 w 11775819"/>
              <a:gd name="connsiteY25" fmla="*/ 6419449 h 6419449"/>
              <a:gd name="connsiteX26" fmla="*/ 10847607 w 11775819"/>
              <a:gd name="connsiteY26" fmla="*/ 6419449 h 6419449"/>
              <a:gd name="connsiteX27" fmla="*/ 10037154 w 11775819"/>
              <a:gd name="connsiteY27" fmla="*/ 6419449 h 6419449"/>
              <a:gd name="connsiteX28" fmla="*/ 9344459 w 11775819"/>
              <a:gd name="connsiteY28" fmla="*/ 6419449 h 6419449"/>
              <a:gd name="connsiteX29" fmla="*/ 8651763 w 11775819"/>
              <a:gd name="connsiteY29" fmla="*/ 6419449 h 6419449"/>
              <a:gd name="connsiteX30" fmla="*/ 7723552 w 11775819"/>
              <a:gd name="connsiteY30" fmla="*/ 6419449 h 6419449"/>
              <a:gd name="connsiteX31" fmla="*/ 6795340 w 11775819"/>
              <a:gd name="connsiteY31" fmla="*/ 6419449 h 6419449"/>
              <a:gd name="connsiteX32" fmla="*/ 6338161 w 11775819"/>
              <a:gd name="connsiteY32" fmla="*/ 6419449 h 6419449"/>
              <a:gd name="connsiteX33" fmla="*/ 5880983 w 11775819"/>
              <a:gd name="connsiteY33" fmla="*/ 6419449 h 6419449"/>
              <a:gd name="connsiteX34" fmla="*/ 5070529 w 11775819"/>
              <a:gd name="connsiteY34" fmla="*/ 6419449 h 6419449"/>
              <a:gd name="connsiteX35" fmla="*/ 4613350 w 11775819"/>
              <a:gd name="connsiteY35" fmla="*/ 6419449 h 6419449"/>
              <a:gd name="connsiteX36" fmla="*/ 4273930 w 11775819"/>
              <a:gd name="connsiteY36" fmla="*/ 6419449 h 6419449"/>
              <a:gd name="connsiteX37" fmla="*/ 3345718 w 11775819"/>
              <a:gd name="connsiteY37" fmla="*/ 6419449 h 6419449"/>
              <a:gd name="connsiteX38" fmla="*/ 2417506 w 11775819"/>
              <a:gd name="connsiteY38" fmla="*/ 6419449 h 6419449"/>
              <a:gd name="connsiteX39" fmla="*/ 1489295 w 11775819"/>
              <a:gd name="connsiteY39" fmla="*/ 6419449 h 6419449"/>
              <a:gd name="connsiteX40" fmla="*/ 678841 w 11775819"/>
              <a:gd name="connsiteY40" fmla="*/ 6419449 h 6419449"/>
              <a:gd name="connsiteX41" fmla="*/ 0 w 11775819"/>
              <a:gd name="connsiteY41" fmla="*/ 6419449 h 6419449"/>
              <a:gd name="connsiteX42" fmla="*/ 0 w 11775819"/>
              <a:gd name="connsiteY42" fmla="*/ 5777504 h 6419449"/>
              <a:gd name="connsiteX43" fmla="*/ 0 w 11775819"/>
              <a:gd name="connsiteY43" fmla="*/ 5135559 h 6419449"/>
              <a:gd name="connsiteX44" fmla="*/ 0 w 11775819"/>
              <a:gd name="connsiteY44" fmla="*/ 4429420 h 6419449"/>
              <a:gd name="connsiteX45" fmla="*/ 0 w 11775819"/>
              <a:gd name="connsiteY45" fmla="*/ 3851669 h 6419449"/>
              <a:gd name="connsiteX46" fmla="*/ 0 w 11775819"/>
              <a:gd name="connsiteY46" fmla="*/ 3081336 h 6419449"/>
              <a:gd name="connsiteX47" fmla="*/ 0 w 11775819"/>
              <a:gd name="connsiteY47" fmla="*/ 2311002 h 6419449"/>
              <a:gd name="connsiteX48" fmla="*/ 0 w 11775819"/>
              <a:gd name="connsiteY48" fmla="*/ 1540668 h 6419449"/>
              <a:gd name="connsiteX49" fmla="*/ 0 w 11775819"/>
              <a:gd name="connsiteY49" fmla="*/ 962917 h 6419449"/>
              <a:gd name="connsiteX50" fmla="*/ 0 w 11775819"/>
              <a:gd name="connsiteY50" fmla="*/ 0 h 6419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1775819" h="6419449" fill="none" extrusionOk="0">
                <a:moveTo>
                  <a:pt x="0" y="0"/>
                </a:moveTo>
                <a:cubicBezTo>
                  <a:pt x="289838" y="-33106"/>
                  <a:pt x="522246" y="27096"/>
                  <a:pt x="810453" y="0"/>
                </a:cubicBezTo>
                <a:cubicBezTo>
                  <a:pt x="1098660" y="-27096"/>
                  <a:pt x="1366998" y="21362"/>
                  <a:pt x="1620907" y="0"/>
                </a:cubicBezTo>
                <a:cubicBezTo>
                  <a:pt x="1874816" y="-21362"/>
                  <a:pt x="1929640" y="15253"/>
                  <a:pt x="2195844" y="0"/>
                </a:cubicBezTo>
                <a:cubicBezTo>
                  <a:pt x="2462048" y="-15253"/>
                  <a:pt x="2547887" y="-5753"/>
                  <a:pt x="2770781" y="0"/>
                </a:cubicBezTo>
                <a:cubicBezTo>
                  <a:pt x="2993675" y="5753"/>
                  <a:pt x="3196074" y="-18004"/>
                  <a:pt x="3581234" y="0"/>
                </a:cubicBezTo>
                <a:cubicBezTo>
                  <a:pt x="3966394" y="18004"/>
                  <a:pt x="4056686" y="18395"/>
                  <a:pt x="4273930" y="0"/>
                </a:cubicBezTo>
                <a:cubicBezTo>
                  <a:pt x="4491174" y="-18395"/>
                  <a:pt x="4636963" y="1782"/>
                  <a:pt x="4731108" y="0"/>
                </a:cubicBezTo>
                <a:cubicBezTo>
                  <a:pt x="4825253" y="-1782"/>
                  <a:pt x="5307587" y="9924"/>
                  <a:pt x="5659320" y="0"/>
                </a:cubicBezTo>
                <a:cubicBezTo>
                  <a:pt x="6011053" y="-9924"/>
                  <a:pt x="6302459" y="3347"/>
                  <a:pt x="6587532" y="0"/>
                </a:cubicBezTo>
                <a:cubicBezTo>
                  <a:pt x="6872605" y="-3347"/>
                  <a:pt x="7106548" y="19056"/>
                  <a:pt x="7280227" y="0"/>
                </a:cubicBezTo>
                <a:cubicBezTo>
                  <a:pt x="7453907" y="-19056"/>
                  <a:pt x="7896126" y="-25607"/>
                  <a:pt x="8090680" y="0"/>
                </a:cubicBezTo>
                <a:cubicBezTo>
                  <a:pt x="8285234" y="25607"/>
                  <a:pt x="8497142" y="16586"/>
                  <a:pt x="8901134" y="0"/>
                </a:cubicBezTo>
                <a:cubicBezTo>
                  <a:pt x="9305126" y="-16586"/>
                  <a:pt x="9200039" y="-18048"/>
                  <a:pt x="9476071" y="0"/>
                </a:cubicBezTo>
                <a:cubicBezTo>
                  <a:pt x="9752103" y="18048"/>
                  <a:pt x="9839118" y="-25353"/>
                  <a:pt x="10168766" y="0"/>
                </a:cubicBezTo>
                <a:cubicBezTo>
                  <a:pt x="10498414" y="25353"/>
                  <a:pt x="10669033" y="-29357"/>
                  <a:pt x="10861461" y="0"/>
                </a:cubicBezTo>
                <a:cubicBezTo>
                  <a:pt x="11053890" y="29357"/>
                  <a:pt x="11344088" y="-10480"/>
                  <a:pt x="11775819" y="0"/>
                </a:cubicBezTo>
                <a:cubicBezTo>
                  <a:pt x="11793222" y="231986"/>
                  <a:pt x="11754214" y="355311"/>
                  <a:pt x="11775819" y="641945"/>
                </a:cubicBezTo>
                <a:cubicBezTo>
                  <a:pt x="11797424" y="928579"/>
                  <a:pt x="11744218" y="1065487"/>
                  <a:pt x="11775819" y="1412279"/>
                </a:cubicBezTo>
                <a:cubicBezTo>
                  <a:pt x="11807420" y="1759071"/>
                  <a:pt x="11807651" y="1964741"/>
                  <a:pt x="11775819" y="2118418"/>
                </a:cubicBezTo>
                <a:cubicBezTo>
                  <a:pt x="11743987" y="2272095"/>
                  <a:pt x="11790988" y="2445750"/>
                  <a:pt x="11775819" y="2696169"/>
                </a:cubicBezTo>
                <a:cubicBezTo>
                  <a:pt x="11760650" y="2946588"/>
                  <a:pt x="11788204" y="2989092"/>
                  <a:pt x="11775819" y="3145530"/>
                </a:cubicBezTo>
                <a:cubicBezTo>
                  <a:pt x="11763434" y="3301968"/>
                  <a:pt x="11762617" y="3474766"/>
                  <a:pt x="11775819" y="3787475"/>
                </a:cubicBezTo>
                <a:cubicBezTo>
                  <a:pt x="11789021" y="4100184"/>
                  <a:pt x="11764740" y="4131110"/>
                  <a:pt x="11775819" y="4365225"/>
                </a:cubicBezTo>
                <a:cubicBezTo>
                  <a:pt x="11786899" y="4599340"/>
                  <a:pt x="11804891" y="4897475"/>
                  <a:pt x="11775819" y="5135559"/>
                </a:cubicBezTo>
                <a:cubicBezTo>
                  <a:pt x="11746747" y="5373643"/>
                  <a:pt x="11741546" y="5824447"/>
                  <a:pt x="11775819" y="6419449"/>
                </a:cubicBezTo>
                <a:cubicBezTo>
                  <a:pt x="11315723" y="6417918"/>
                  <a:pt x="11302299" y="6465124"/>
                  <a:pt x="10847607" y="6419449"/>
                </a:cubicBezTo>
                <a:cubicBezTo>
                  <a:pt x="10392915" y="6373774"/>
                  <a:pt x="10210696" y="6453437"/>
                  <a:pt x="10037154" y="6419449"/>
                </a:cubicBezTo>
                <a:cubicBezTo>
                  <a:pt x="9863612" y="6385461"/>
                  <a:pt x="9657013" y="6436951"/>
                  <a:pt x="9344459" y="6419449"/>
                </a:cubicBezTo>
                <a:cubicBezTo>
                  <a:pt x="9031905" y="6401947"/>
                  <a:pt x="8876058" y="6390633"/>
                  <a:pt x="8651763" y="6419449"/>
                </a:cubicBezTo>
                <a:cubicBezTo>
                  <a:pt x="8427468" y="6448265"/>
                  <a:pt x="8046326" y="6378869"/>
                  <a:pt x="7723552" y="6419449"/>
                </a:cubicBezTo>
                <a:cubicBezTo>
                  <a:pt x="7400778" y="6460029"/>
                  <a:pt x="7225002" y="6388877"/>
                  <a:pt x="6795340" y="6419449"/>
                </a:cubicBezTo>
                <a:cubicBezTo>
                  <a:pt x="6365678" y="6450021"/>
                  <a:pt x="6557322" y="6438388"/>
                  <a:pt x="6338161" y="6419449"/>
                </a:cubicBezTo>
                <a:cubicBezTo>
                  <a:pt x="6119000" y="6400510"/>
                  <a:pt x="6102903" y="6410508"/>
                  <a:pt x="5880983" y="6419449"/>
                </a:cubicBezTo>
                <a:cubicBezTo>
                  <a:pt x="5659063" y="6428390"/>
                  <a:pt x="5323062" y="6397318"/>
                  <a:pt x="5070529" y="6419449"/>
                </a:cubicBezTo>
                <a:cubicBezTo>
                  <a:pt x="4817996" y="6441580"/>
                  <a:pt x="4830666" y="6428423"/>
                  <a:pt x="4613350" y="6419449"/>
                </a:cubicBezTo>
                <a:cubicBezTo>
                  <a:pt x="4396034" y="6410475"/>
                  <a:pt x="4368483" y="6422224"/>
                  <a:pt x="4273930" y="6419449"/>
                </a:cubicBezTo>
                <a:cubicBezTo>
                  <a:pt x="4179377" y="6416674"/>
                  <a:pt x="3575967" y="6460584"/>
                  <a:pt x="3345718" y="6419449"/>
                </a:cubicBezTo>
                <a:cubicBezTo>
                  <a:pt x="3115469" y="6378314"/>
                  <a:pt x="2658173" y="6374501"/>
                  <a:pt x="2417506" y="6419449"/>
                </a:cubicBezTo>
                <a:cubicBezTo>
                  <a:pt x="2176839" y="6464397"/>
                  <a:pt x="1771375" y="6412076"/>
                  <a:pt x="1489295" y="6419449"/>
                </a:cubicBezTo>
                <a:cubicBezTo>
                  <a:pt x="1207215" y="6426822"/>
                  <a:pt x="841733" y="6409428"/>
                  <a:pt x="678841" y="6419449"/>
                </a:cubicBezTo>
                <a:cubicBezTo>
                  <a:pt x="515949" y="6429470"/>
                  <a:pt x="234889" y="6420416"/>
                  <a:pt x="0" y="6419449"/>
                </a:cubicBezTo>
                <a:cubicBezTo>
                  <a:pt x="11452" y="6182211"/>
                  <a:pt x="-19359" y="5918479"/>
                  <a:pt x="0" y="5777504"/>
                </a:cubicBezTo>
                <a:cubicBezTo>
                  <a:pt x="19359" y="5636530"/>
                  <a:pt x="-30380" y="5273178"/>
                  <a:pt x="0" y="5135559"/>
                </a:cubicBezTo>
                <a:cubicBezTo>
                  <a:pt x="30380" y="4997940"/>
                  <a:pt x="-13671" y="4754059"/>
                  <a:pt x="0" y="4429420"/>
                </a:cubicBezTo>
                <a:cubicBezTo>
                  <a:pt x="13671" y="4104781"/>
                  <a:pt x="-12423" y="4055918"/>
                  <a:pt x="0" y="3851669"/>
                </a:cubicBezTo>
                <a:cubicBezTo>
                  <a:pt x="12423" y="3647420"/>
                  <a:pt x="-37794" y="3309887"/>
                  <a:pt x="0" y="3081336"/>
                </a:cubicBezTo>
                <a:cubicBezTo>
                  <a:pt x="37794" y="2852785"/>
                  <a:pt x="-16347" y="2675751"/>
                  <a:pt x="0" y="2311002"/>
                </a:cubicBezTo>
                <a:cubicBezTo>
                  <a:pt x="16347" y="1946253"/>
                  <a:pt x="14834" y="1784736"/>
                  <a:pt x="0" y="1540668"/>
                </a:cubicBezTo>
                <a:cubicBezTo>
                  <a:pt x="-14834" y="1296600"/>
                  <a:pt x="20956" y="1143514"/>
                  <a:pt x="0" y="962917"/>
                </a:cubicBezTo>
                <a:cubicBezTo>
                  <a:pt x="-20956" y="782320"/>
                  <a:pt x="10281" y="267164"/>
                  <a:pt x="0" y="0"/>
                </a:cubicBezTo>
                <a:close/>
              </a:path>
              <a:path w="11775819" h="6419449" stroke="0" extrusionOk="0">
                <a:moveTo>
                  <a:pt x="0" y="0"/>
                </a:moveTo>
                <a:cubicBezTo>
                  <a:pt x="249632" y="1047"/>
                  <a:pt x="384507" y="-13422"/>
                  <a:pt x="574937" y="0"/>
                </a:cubicBezTo>
                <a:cubicBezTo>
                  <a:pt x="765367" y="13422"/>
                  <a:pt x="771544" y="-5817"/>
                  <a:pt x="914358" y="0"/>
                </a:cubicBezTo>
                <a:cubicBezTo>
                  <a:pt x="1057172" y="5817"/>
                  <a:pt x="1336683" y="16815"/>
                  <a:pt x="1489295" y="0"/>
                </a:cubicBezTo>
                <a:cubicBezTo>
                  <a:pt x="1641907" y="-16815"/>
                  <a:pt x="1845716" y="20134"/>
                  <a:pt x="1946474" y="0"/>
                </a:cubicBezTo>
                <a:cubicBezTo>
                  <a:pt x="2047232" y="-20134"/>
                  <a:pt x="2400066" y="-28515"/>
                  <a:pt x="2521411" y="0"/>
                </a:cubicBezTo>
                <a:cubicBezTo>
                  <a:pt x="2642756" y="28515"/>
                  <a:pt x="2837597" y="-10934"/>
                  <a:pt x="2978590" y="0"/>
                </a:cubicBezTo>
                <a:cubicBezTo>
                  <a:pt x="3119583" y="10934"/>
                  <a:pt x="3218444" y="-5927"/>
                  <a:pt x="3318010" y="0"/>
                </a:cubicBezTo>
                <a:cubicBezTo>
                  <a:pt x="3417576" y="5927"/>
                  <a:pt x="3733679" y="-39209"/>
                  <a:pt x="4128464" y="0"/>
                </a:cubicBezTo>
                <a:cubicBezTo>
                  <a:pt x="4523249" y="39209"/>
                  <a:pt x="4486286" y="23615"/>
                  <a:pt x="4821159" y="0"/>
                </a:cubicBezTo>
                <a:cubicBezTo>
                  <a:pt x="5156032" y="-23615"/>
                  <a:pt x="5028752" y="-9000"/>
                  <a:pt x="5160580" y="0"/>
                </a:cubicBezTo>
                <a:cubicBezTo>
                  <a:pt x="5292408" y="9000"/>
                  <a:pt x="5814709" y="15000"/>
                  <a:pt x="6088791" y="0"/>
                </a:cubicBezTo>
                <a:cubicBezTo>
                  <a:pt x="6362873" y="-15000"/>
                  <a:pt x="6773413" y="-42061"/>
                  <a:pt x="7017003" y="0"/>
                </a:cubicBezTo>
                <a:cubicBezTo>
                  <a:pt x="7260593" y="42061"/>
                  <a:pt x="7535309" y="-12428"/>
                  <a:pt x="7709698" y="0"/>
                </a:cubicBezTo>
                <a:cubicBezTo>
                  <a:pt x="7884087" y="12428"/>
                  <a:pt x="7980833" y="9521"/>
                  <a:pt x="8049119" y="0"/>
                </a:cubicBezTo>
                <a:cubicBezTo>
                  <a:pt x="8117405" y="-9521"/>
                  <a:pt x="8347887" y="-13464"/>
                  <a:pt x="8506297" y="0"/>
                </a:cubicBezTo>
                <a:cubicBezTo>
                  <a:pt x="8664707" y="13464"/>
                  <a:pt x="8953593" y="13807"/>
                  <a:pt x="9316751" y="0"/>
                </a:cubicBezTo>
                <a:cubicBezTo>
                  <a:pt x="9679909" y="-13807"/>
                  <a:pt x="10055390" y="35789"/>
                  <a:pt x="10244963" y="0"/>
                </a:cubicBezTo>
                <a:cubicBezTo>
                  <a:pt x="10434536" y="-35789"/>
                  <a:pt x="10700078" y="-16901"/>
                  <a:pt x="10937658" y="0"/>
                </a:cubicBezTo>
                <a:cubicBezTo>
                  <a:pt x="11175238" y="16901"/>
                  <a:pt x="11458873" y="-36582"/>
                  <a:pt x="11775819" y="0"/>
                </a:cubicBezTo>
                <a:cubicBezTo>
                  <a:pt x="11769878" y="105669"/>
                  <a:pt x="11790239" y="406989"/>
                  <a:pt x="11775819" y="513556"/>
                </a:cubicBezTo>
                <a:cubicBezTo>
                  <a:pt x="11761399" y="620123"/>
                  <a:pt x="11790152" y="931903"/>
                  <a:pt x="11775819" y="1091306"/>
                </a:cubicBezTo>
                <a:cubicBezTo>
                  <a:pt x="11761487" y="1250709"/>
                  <a:pt x="11757448" y="1478339"/>
                  <a:pt x="11775819" y="1669057"/>
                </a:cubicBezTo>
                <a:cubicBezTo>
                  <a:pt x="11794190" y="1859775"/>
                  <a:pt x="11797774" y="2052323"/>
                  <a:pt x="11775819" y="2375196"/>
                </a:cubicBezTo>
                <a:cubicBezTo>
                  <a:pt x="11753864" y="2698069"/>
                  <a:pt x="11797112" y="2830528"/>
                  <a:pt x="11775819" y="2952947"/>
                </a:cubicBezTo>
                <a:cubicBezTo>
                  <a:pt x="11754526" y="3075366"/>
                  <a:pt x="11792003" y="3319787"/>
                  <a:pt x="11775819" y="3594891"/>
                </a:cubicBezTo>
                <a:cubicBezTo>
                  <a:pt x="11759635" y="3869995"/>
                  <a:pt x="11793911" y="3869597"/>
                  <a:pt x="11775819" y="4108447"/>
                </a:cubicBezTo>
                <a:cubicBezTo>
                  <a:pt x="11757727" y="4347297"/>
                  <a:pt x="11759886" y="4333279"/>
                  <a:pt x="11775819" y="4557809"/>
                </a:cubicBezTo>
                <a:cubicBezTo>
                  <a:pt x="11791752" y="4782339"/>
                  <a:pt x="11793777" y="4854447"/>
                  <a:pt x="11775819" y="5071365"/>
                </a:cubicBezTo>
                <a:cubicBezTo>
                  <a:pt x="11757861" y="5288283"/>
                  <a:pt x="11782731" y="5391312"/>
                  <a:pt x="11775819" y="5584921"/>
                </a:cubicBezTo>
                <a:cubicBezTo>
                  <a:pt x="11768907" y="5778530"/>
                  <a:pt x="11794127" y="6005587"/>
                  <a:pt x="11775819" y="6419449"/>
                </a:cubicBezTo>
                <a:cubicBezTo>
                  <a:pt x="11657834" y="6407649"/>
                  <a:pt x="11482103" y="6411018"/>
                  <a:pt x="11200882" y="6419449"/>
                </a:cubicBezTo>
                <a:cubicBezTo>
                  <a:pt x="10919661" y="6427880"/>
                  <a:pt x="10899843" y="6430265"/>
                  <a:pt x="10625945" y="6419449"/>
                </a:cubicBezTo>
                <a:cubicBezTo>
                  <a:pt x="10352047" y="6408633"/>
                  <a:pt x="10358040" y="6401481"/>
                  <a:pt x="10168766" y="6419449"/>
                </a:cubicBezTo>
                <a:cubicBezTo>
                  <a:pt x="9979492" y="6437417"/>
                  <a:pt x="9495584" y="6439835"/>
                  <a:pt x="9240554" y="6419449"/>
                </a:cubicBezTo>
                <a:cubicBezTo>
                  <a:pt x="8985524" y="6399063"/>
                  <a:pt x="8936507" y="6399206"/>
                  <a:pt x="8665617" y="6419449"/>
                </a:cubicBezTo>
                <a:cubicBezTo>
                  <a:pt x="8394727" y="6439692"/>
                  <a:pt x="8213576" y="6417903"/>
                  <a:pt x="7972922" y="6419449"/>
                </a:cubicBezTo>
                <a:cubicBezTo>
                  <a:pt x="7732269" y="6420995"/>
                  <a:pt x="7551520" y="6428783"/>
                  <a:pt x="7397985" y="6419449"/>
                </a:cubicBezTo>
                <a:cubicBezTo>
                  <a:pt x="7244450" y="6410115"/>
                  <a:pt x="7016984" y="6437911"/>
                  <a:pt x="6823048" y="6419449"/>
                </a:cubicBezTo>
                <a:cubicBezTo>
                  <a:pt x="6629112" y="6400987"/>
                  <a:pt x="6371676" y="6420964"/>
                  <a:pt x="6130353" y="6419449"/>
                </a:cubicBezTo>
                <a:cubicBezTo>
                  <a:pt x="5889031" y="6417934"/>
                  <a:pt x="5863644" y="6431147"/>
                  <a:pt x="5790932" y="6419449"/>
                </a:cubicBezTo>
                <a:cubicBezTo>
                  <a:pt x="5718220" y="6407751"/>
                  <a:pt x="5528982" y="6430057"/>
                  <a:pt x="5333753" y="6419449"/>
                </a:cubicBezTo>
                <a:cubicBezTo>
                  <a:pt x="5138524" y="6408841"/>
                  <a:pt x="5141297" y="6434743"/>
                  <a:pt x="4994333" y="6419449"/>
                </a:cubicBezTo>
                <a:cubicBezTo>
                  <a:pt x="4847369" y="6404155"/>
                  <a:pt x="4661072" y="6406640"/>
                  <a:pt x="4419396" y="6419449"/>
                </a:cubicBezTo>
                <a:cubicBezTo>
                  <a:pt x="4177720" y="6432258"/>
                  <a:pt x="3773638" y="6444469"/>
                  <a:pt x="3491184" y="6419449"/>
                </a:cubicBezTo>
                <a:cubicBezTo>
                  <a:pt x="3208730" y="6394429"/>
                  <a:pt x="3061722" y="6401396"/>
                  <a:pt x="2916247" y="6419449"/>
                </a:cubicBezTo>
                <a:cubicBezTo>
                  <a:pt x="2770772" y="6437502"/>
                  <a:pt x="2473290" y="6430552"/>
                  <a:pt x="2223552" y="6419449"/>
                </a:cubicBezTo>
                <a:cubicBezTo>
                  <a:pt x="1973815" y="6408346"/>
                  <a:pt x="1960607" y="6413786"/>
                  <a:pt x="1884131" y="6419449"/>
                </a:cubicBezTo>
                <a:cubicBezTo>
                  <a:pt x="1807655" y="6425112"/>
                  <a:pt x="1288275" y="6399427"/>
                  <a:pt x="1073678" y="6419449"/>
                </a:cubicBezTo>
                <a:cubicBezTo>
                  <a:pt x="859081" y="6439471"/>
                  <a:pt x="324081" y="6458335"/>
                  <a:pt x="0" y="6419449"/>
                </a:cubicBezTo>
                <a:cubicBezTo>
                  <a:pt x="21399" y="6199700"/>
                  <a:pt x="-1801" y="6108399"/>
                  <a:pt x="0" y="5905893"/>
                </a:cubicBezTo>
                <a:cubicBezTo>
                  <a:pt x="1801" y="5703387"/>
                  <a:pt x="5804" y="5546128"/>
                  <a:pt x="0" y="5263948"/>
                </a:cubicBezTo>
                <a:cubicBezTo>
                  <a:pt x="-5804" y="4981769"/>
                  <a:pt x="17446" y="4841472"/>
                  <a:pt x="0" y="4686198"/>
                </a:cubicBezTo>
                <a:cubicBezTo>
                  <a:pt x="-17446" y="4530924"/>
                  <a:pt x="38039" y="4225934"/>
                  <a:pt x="0" y="3915864"/>
                </a:cubicBezTo>
                <a:cubicBezTo>
                  <a:pt x="-38039" y="3605794"/>
                  <a:pt x="-37933" y="3415180"/>
                  <a:pt x="0" y="3145530"/>
                </a:cubicBezTo>
                <a:cubicBezTo>
                  <a:pt x="37933" y="2875880"/>
                  <a:pt x="1713" y="2775694"/>
                  <a:pt x="0" y="2631974"/>
                </a:cubicBezTo>
                <a:cubicBezTo>
                  <a:pt x="-1713" y="2488254"/>
                  <a:pt x="225" y="2186835"/>
                  <a:pt x="0" y="1990029"/>
                </a:cubicBezTo>
                <a:cubicBezTo>
                  <a:pt x="-225" y="1793224"/>
                  <a:pt x="9403" y="1527864"/>
                  <a:pt x="0" y="1412279"/>
                </a:cubicBezTo>
                <a:cubicBezTo>
                  <a:pt x="-9403" y="1296694"/>
                  <a:pt x="18985" y="877238"/>
                  <a:pt x="0" y="641945"/>
                </a:cubicBezTo>
                <a:cubicBezTo>
                  <a:pt x="-18985" y="406652"/>
                  <a:pt x="17264" y="225558"/>
                  <a:pt x="0" y="0"/>
                </a:cubicBezTo>
                <a:close/>
              </a:path>
            </a:pathLst>
          </a:custGeom>
          <a:solidFill>
            <a:srgbClr val="F7F7F7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1832796384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63500" sx="102000" sy="1020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سهم: بشكل رتبة عسكرية 6">
            <a:extLst>
              <a:ext uri="{FF2B5EF4-FFF2-40B4-BE49-F238E27FC236}">
                <a16:creationId xmlns:a16="http://schemas.microsoft.com/office/drawing/2014/main" id="{E186E7B6-3255-EFE7-D4B0-3CBB46F64FBF}"/>
              </a:ext>
            </a:extLst>
          </p:cNvPr>
          <p:cNvSpPr/>
          <p:nvPr/>
        </p:nvSpPr>
        <p:spPr>
          <a:xfrm flipH="1">
            <a:off x="224852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1E5E7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7" name="مربع نص 56">
            <a:extLst>
              <a:ext uri="{FF2B5EF4-FFF2-40B4-BE49-F238E27FC236}">
                <a16:creationId xmlns:a16="http://schemas.microsoft.com/office/drawing/2014/main" id="{2DF38511-EB6F-9D90-0F01-5D49C5927804}"/>
              </a:ext>
            </a:extLst>
          </p:cNvPr>
          <p:cNvSpPr txBox="1"/>
          <p:nvPr/>
        </p:nvSpPr>
        <p:spPr>
          <a:xfrm>
            <a:off x="479433" y="64338"/>
            <a:ext cx="2588368" cy="646331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التقويـــــــــــــــــــــــــــــــــم</a:t>
            </a:r>
          </a:p>
        </p:txBody>
      </p:sp>
      <p:sp>
        <p:nvSpPr>
          <p:cNvPr id="28" name="سهم: بشكل رتبة عسكرية 27">
            <a:extLst>
              <a:ext uri="{FF2B5EF4-FFF2-40B4-BE49-F238E27FC236}">
                <a16:creationId xmlns:a16="http://schemas.microsoft.com/office/drawing/2014/main" id="{939ADD9F-1AAA-43BD-C2DF-AE92AEBD380B}"/>
              </a:ext>
            </a:extLst>
          </p:cNvPr>
          <p:cNvSpPr/>
          <p:nvPr/>
        </p:nvSpPr>
        <p:spPr>
          <a:xfrm flipH="1">
            <a:off x="1665646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CD6D4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6" name="مربع نص 55">
            <a:extLst>
              <a:ext uri="{FF2B5EF4-FFF2-40B4-BE49-F238E27FC236}">
                <a16:creationId xmlns:a16="http://schemas.microsoft.com/office/drawing/2014/main" id="{2CC72E7A-A544-0D7E-EA75-5F6473077D18}"/>
              </a:ext>
            </a:extLst>
          </p:cNvPr>
          <p:cNvSpPr txBox="1"/>
          <p:nvPr/>
        </p:nvSpPr>
        <p:spPr>
          <a:xfrm>
            <a:off x="2028198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التـــــــــــــــــــــــــدريـــــــــــــــــــــــــــــــــــــــــب</a:t>
            </a:r>
          </a:p>
        </p:txBody>
      </p:sp>
      <p:sp>
        <p:nvSpPr>
          <p:cNvPr id="29" name="سهم: بشكل رتبة عسكرية 28">
            <a:extLst>
              <a:ext uri="{FF2B5EF4-FFF2-40B4-BE49-F238E27FC236}">
                <a16:creationId xmlns:a16="http://schemas.microsoft.com/office/drawing/2014/main" id="{7219ACE9-431E-9627-6320-F1536ACA756A}"/>
              </a:ext>
            </a:extLst>
          </p:cNvPr>
          <p:cNvSpPr/>
          <p:nvPr/>
        </p:nvSpPr>
        <p:spPr>
          <a:xfrm flipH="1">
            <a:off x="3106440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2F2E4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5" name="مربع نص 54">
            <a:extLst>
              <a:ext uri="{FF2B5EF4-FFF2-40B4-BE49-F238E27FC236}">
                <a16:creationId xmlns:a16="http://schemas.microsoft.com/office/drawing/2014/main" id="{D8A274EB-2BB1-29CD-437D-CF4B22C4EA87}"/>
              </a:ext>
            </a:extLst>
          </p:cNvPr>
          <p:cNvSpPr txBox="1"/>
          <p:nvPr/>
        </p:nvSpPr>
        <p:spPr>
          <a:xfrm>
            <a:off x="3468992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التـــــــــــــــــــــــدريـــــــــــــــــــــــــــــــــــــــس</a:t>
            </a:r>
          </a:p>
        </p:txBody>
      </p:sp>
      <p:sp>
        <p:nvSpPr>
          <p:cNvPr id="30" name="سهم: بشكل رتبة عسكرية 29">
            <a:extLst>
              <a:ext uri="{FF2B5EF4-FFF2-40B4-BE49-F238E27FC236}">
                <a16:creationId xmlns:a16="http://schemas.microsoft.com/office/drawing/2014/main" id="{4887B2D5-6D89-D44A-CF15-58395BC81984}"/>
              </a:ext>
            </a:extLst>
          </p:cNvPr>
          <p:cNvSpPr/>
          <p:nvPr/>
        </p:nvSpPr>
        <p:spPr>
          <a:xfrm flipH="1">
            <a:off x="4547234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FFFCC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4" name="مربع نص 53">
            <a:extLst>
              <a:ext uri="{FF2B5EF4-FFF2-40B4-BE49-F238E27FC236}">
                <a16:creationId xmlns:a16="http://schemas.microsoft.com/office/drawing/2014/main" id="{CD7FB468-96C8-9244-BCCD-DABCBEA1FCB0}"/>
              </a:ext>
            </a:extLst>
          </p:cNvPr>
          <p:cNvSpPr txBox="1"/>
          <p:nvPr/>
        </p:nvSpPr>
        <p:spPr>
          <a:xfrm>
            <a:off x="4909786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التهــــــــــيــــــــــــــئــــــــــــــــــــــــــــــــــة</a:t>
            </a:r>
          </a:p>
        </p:txBody>
      </p:sp>
      <p:graphicFrame>
        <p:nvGraphicFramePr>
          <p:cNvPr id="2" name="جدول 1">
            <a:extLst>
              <a:ext uri="{FF2B5EF4-FFF2-40B4-BE49-F238E27FC236}">
                <a16:creationId xmlns:a16="http://schemas.microsoft.com/office/drawing/2014/main" id="{C2414909-24CA-972A-18B3-F0B0AA539464}"/>
              </a:ext>
            </a:extLst>
          </p:cNvPr>
          <p:cNvGraphicFramePr>
            <a:graphicFrameLocks noGrp="1"/>
          </p:cNvGraphicFramePr>
          <p:nvPr/>
        </p:nvGraphicFramePr>
        <p:xfrm>
          <a:off x="366132" y="670740"/>
          <a:ext cx="11497499" cy="5874439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423083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  <a:gridCol w="9074416">
                  <a:extLst>
                    <a:ext uri="{9D8B030D-6E8A-4147-A177-3AD203B41FA5}">
                      <a16:colId xmlns:a16="http://schemas.microsoft.com/office/drawing/2014/main" val="87156748"/>
                    </a:ext>
                  </a:extLst>
                </a:gridCol>
              </a:tblGrid>
              <a:tr h="5874439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200" dirty="0">
                        <a:cs typeface="AGA Aladdin Regular" pitchFamily="2" charset="-78"/>
                      </a:endParaRPr>
                    </a:p>
                  </a:txBody>
                  <a:tcPr>
                    <a:lnL w="12700" cmpd="sng">
                      <a:noFill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</a:tbl>
          </a:graphicData>
        </a:graphic>
      </p:graphicFrame>
      <p:pic>
        <p:nvPicPr>
          <p:cNvPr id="8" name="صورة 7">
            <a:extLst>
              <a:ext uri="{FF2B5EF4-FFF2-40B4-BE49-F238E27FC236}">
                <a16:creationId xmlns:a16="http://schemas.microsoft.com/office/drawing/2014/main" id="{A7BC9F63-B074-A518-CA8B-E51F1A7BC35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745" y="571555"/>
            <a:ext cx="744303" cy="744303"/>
          </a:xfrm>
          <a:prstGeom prst="rect">
            <a:avLst/>
          </a:prstGeom>
        </p:spPr>
      </p:pic>
      <p:sp>
        <p:nvSpPr>
          <p:cNvPr id="10" name="مربع نص 9">
            <a:extLst>
              <a:ext uri="{FF2B5EF4-FFF2-40B4-BE49-F238E27FC236}">
                <a16:creationId xmlns:a16="http://schemas.microsoft.com/office/drawing/2014/main" id="{A6D624BF-3AE6-89C6-C42C-E91D91AA8FCF}"/>
              </a:ext>
            </a:extLst>
          </p:cNvPr>
          <p:cNvSpPr txBox="1"/>
          <p:nvPr/>
        </p:nvSpPr>
        <p:spPr>
          <a:xfrm>
            <a:off x="-93195" y="6253568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جواهر الحارثي 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</a:rPr>
              <a:t>@jewelsAlshdaddi</a:t>
            </a:r>
            <a:endParaRPr lang="ar-SA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" name="مربع نص 4">
            <a:extLst>
              <a:ext uri="{FF2B5EF4-FFF2-40B4-BE49-F238E27FC236}">
                <a16:creationId xmlns:a16="http://schemas.microsoft.com/office/drawing/2014/main" id="{1E22FF00-302C-F7A7-9FBE-583F1C0EBBFD}"/>
              </a:ext>
            </a:extLst>
          </p:cNvPr>
          <p:cNvSpPr txBox="1"/>
          <p:nvPr/>
        </p:nvSpPr>
        <p:spPr>
          <a:xfrm>
            <a:off x="9403302" y="1056312"/>
            <a:ext cx="2530421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>
              <a:defRPr/>
            </a:pPr>
            <a:r>
              <a:rPr lang="ar-SA" sz="24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الموضوع/ </a:t>
            </a:r>
          </a:p>
          <a:p>
            <a:pPr lvl="0" algn="ctr">
              <a:defRPr/>
            </a:pPr>
            <a:r>
              <a:rPr lang="ar-SA" sz="2400" dirty="0">
                <a:solidFill>
                  <a:schemeClr val="tx2">
                    <a:lumMod val="75000"/>
                    <a:lumOff val="2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المستوى الإحداثي</a:t>
            </a:r>
          </a:p>
          <a:p>
            <a:pPr lvl="0" algn="ctr">
              <a:defRPr/>
            </a:pPr>
            <a:r>
              <a:rPr lang="ar-SA" sz="24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1447/04/15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EB408968-4B41-DB29-81DC-0644BA41729A}"/>
              </a:ext>
            </a:extLst>
          </p:cNvPr>
          <p:cNvSpPr txBox="1"/>
          <p:nvPr/>
        </p:nvSpPr>
        <p:spPr>
          <a:xfrm>
            <a:off x="9473394" y="4268930"/>
            <a:ext cx="2390237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dirty="0">
                <a:solidFill>
                  <a:schemeClr val="accent2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الأهداف الخاصة: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ar-SA" sz="2400" dirty="0">
                <a:solidFill>
                  <a:srgbClr val="7030A0"/>
                </a:solidFill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التمثيل البياني لزوج مرتب.</a:t>
            </a:r>
          </a:p>
        </p:txBody>
      </p:sp>
      <p:pic>
        <p:nvPicPr>
          <p:cNvPr id="12" name="صورة 11">
            <a:extLst>
              <a:ext uri="{FF2B5EF4-FFF2-40B4-BE49-F238E27FC236}">
                <a16:creationId xmlns:a16="http://schemas.microsoft.com/office/drawing/2014/main" id="{81349041-9F71-A89F-DBFE-41F1F1650AF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552221" y="2555392"/>
            <a:ext cx="2232583" cy="1414787"/>
          </a:xfrm>
          <a:prstGeom prst="rect">
            <a:avLst/>
          </a:prstGeom>
        </p:spPr>
      </p:pic>
      <p:pic>
        <p:nvPicPr>
          <p:cNvPr id="13" name="صورة 12">
            <a:extLst>
              <a:ext uri="{FF2B5EF4-FFF2-40B4-BE49-F238E27FC236}">
                <a16:creationId xmlns:a16="http://schemas.microsoft.com/office/drawing/2014/main" id="{A64DE767-09F2-96C1-6D1F-A4CE83602209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65233" y="1638956"/>
            <a:ext cx="3533775" cy="3705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8868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3CEAB7-CA35-1305-661E-3B630E9A73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سهم: بشكل رتبة عسكرية 32">
            <a:extLst>
              <a:ext uri="{FF2B5EF4-FFF2-40B4-BE49-F238E27FC236}">
                <a16:creationId xmlns:a16="http://schemas.microsoft.com/office/drawing/2014/main" id="{C00D1A01-767B-6152-080E-8B1E661484B2}"/>
              </a:ext>
            </a:extLst>
          </p:cNvPr>
          <p:cNvSpPr/>
          <p:nvPr/>
        </p:nvSpPr>
        <p:spPr>
          <a:xfrm flipH="1">
            <a:off x="8869618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DEDF5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E15C34B5-C348-87A2-8926-CA089EEB69E7}"/>
              </a:ext>
            </a:extLst>
          </p:cNvPr>
          <p:cNvSpPr txBox="1"/>
          <p:nvPr/>
        </p:nvSpPr>
        <p:spPr>
          <a:xfrm>
            <a:off x="9248930" y="64338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حـــــــــــــــل الواجـــــــــــــب</a:t>
            </a:r>
          </a:p>
        </p:txBody>
      </p:sp>
      <p:sp>
        <p:nvSpPr>
          <p:cNvPr id="32" name="سهم: بشكل رتبة عسكرية 31">
            <a:extLst>
              <a:ext uri="{FF2B5EF4-FFF2-40B4-BE49-F238E27FC236}">
                <a16:creationId xmlns:a16="http://schemas.microsoft.com/office/drawing/2014/main" id="{733D2276-12BD-985A-F570-456E7FA4B4BD}"/>
              </a:ext>
            </a:extLst>
          </p:cNvPr>
          <p:cNvSpPr/>
          <p:nvPr/>
        </p:nvSpPr>
        <p:spPr>
          <a:xfrm flipH="1">
            <a:off x="7428822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2EAFE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2" name="مربع نص 51">
            <a:extLst>
              <a:ext uri="{FF2B5EF4-FFF2-40B4-BE49-F238E27FC236}">
                <a16:creationId xmlns:a16="http://schemas.microsoft.com/office/drawing/2014/main" id="{328F147B-1FBB-946A-13E4-2793D2CC2237}"/>
              </a:ext>
            </a:extLst>
          </p:cNvPr>
          <p:cNvSpPr txBox="1"/>
          <p:nvPr/>
        </p:nvSpPr>
        <p:spPr>
          <a:xfrm>
            <a:off x="7765708" y="40563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اختبــــــــــار قصــــــــــــــــــــــــير</a:t>
            </a:r>
          </a:p>
        </p:txBody>
      </p:sp>
      <p:sp>
        <p:nvSpPr>
          <p:cNvPr id="31" name="سهم: بشكل رتبة عسكرية 30">
            <a:extLst>
              <a:ext uri="{FF2B5EF4-FFF2-40B4-BE49-F238E27FC236}">
                <a16:creationId xmlns:a16="http://schemas.microsoft.com/office/drawing/2014/main" id="{EB3D3DBD-3BAF-E0BC-1C7A-F79D05A54BAA}"/>
              </a:ext>
            </a:extLst>
          </p:cNvPr>
          <p:cNvSpPr/>
          <p:nvPr/>
        </p:nvSpPr>
        <p:spPr>
          <a:xfrm flipH="1">
            <a:off x="5988028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DE9D7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3" name="مربع نص 52">
            <a:extLst>
              <a:ext uri="{FF2B5EF4-FFF2-40B4-BE49-F238E27FC236}">
                <a16:creationId xmlns:a16="http://schemas.microsoft.com/office/drawing/2014/main" id="{A73C85F8-AF69-E6B9-3FBE-F6E5CB7470B2}"/>
              </a:ext>
            </a:extLst>
          </p:cNvPr>
          <p:cNvSpPr txBox="1"/>
          <p:nvPr/>
        </p:nvSpPr>
        <p:spPr>
          <a:xfrm>
            <a:off x="6242609" y="64338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الـــــــــــــــــــرئيـــــــسيــــــــــــــــــــــــة</a:t>
            </a:r>
          </a:p>
        </p:txBody>
      </p:sp>
      <p:sp>
        <p:nvSpPr>
          <p:cNvPr id="30" name="سهم: بشكل رتبة عسكرية 29">
            <a:extLst>
              <a:ext uri="{FF2B5EF4-FFF2-40B4-BE49-F238E27FC236}">
                <a16:creationId xmlns:a16="http://schemas.microsoft.com/office/drawing/2014/main" id="{46354883-FCBA-E7BA-A8D3-D3A848BA20D2}"/>
              </a:ext>
            </a:extLst>
          </p:cNvPr>
          <p:cNvSpPr/>
          <p:nvPr/>
        </p:nvSpPr>
        <p:spPr>
          <a:xfrm flipH="1">
            <a:off x="4547234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FFFCC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4" name="مربع نص 53">
            <a:extLst>
              <a:ext uri="{FF2B5EF4-FFF2-40B4-BE49-F238E27FC236}">
                <a16:creationId xmlns:a16="http://schemas.microsoft.com/office/drawing/2014/main" id="{F76CA265-4470-AA80-9400-74271AE849D8}"/>
              </a:ext>
            </a:extLst>
          </p:cNvPr>
          <p:cNvSpPr txBox="1"/>
          <p:nvPr/>
        </p:nvSpPr>
        <p:spPr>
          <a:xfrm>
            <a:off x="4909786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التهــــــــــيــــــــــــــئــــــــــــــــــــــــــــــــــة</a:t>
            </a:r>
          </a:p>
        </p:txBody>
      </p:sp>
      <p:sp>
        <p:nvSpPr>
          <p:cNvPr id="26" name="مستطيل 25">
            <a:extLst>
              <a:ext uri="{FF2B5EF4-FFF2-40B4-BE49-F238E27FC236}">
                <a16:creationId xmlns:a16="http://schemas.microsoft.com/office/drawing/2014/main" id="{CE394910-2B47-9574-4717-D612EE178E4A}"/>
              </a:ext>
            </a:extLst>
          </p:cNvPr>
          <p:cNvSpPr/>
          <p:nvPr/>
        </p:nvSpPr>
        <p:spPr>
          <a:xfrm>
            <a:off x="224852" y="312821"/>
            <a:ext cx="11775819" cy="6419449"/>
          </a:xfrm>
          <a:custGeom>
            <a:avLst/>
            <a:gdLst>
              <a:gd name="connsiteX0" fmla="*/ 0 w 11775819"/>
              <a:gd name="connsiteY0" fmla="*/ 0 h 6419449"/>
              <a:gd name="connsiteX1" fmla="*/ 810453 w 11775819"/>
              <a:gd name="connsiteY1" fmla="*/ 0 h 6419449"/>
              <a:gd name="connsiteX2" fmla="*/ 1620907 w 11775819"/>
              <a:gd name="connsiteY2" fmla="*/ 0 h 6419449"/>
              <a:gd name="connsiteX3" fmla="*/ 2195844 w 11775819"/>
              <a:gd name="connsiteY3" fmla="*/ 0 h 6419449"/>
              <a:gd name="connsiteX4" fmla="*/ 2770781 w 11775819"/>
              <a:gd name="connsiteY4" fmla="*/ 0 h 6419449"/>
              <a:gd name="connsiteX5" fmla="*/ 3581234 w 11775819"/>
              <a:gd name="connsiteY5" fmla="*/ 0 h 6419449"/>
              <a:gd name="connsiteX6" fmla="*/ 4273930 w 11775819"/>
              <a:gd name="connsiteY6" fmla="*/ 0 h 6419449"/>
              <a:gd name="connsiteX7" fmla="*/ 4731108 w 11775819"/>
              <a:gd name="connsiteY7" fmla="*/ 0 h 6419449"/>
              <a:gd name="connsiteX8" fmla="*/ 5659320 w 11775819"/>
              <a:gd name="connsiteY8" fmla="*/ 0 h 6419449"/>
              <a:gd name="connsiteX9" fmla="*/ 6587532 w 11775819"/>
              <a:gd name="connsiteY9" fmla="*/ 0 h 6419449"/>
              <a:gd name="connsiteX10" fmla="*/ 7280227 w 11775819"/>
              <a:gd name="connsiteY10" fmla="*/ 0 h 6419449"/>
              <a:gd name="connsiteX11" fmla="*/ 8090680 w 11775819"/>
              <a:gd name="connsiteY11" fmla="*/ 0 h 6419449"/>
              <a:gd name="connsiteX12" fmla="*/ 8901134 w 11775819"/>
              <a:gd name="connsiteY12" fmla="*/ 0 h 6419449"/>
              <a:gd name="connsiteX13" fmla="*/ 9476071 w 11775819"/>
              <a:gd name="connsiteY13" fmla="*/ 0 h 6419449"/>
              <a:gd name="connsiteX14" fmla="*/ 10168766 w 11775819"/>
              <a:gd name="connsiteY14" fmla="*/ 0 h 6419449"/>
              <a:gd name="connsiteX15" fmla="*/ 10861461 w 11775819"/>
              <a:gd name="connsiteY15" fmla="*/ 0 h 6419449"/>
              <a:gd name="connsiteX16" fmla="*/ 11775819 w 11775819"/>
              <a:gd name="connsiteY16" fmla="*/ 0 h 6419449"/>
              <a:gd name="connsiteX17" fmla="*/ 11775819 w 11775819"/>
              <a:gd name="connsiteY17" fmla="*/ 641945 h 6419449"/>
              <a:gd name="connsiteX18" fmla="*/ 11775819 w 11775819"/>
              <a:gd name="connsiteY18" fmla="*/ 1412279 h 6419449"/>
              <a:gd name="connsiteX19" fmla="*/ 11775819 w 11775819"/>
              <a:gd name="connsiteY19" fmla="*/ 2118418 h 6419449"/>
              <a:gd name="connsiteX20" fmla="*/ 11775819 w 11775819"/>
              <a:gd name="connsiteY20" fmla="*/ 2696169 h 6419449"/>
              <a:gd name="connsiteX21" fmla="*/ 11775819 w 11775819"/>
              <a:gd name="connsiteY21" fmla="*/ 3145530 h 6419449"/>
              <a:gd name="connsiteX22" fmla="*/ 11775819 w 11775819"/>
              <a:gd name="connsiteY22" fmla="*/ 3787475 h 6419449"/>
              <a:gd name="connsiteX23" fmla="*/ 11775819 w 11775819"/>
              <a:gd name="connsiteY23" fmla="*/ 4365225 h 6419449"/>
              <a:gd name="connsiteX24" fmla="*/ 11775819 w 11775819"/>
              <a:gd name="connsiteY24" fmla="*/ 5135559 h 6419449"/>
              <a:gd name="connsiteX25" fmla="*/ 11775819 w 11775819"/>
              <a:gd name="connsiteY25" fmla="*/ 6419449 h 6419449"/>
              <a:gd name="connsiteX26" fmla="*/ 10847607 w 11775819"/>
              <a:gd name="connsiteY26" fmla="*/ 6419449 h 6419449"/>
              <a:gd name="connsiteX27" fmla="*/ 10037154 w 11775819"/>
              <a:gd name="connsiteY27" fmla="*/ 6419449 h 6419449"/>
              <a:gd name="connsiteX28" fmla="*/ 9344459 w 11775819"/>
              <a:gd name="connsiteY28" fmla="*/ 6419449 h 6419449"/>
              <a:gd name="connsiteX29" fmla="*/ 8651763 w 11775819"/>
              <a:gd name="connsiteY29" fmla="*/ 6419449 h 6419449"/>
              <a:gd name="connsiteX30" fmla="*/ 7723552 w 11775819"/>
              <a:gd name="connsiteY30" fmla="*/ 6419449 h 6419449"/>
              <a:gd name="connsiteX31" fmla="*/ 6795340 w 11775819"/>
              <a:gd name="connsiteY31" fmla="*/ 6419449 h 6419449"/>
              <a:gd name="connsiteX32" fmla="*/ 6338161 w 11775819"/>
              <a:gd name="connsiteY32" fmla="*/ 6419449 h 6419449"/>
              <a:gd name="connsiteX33" fmla="*/ 5880983 w 11775819"/>
              <a:gd name="connsiteY33" fmla="*/ 6419449 h 6419449"/>
              <a:gd name="connsiteX34" fmla="*/ 5070529 w 11775819"/>
              <a:gd name="connsiteY34" fmla="*/ 6419449 h 6419449"/>
              <a:gd name="connsiteX35" fmla="*/ 4613350 w 11775819"/>
              <a:gd name="connsiteY35" fmla="*/ 6419449 h 6419449"/>
              <a:gd name="connsiteX36" fmla="*/ 4273930 w 11775819"/>
              <a:gd name="connsiteY36" fmla="*/ 6419449 h 6419449"/>
              <a:gd name="connsiteX37" fmla="*/ 3345718 w 11775819"/>
              <a:gd name="connsiteY37" fmla="*/ 6419449 h 6419449"/>
              <a:gd name="connsiteX38" fmla="*/ 2417506 w 11775819"/>
              <a:gd name="connsiteY38" fmla="*/ 6419449 h 6419449"/>
              <a:gd name="connsiteX39" fmla="*/ 1489295 w 11775819"/>
              <a:gd name="connsiteY39" fmla="*/ 6419449 h 6419449"/>
              <a:gd name="connsiteX40" fmla="*/ 678841 w 11775819"/>
              <a:gd name="connsiteY40" fmla="*/ 6419449 h 6419449"/>
              <a:gd name="connsiteX41" fmla="*/ 0 w 11775819"/>
              <a:gd name="connsiteY41" fmla="*/ 6419449 h 6419449"/>
              <a:gd name="connsiteX42" fmla="*/ 0 w 11775819"/>
              <a:gd name="connsiteY42" fmla="*/ 5777504 h 6419449"/>
              <a:gd name="connsiteX43" fmla="*/ 0 w 11775819"/>
              <a:gd name="connsiteY43" fmla="*/ 5135559 h 6419449"/>
              <a:gd name="connsiteX44" fmla="*/ 0 w 11775819"/>
              <a:gd name="connsiteY44" fmla="*/ 4429420 h 6419449"/>
              <a:gd name="connsiteX45" fmla="*/ 0 w 11775819"/>
              <a:gd name="connsiteY45" fmla="*/ 3851669 h 6419449"/>
              <a:gd name="connsiteX46" fmla="*/ 0 w 11775819"/>
              <a:gd name="connsiteY46" fmla="*/ 3081336 h 6419449"/>
              <a:gd name="connsiteX47" fmla="*/ 0 w 11775819"/>
              <a:gd name="connsiteY47" fmla="*/ 2311002 h 6419449"/>
              <a:gd name="connsiteX48" fmla="*/ 0 w 11775819"/>
              <a:gd name="connsiteY48" fmla="*/ 1540668 h 6419449"/>
              <a:gd name="connsiteX49" fmla="*/ 0 w 11775819"/>
              <a:gd name="connsiteY49" fmla="*/ 962917 h 6419449"/>
              <a:gd name="connsiteX50" fmla="*/ 0 w 11775819"/>
              <a:gd name="connsiteY50" fmla="*/ 0 h 6419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1775819" h="6419449" fill="none" extrusionOk="0">
                <a:moveTo>
                  <a:pt x="0" y="0"/>
                </a:moveTo>
                <a:cubicBezTo>
                  <a:pt x="289838" y="-33106"/>
                  <a:pt x="522246" y="27096"/>
                  <a:pt x="810453" y="0"/>
                </a:cubicBezTo>
                <a:cubicBezTo>
                  <a:pt x="1098660" y="-27096"/>
                  <a:pt x="1366998" y="21362"/>
                  <a:pt x="1620907" y="0"/>
                </a:cubicBezTo>
                <a:cubicBezTo>
                  <a:pt x="1874816" y="-21362"/>
                  <a:pt x="1929640" y="15253"/>
                  <a:pt x="2195844" y="0"/>
                </a:cubicBezTo>
                <a:cubicBezTo>
                  <a:pt x="2462048" y="-15253"/>
                  <a:pt x="2547887" y="-5753"/>
                  <a:pt x="2770781" y="0"/>
                </a:cubicBezTo>
                <a:cubicBezTo>
                  <a:pt x="2993675" y="5753"/>
                  <a:pt x="3196074" y="-18004"/>
                  <a:pt x="3581234" y="0"/>
                </a:cubicBezTo>
                <a:cubicBezTo>
                  <a:pt x="3966394" y="18004"/>
                  <a:pt x="4056686" y="18395"/>
                  <a:pt x="4273930" y="0"/>
                </a:cubicBezTo>
                <a:cubicBezTo>
                  <a:pt x="4491174" y="-18395"/>
                  <a:pt x="4636963" y="1782"/>
                  <a:pt x="4731108" y="0"/>
                </a:cubicBezTo>
                <a:cubicBezTo>
                  <a:pt x="4825253" y="-1782"/>
                  <a:pt x="5307587" y="9924"/>
                  <a:pt x="5659320" y="0"/>
                </a:cubicBezTo>
                <a:cubicBezTo>
                  <a:pt x="6011053" y="-9924"/>
                  <a:pt x="6302459" y="3347"/>
                  <a:pt x="6587532" y="0"/>
                </a:cubicBezTo>
                <a:cubicBezTo>
                  <a:pt x="6872605" y="-3347"/>
                  <a:pt x="7106548" y="19056"/>
                  <a:pt x="7280227" y="0"/>
                </a:cubicBezTo>
                <a:cubicBezTo>
                  <a:pt x="7453907" y="-19056"/>
                  <a:pt x="7896126" y="-25607"/>
                  <a:pt x="8090680" y="0"/>
                </a:cubicBezTo>
                <a:cubicBezTo>
                  <a:pt x="8285234" y="25607"/>
                  <a:pt x="8497142" y="16586"/>
                  <a:pt x="8901134" y="0"/>
                </a:cubicBezTo>
                <a:cubicBezTo>
                  <a:pt x="9305126" y="-16586"/>
                  <a:pt x="9200039" y="-18048"/>
                  <a:pt x="9476071" y="0"/>
                </a:cubicBezTo>
                <a:cubicBezTo>
                  <a:pt x="9752103" y="18048"/>
                  <a:pt x="9839118" y="-25353"/>
                  <a:pt x="10168766" y="0"/>
                </a:cubicBezTo>
                <a:cubicBezTo>
                  <a:pt x="10498414" y="25353"/>
                  <a:pt x="10669033" y="-29357"/>
                  <a:pt x="10861461" y="0"/>
                </a:cubicBezTo>
                <a:cubicBezTo>
                  <a:pt x="11053890" y="29357"/>
                  <a:pt x="11344088" y="-10480"/>
                  <a:pt x="11775819" y="0"/>
                </a:cubicBezTo>
                <a:cubicBezTo>
                  <a:pt x="11793222" y="231986"/>
                  <a:pt x="11754214" y="355311"/>
                  <a:pt x="11775819" y="641945"/>
                </a:cubicBezTo>
                <a:cubicBezTo>
                  <a:pt x="11797424" y="928579"/>
                  <a:pt x="11744218" y="1065487"/>
                  <a:pt x="11775819" y="1412279"/>
                </a:cubicBezTo>
                <a:cubicBezTo>
                  <a:pt x="11807420" y="1759071"/>
                  <a:pt x="11807651" y="1964741"/>
                  <a:pt x="11775819" y="2118418"/>
                </a:cubicBezTo>
                <a:cubicBezTo>
                  <a:pt x="11743987" y="2272095"/>
                  <a:pt x="11790988" y="2445750"/>
                  <a:pt x="11775819" y="2696169"/>
                </a:cubicBezTo>
                <a:cubicBezTo>
                  <a:pt x="11760650" y="2946588"/>
                  <a:pt x="11788204" y="2989092"/>
                  <a:pt x="11775819" y="3145530"/>
                </a:cubicBezTo>
                <a:cubicBezTo>
                  <a:pt x="11763434" y="3301968"/>
                  <a:pt x="11762617" y="3474766"/>
                  <a:pt x="11775819" y="3787475"/>
                </a:cubicBezTo>
                <a:cubicBezTo>
                  <a:pt x="11789021" y="4100184"/>
                  <a:pt x="11764740" y="4131110"/>
                  <a:pt x="11775819" y="4365225"/>
                </a:cubicBezTo>
                <a:cubicBezTo>
                  <a:pt x="11786899" y="4599340"/>
                  <a:pt x="11804891" y="4897475"/>
                  <a:pt x="11775819" y="5135559"/>
                </a:cubicBezTo>
                <a:cubicBezTo>
                  <a:pt x="11746747" y="5373643"/>
                  <a:pt x="11741546" y="5824447"/>
                  <a:pt x="11775819" y="6419449"/>
                </a:cubicBezTo>
                <a:cubicBezTo>
                  <a:pt x="11315723" y="6417918"/>
                  <a:pt x="11302299" y="6465124"/>
                  <a:pt x="10847607" y="6419449"/>
                </a:cubicBezTo>
                <a:cubicBezTo>
                  <a:pt x="10392915" y="6373774"/>
                  <a:pt x="10210696" y="6453437"/>
                  <a:pt x="10037154" y="6419449"/>
                </a:cubicBezTo>
                <a:cubicBezTo>
                  <a:pt x="9863612" y="6385461"/>
                  <a:pt x="9657013" y="6436951"/>
                  <a:pt x="9344459" y="6419449"/>
                </a:cubicBezTo>
                <a:cubicBezTo>
                  <a:pt x="9031905" y="6401947"/>
                  <a:pt x="8876058" y="6390633"/>
                  <a:pt x="8651763" y="6419449"/>
                </a:cubicBezTo>
                <a:cubicBezTo>
                  <a:pt x="8427468" y="6448265"/>
                  <a:pt x="8046326" y="6378869"/>
                  <a:pt x="7723552" y="6419449"/>
                </a:cubicBezTo>
                <a:cubicBezTo>
                  <a:pt x="7400778" y="6460029"/>
                  <a:pt x="7225002" y="6388877"/>
                  <a:pt x="6795340" y="6419449"/>
                </a:cubicBezTo>
                <a:cubicBezTo>
                  <a:pt x="6365678" y="6450021"/>
                  <a:pt x="6557322" y="6438388"/>
                  <a:pt x="6338161" y="6419449"/>
                </a:cubicBezTo>
                <a:cubicBezTo>
                  <a:pt x="6119000" y="6400510"/>
                  <a:pt x="6102903" y="6410508"/>
                  <a:pt x="5880983" y="6419449"/>
                </a:cubicBezTo>
                <a:cubicBezTo>
                  <a:pt x="5659063" y="6428390"/>
                  <a:pt x="5323062" y="6397318"/>
                  <a:pt x="5070529" y="6419449"/>
                </a:cubicBezTo>
                <a:cubicBezTo>
                  <a:pt x="4817996" y="6441580"/>
                  <a:pt x="4830666" y="6428423"/>
                  <a:pt x="4613350" y="6419449"/>
                </a:cubicBezTo>
                <a:cubicBezTo>
                  <a:pt x="4396034" y="6410475"/>
                  <a:pt x="4368483" y="6422224"/>
                  <a:pt x="4273930" y="6419449"/>
                </a:cubicBezTo>
                <a:cubicBezTo>
                  <a:pt x="4179377" y="6416674"/>
                  <a:pt x="3575967" y="6460584"/>
                  <a:pt x="3345718" y="6419449"/>
                </a:cubicBezTo>
                <a:cubicBezTo>
                  <a:pt x="3115469" y="6378314"/>
                  <a:pt x="2658173" y="6374501"/>
                  <a:pt x="2417506" y="6419449"/>
                </a:cubicBezTo>
                <a:cubicBezTo>
                  <a:pt x="2176839" y="6464397"/>
                  <a:pt x="1771375" y="6412076"/>
                  <a:pt x="1489295" y="6419449"/>
                </a:cubicBezTo>
                <a:cubicBezTo>
                  <a:pt x="1207215" y="6426822"/>
                  <a:pt x="841733" y="6409428"/>
                  <a:pt x="678841" y="6419449"/>
                </a:cubicBezTo>
                <a:cubicBezTo>
                  <a:pt x="515949" y="6429470"/>
                  <a:pt x="234889" y="6420416"/>
                  <a:pt x="0" y="6419449"/>
                </a:cubicBezTo>
                <a:cubicBezTo>
                  <a:pt x="11452" y="6182211"/>
                  <a:pt x="-19359" y="5918479"/>
                  <a:pt x="0" y="5777504"/>
                </a:cubicBezTo>
                <a:cubicBezTo>
                  <a:pt x="19359" y="5636530"/>
                  <a:pt x="-30380" y="5273178"/>
                  <a:pt x="0" y="5135559"/>
                </a:cubicBezTo>
                <a:cubicBezTo>
                  <a:pt x="30380" y="4997940"/>
                  <a:pt x="-13671" y="4754059"/>
                  <a:pt x="0" y="4429420"/>
                </a:cubicBezTo>
                <a:cubicBezTo>
                  <a:pt x="13671" y="4104781"/>
                  <a:pt x="-12423" y="4055918"/>
                  <a:pt x="0" y="3851669"/>
                </a:cubicBezTo>
                <a:cubicBezTo>
                  <a:pt x="12423" y="3647420"/>
                  <a:pt x="-37794" y="3309887"/>
                  <a:pt x="0" y="3081336"/>
                </a:cubicBezTo>
                <a:cubicBezTo>
                  <a:pt x="37794" y="2852785"/>
                  <a:pt x="-16347" y="2675751"/>
                  <a:pt x="0" y="2311002"/>
                </a:cubicBezTo>
                <a:cubicBezTo>
                  <a:pt x="16347" y="1946253"/>
                  <a:pt x="14834" y="1784736"/>
                  <a:pt x="0" y="1540668"/>
                </a:cubicBezTo>
                <a:cubicBezTo>
                  <a:pt x="-14834" y="1296600"/>
                  <a:pt x="20956" y="1143514"/>
                  <a:pt x="0" y="962917"/>
                </a:cubicBezTo>
                <a:cubicBezTo>
                  <a:pt x="-20956" y="782320"/>
                  <a:pt x="10281" y="267164"/>
                  <a:pt x="0" y="0"/>
                </a:cubicBezTo>
                <a:close/>
              </a:path>
              <a:path w="11775819" h="6419449" stroke="0" extrusionOk="0">
                <a:moveTo>
                  <a:pt x="0" y="0"/>
                </a:moveTo>
                <a:cubicBezTo>
                  <a:pt x="249632" y="1047"/>
                  <a:pt x="384507" y="-13422"/>
                  <a:pt x="574937" y="0"/>
                </a:cubicBezTo>
                <a:cubicBezTo>
                  <a:pt x="765367" y="13422"/>
                  <a:pt x="771544" y="-5817"/>
                  <a:pt x="914358" y="0"/>
                </a:cubicBezTo>
                <a:cubicBezTo>
                  <a:pt x="1057172" y="5817"/>
                  <a:pt x="1336683" y="16815"/>
                  <a:pt x="1489295" y="0"/>
                </a:cubicBezTo>
                <a:cubicBezTo>
                  <a:pt x="1641907" y="-16815"/>
                  <a:pt x="1845716" y="20134"/>
                  <a:pt x="1946474" y="0"/>
                </a:cubicBezTo>
                <a:cubicBezTo>
                  <a:pt x="2047232" y="-20134"/>
                  <a:pt x="2400066" y="-28515"/>
                  <a:pt x="2521411" y="0"/>
                </a:cubicBezTo>
                <a:cubicBezTo>
                  <a:pt x="2642756" y="28515"/>
                  <a:pt x="2837597" y="-10934"/>
                  <a:pt x="2978590" y="0"/>
                </a:cubicBezTo>
                <a:cubicBezTo>
                  <a:pt x="3119583" y="10934"/>
                  <a:pt x="3218444" y="-5927"/>
                  <a:pt x="3318010" y="0"/>
                </a:cubicBezTo>
                <a:cubicBezTo>
                  <a:pt x="3417576" y="5927"/>
                  <a:pt x="3733679" y="-39209"/>
                  <a:pt x="4128464" y="0"/>
                </a:cubicBezTo>
                <a:cubicBezTo>
                  <a:pt x="4523249" y="39209"/>
                  <a:pt x="4486286" y="23615"/>
                  <a:pt x="4821159" y="0"/>
                </a:cubicBezTo>
                <a:cubicBezTo>
                  <a:pt x="5156032" y="-23615"/>
                  <a:pt x="5028752" y="-9000"/>
                  <a:pt x="5160580" y="0"/>
                </a:cubicBezTo>
                <a:cubicBezTo>
                  <a:pt x="5292408" y="9000"/>
                  <a:pt x="5814709" y="15000"/>
                  <a:pt x="6088791" y="0"/>
                </a:cubicBezTo>
                <a:cubicBezTo>
                  <a:pt x="6362873" y="-15000"/>
                  <a:pt x="6773413" y="-42061"/>
                  <a:pt x="7017003" y="0"/>
                </a:cubicBezTo>
                <a:cubicBezTo>
                  <a:pt x="7260593" y="42061"/>
                  <a:pt x="7535309" y="-12428"/>
                  <a:pt x="7709698" y="0"/>
                </a:cubicBezTo>
                <a:cubicBezTo>
                  <a:pt x="7884087" y="12428"/>
                  <a:pt x="7980833" y="9521"/>
                  <a:pt x="8049119" y="0"/>
                </a:cubicBezTo>
                <a:cubicBezTo>
                  <a:pt x="8117405" y="-9521"/>
                  <a:pt x="8347887" y="-13464"/>
                  <a:pt x="8506297" y="0"/>
                </a:cubicBezTo>
                <a:cubicBezTo>
                  <a:pt x="8664707" y="13464"/>
                  <a:pt x="8953593" y="13807"/>
                  <a:pt x="9316751" y="0"/>
                </a:cubicBezTo>
                <a:cubicBezTo>
                  <a:pt x="9679909" y="-13807"/>
                  <a:pt x="10055390" y="35789"/>
                  <a:pt x="10244963" y="0"/>
                </a:cubicBezTo>
                <a:cubicBezTo>
                  <a:pt x="10434536" y="-35789"/>
                  <a:pt x="10700078" y="-16901"/>
                  <a:pt x="10937658" y="0"/>
                </a:cubicBezTo>
                <a:cubicBezTo>
                  <a:pt x="11175238" y="16901"/>
                  <a:pt x="11458873" y="-36582"/>
                  <a:pt x="11775819" y="0"/>
                </a:cubicBezTo>
                <a:cubicBezTo>
                  <a:pt x="11769878" y="105669"/>
                  <a:pt x="11790239" y="406989"/>
                  <a:pt x="11775819" y="513556"/>
                </a:cubicBezTo>
                <a:cubicBezTo>
                  <a:pt x="11761399" y="620123"/>
                  <a:pt x="11790152" y="931903"/>
                  <a:pt x="11775819" y="1091306"/>
                </a:cubicBezTo>
                <a:cubicBezTo>
                  <a:pt x="11761487" y="1250709"/>
                  <a:pt x="11757448" y="1478339"/>
                  <a:pt x="11775819" y="1669057"/>
                </a:cubicBezTo>
                <a:cubicBezTo>
                  <a:pt x="11794190" y="1859775"/>
                  <a:pt x="11797774" y="2052323"/>
                  <a:pt x="11775819" y="2375196"/>
                </a:cubicBezTo>
                <a:cubicBezTo>
                  <a:pt x="11753864" y="2698069"/>
                  <a:pt x="11797112" y="2830528"/>
                  <a:pt x="11775819" y="2952947"/>
                </a:cubicBezTo>
                <a:cubicBezTo>
                  <a:pt x="11754526" y="3075366"/>
                  <a:pt x="11792003" y="3319787"/>
                  <a:pt x="11775819" y="3594891"/>
                </a:cubicBezTo>
                <a:cubicBezTo>
                  <a:pt x="11759635" y="3869995"/>
                  <a:pt x="11793911" y="3869597"/>
                  <a:pt x="11775819" y="4108447"/>
                </a:cubicBezTo>
                <a:cubicBezTo>
                  <a:pt x="11757727" y="4347297"/>
                  <a:pt x="11759886" y="4333279"/>
                  <a:pt x="11775819" y="4557809"/>
                </a:cubicBezTo>
                <a:cubicBezTo>
                  <a:pt x="11791752" y="4782339"/>
                  <a:pt x="11793777" y="4854447"/>
                  <a:pt x="11775819" y="5071365"/>
                </a:cubicBezTo>
                <a:cubicBezTo>
                  <a:pt x="11757861" y="5288283"/>
                  <a:pt x="11782731" y="5391312"/>
                  <a:pt x="11775819" y="5584921"/>
                </a:cubicBezTo>
                <a:cubicBezTo>
                  <a:pt x="11768907" y="5778530"/>
                  <a:pt x="11794127" y="6005587"/>
                  <a:pt x="11775819" y="6419449"/>
                </a:cubicBezTo>
                <a:cubicBezTo>
                  <a:pt x="11657834" y="6407649"/>
                  <a:pt x="11482103" y="6411018"/>
                  <a:pt x="11200882" y="6419449"/>
                </a:cubicBezTo>
                <a:cubicBezTo>
                  <a:pt x="10919661" y="6427880"/>
                  <a:pt x="10899843" y="6430265"/>
                  <a:pt x="10625945" y="6419449"/>
                </a:cubicBezTo>
                <a:cubicBezTo>
                  <a:pt x="10352047" y="6408633"/>
                  <a:pt x="10358040" y="6401481"/>
                  <a:pt x="10168766" y="6419449"/>
                </a:cubicBezTo>
                <a:cubicBezTo>
                  <a:pt x="9979492" y="6437417"/>
                  <a:pt x="9495584" y="6439835"/>
                  <a:pt x="9240554" y="6419449"/>
                </a:cubicBezTo>
                <a:cubicBezTo>
                  <a:pt x="8985524" y="6399063"/>
                  <a:pt x="8936507" y="6399206"/>
                  <a:pt x="8665617" y="6419449"/>
                </a:cubicBezTo>
                <a:cubicBezTo>
                  <a:pt x="8394727" y="6439692"/>
                  <a:pt x="8213576" y="6417903"/>
                  <a:pt x="7972922" y="6419449"/>
                </a:cubicBezTo>
                <a:cubicBezTo>
                  <a:pt x="7732269" y="6420995"/>
                  <a:pt x="7551520" y="6428783"/>
                  <a:pt x="7397985" y="6419449"/>
                </a:cubicBezTo>
                <a:cubicBezTo>
                  <a:pt x="7244450" y="6410115"/>
                  <a:pt x="7016984" y="6437911"/>
                  <a:pt x="6823048" y="6419449"/>
                </a:cubicBezTo>
                <a:cubicBezTo>
                  <a:pt x="6629112" y="6400987"/>
                  <a:pt x="6371676" y="6420964"/>
                  <a:pt x="6130353" y="6419449"/>
                </a:cubicBezTo>
                <a:cubicBezTo>
                  <a:pt x="5889031" y="6417934"/>
                  <a:pt x="5863644" y="6431147"/>
                  <a:pt x="5790932" y="6419449"/>
                </a:cubicBezTo>
                <a:cubicBezTo>
                  <a:pt x="5718220" y="6407751"/>
                  <a:pt x="5528982" y="6430057"/>
                  <a:pt x="5333753" y="6419449"/>
                </a:cubicBezTo>
                <a:cubicBezTo>
                  <a:pt x="5138524" y="6408841"/>
                  <a:pt x="5141297" y="6434743"/>
                  <a:pt x="4994333" y="6419449"/>
                </a:cubicBezTo>
                <a:cubicBezTo>
                  <a:pt x="4847369" y="6404155"/>
                  <a:pt x="4661072" y="6406640"/>
                  <a:pt x="4419396" y="6419449"/>
                </a:cubicBezTo>
                <a:cubicBezTo>
                  <a:pt x="4177720" y="6432258"/>
                  <a:pt x="3773638" y="6444469"/>
                  <a:pt x="3491184" y="6419449"/>
                </a:cubicBezTo>
                <a:cubicBezTo>
                  <a:pt x="3208730" y="6394429"/>
                  <a:pt x="3061722" y="6401396"/>
                  <a:pt x="2916247" y="6419449"/>
                </a:cubicBezTo>
                <a:cubicBezTo>
                  <a:pt x="2770772" y="6437502"/>
                  <a:pt x="2473290" y="6430552"/>
                  <a:pt x="2223552" y="6419449"/>
                </a:cubicBezTo>
                <a:cubicBezTo>
                  <a:pt x="1973815" y="6408346"/>
                  <a:pt x="1960607" y="6413786"/>
                  <a:pt x="1884131" y="6419449"/>
                </a:cubicBezTo>
                <a:cubicBezTo>
                  <a:pt x="1807655" y="6425112"/>
                  <a:pt x="1288275" y="6399427"/>
                  <a:pt x="1073678" y="6419449"/>
                </a:cubicBezTo>
                <a:cubicBezTo>
                  <a:pt x="859081" y="6439471"/>
                  <a:pt x="324081" y="6458335"/>
                  <a:pt x="0" y="6419449"/>
                </a:cubicBezTo>
                <a:cubicBezTo>
                  <a:pt x="21399" y="6199700"/>
                  <a:pt x="-1801" y="6108399"/>
                  <a:pt x="0" y="5905893"/>
                </a:cubicBezTo>
                <a:cubicBezTo>
                  <a:pt x="1801" y="5703387"/>
                  <a:pt x="5804" y="5546128"/>
                  <a:pt x="0" y="5263948"/>
                </a:cubicBezTo>
                <a:cubicBezTo>
                  <a:pt x="-5804" y="4981769"/>
                  <a:pt x="17446" y="4841472"/>
                  <a:pt x="0" y="4686198"/>
                </a:cubicBezTo>
                <a:cubicBezTo>
                  <a:pt x="-17446" y="4530924"/>
                  <a:pt x="38039" y="4225934"/>
                  <a:pt x="0" y="3915864"/>
                </a:cubicBezTo>
                <a:cubicBezTo>
                  <a:pt x="-38039" y="3605794"/>
                  <a:pt x="-37933" y="3415180"/>
                  <a:pt x="0" y="3145530"/>
                </a:cubicBezTo>
                <a:cubicBezTo>
                  <a:pt x="37933" y="2875880"/>
                  <a:pt x="1713" y="2775694"/>
                  <a:pt x="0" y="2631974"/>
                </a:cubicBezTo>
                <a:cubicBezTo>
                  <a:pt x="-1713" y="2488254"/>
                  <a:pt x="225" y="2186835"/>
                  <a:pt x="0" y="1990029"/>
                </a:cubicBezTo>
                <a:cubicBezTo>
                  <a:pt x="-225" y="1793224"/>
                  <a:pt x="9403" y="1527864"/>
                  <a:pt x="0" y="1412279"/>
                </a:cubicBezTo>
                <a:cubicBezTo>
                  <a:pt x="-9403" y="1296694"/>
                  <a:pt x="18985" y="877238"/>
                  <a:pt x="0" y="641945"/>
                </a:cubicBezTo>
                <a:cubicBezTo>
                  <a:pt x="-18985" y="406652"/>
                  <a:pt x="17264" y="225558"/>
                  <a:pt x="0" y="0"/>
                </a:cubicBezTo>
                <a:close/>
              </a:path>
            </a:pathLst>
          </a:custGeom>
          <a:solidFill>
            <a:srgbClr val="F7F7F7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1832796384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63500" sx="102000" sy="1020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سهم: بشكل رتبة عسكرية 6">
            <a:extLst>
              <a:ext uri="{FF2B5EF4-FFF2-40B4-BE49-F238E27FC236}">
                <a16:creationId xmlns:a16="http://schemas.microsoft.com/office/drawing/2014/main" id="{8FC25D11-76DE-6D04-0785-F811A6D04EDD}"/>
              </a:ext>
            </a:extLst>
          </p:cNvPr>
          <p:cNvSpPr/>
          <p:nvPr/>
        </p:nvSpPr>
        <p:spPr>
          <a:xfrm flipH="1">
            <a:off x="224852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1E5E7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7" name="مربع نص 56">
            <a:extLst>
              <a:ext uri="{FF2B5EF4-FFF2-40B4-BE49-F238E27FC236}">
                <a16:creationId xmlns:a16="http://schemas.microsoft.com/office/drawing/2014/main" id="{1A7DA765-6771-6267-CBEE-42019213137B}"/>
              </a:ext>
            </a:extLst>
          </p:cNvPr>
          <p:cNvSpPr txBox="1"/>
          <p:nvPr/>
        </p:nvSpPr>
        <p:spPr>
          <a:xfrm>
            <a:off x="479433" y="64338"/>
            <a:ext cx="2588368" cy="646331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التقويـــــــــــــــــــــــــــــــــم</a:t>
            </a:r>
          </a:p>
        </p:txBody>
      </p:sp>
      <p:sp>
        <p:nvSpPr>
          <p:cNvPr id="28" name="سهم: بشكل رتبة عسكرية 27">
            <a:extLst>
              <a:ext uri="{FF2B5EF4-FFF2-40B4-BE49-F238E27FC236}">
                <a16:creationId xmlns:a16="http://schemas.microsoft.com/office/drawing/2014/main" id="{355694BC-DB6F-3C2A-7135-EBCCCB29CF91}"/>
              </a:ext>
            </a:extLst>
          </p:cNvPr>
          <p:cNvSpPr/>
          <p:nvPr/>
        </p:nvSpPr>
        <p:spPr>
          <a:xfrm flipH="1">
            <a:off x="1665646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CD6D4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6" name="مربع نص 55">
            <a:extLst>
              <a:ext uri="{FF2B5EF4-FFF2-40B4-BE49-F238E27FC236}">
                <a16:creationId xmlns:a16="http://schemas.microsoft.com/office/drawing/2014/main" id="{7855796E-D161-42ED-8FF8-9AB2AE4980F0}"/>
              </a:ext>
            </a:extLst>
          </p:cNvPr>
          <p:cNvSpPr txBox="1"/>
          <p:nvPr/>
        </p:nvSpPr>
        <p:spPr>
          <a:xfrm>
            <a:off x="2028198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التـــــــــــــــــــــــــدريـــــــــــــــــــــــــــــــــــــــــب</a:t>
            </a:r>
          </a:p>
        </p:txBody>
      </p:sp>
      <p:sp>
        <p:nvSpPr>
          <p:cNvPr id="29" name="سهم: بشكل رتبة عسكرية 28">
            <a:extLst>
              <a:ext uri="{FF2B5EF4-FFF2-40B4-BE49-F238E27FC236}">
                <a16:creationId xmlns:a16="http://schemas.microsoft.com/office/drawing/2014/main" id="{D9DFE618-B3BF-8951-05A1-1A0838640A02}"/>
              </a:ext>
            </a:extLst>
          </p:cNvPr>
          <p:cNvSpPr/>
          <p:nvPr/>
        </p:nvSpPr>
        <p:spPr>
          <a:xfrm flipH="1">
            <a:off x="3106440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2F2E4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5" name="مربع نص 54">
            <a:extLst>
              <a:ext uri="{FF2B5EF4-FFF2-40B4-BE49-F238E27FC236}">
                <a16:creationId xmlns:a16="http://schemas.microsoft.com/office/drawing/2014/main" id="{2D21807F-D43A-7B2F-F7D7-E4D69AE3E8E0}"/>
              </a:ext>
            </a:extLst>
          </p:cNvPr>
          <p:cNvSpPr txBox="1"/>
          <p:nvPr/>
        </p:nvSpPr>
        <p:spPr>
          <a:xfrm>
            <a:off x="3468992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التـــــــــــــــــــــــدريـــــــــــــــــــــــــــــــــــــــس</a:t>
            </a:r>
          </a:p>
        </p:txBody>
      </p:sp>
      <p:graphicFrame>
        <p:nvGraphicFramePr>
          <p:cNvPr id="5" name="جدول 4">
            <a:extLst>
              <a:ext uri="{FF2B5EF4-FFF2-40B4-BE49-F238E27FC236}">
                <a16:creationId xmlns:a16="http://schemas.microsoft.com/office/drawing/2014/main" id="{BFF3EC7F-AB64-1CAB-A9A8-00C251AAA6D8}"/>
              </a:ext>
            </a:extLst>
          </p:cNvPr>
          <p:cNvGraphicFramePr>
            <a:graphicFrameLocks noGrp="1"/>
          </p:cNvGraphicFramePr>
          <p:nvPr/>
        </p:nvGraphicFramePr>
        <p:xfrm>
          <a:off x="366132" y="670740"/>
          <a:ext cx="11497499" cy="5874439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423083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  <a:gridCol w="9074416">
                  <a:extLst>
                    <a:ext uri="{9D8B030D-6E8A-4147-A177-3AD203B41FA5}">
                      <a16:colId xmlns:a16="http://schemas.microsoft.com/office/drawing/2014/main" val="87156748"/>
                    </a:ext>
                  </a:extLst>
                </a:gridCol>
              </a:tblGrid>
              <a:tr h="5874439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200" dirty="0">
                        <a:cs typeface="AGA Aladdin Regular" pitchFamily="2" charset="-78"/>
                      </a:endParaRPr>
                    </a:p>
                  </a:txBody>
                  <a:tcPr>
                    <a:lnL w="12700" cmpd="sng">
                      <a:noFill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</a:tbl>
          </a:graphicData>
        </a:graphic>
      </p:graphicFrame>
      <p:grpSp>
        <p:nvGrpSpPr>
          <p:cNvPr id="22" name="مجموعة 21">
            <a:extLst>
              <a:ext uri="{FF2B5EF4-FFF2-40B4-BE49-F238E27FC236}">
                <a16:creationId xmlns:a16="http://schemas.microsoft.com/office/drawing/2014/main" id="{2E32062F-1544-3694-F104-FE5CAF823F6C}"/>
              </a:ext>
            </a:extLst>
          </p:cNvPr>
          <p:cNvGrpSpPr/>
          <p:nvPr/>
        </p:nvGrpSpPr>
        <p:grpSpPr>
          <a:xfrm>
            <a:off x="6863086" y="663685"/>
            <a:ext cx="2633184" cy="664446"/>
            <a:chOff x="6863086" y="663685"/>
            <a:chExt cx="2633184" cy="664446"/>
          </a:xfrm>
        </p:grpSpPr>
        <p:sp>
          <p:nvSpPr>
            <p:cNvPr id="15" name="سهم: خماسي 14">
              <a:extLst>
                <a:ext uri="{FF2B5EF4-FFF2-40B4-BE49-F238E27FC236}">
                  <a16:creationId xmlns:a16="http://schemas.microsoft.com/office/drawing/2014/main" id="{A13451DA-1C33-9656-52F8-769652955CE1}"/>
                </a:ext>
              </a:extLst>
            </p:cNvPr>
            <p:cNvSpPr/>
            <p:nvPr/>
          </p:nvSpPr>
          <p:spPr>
            <a:xfrm flipH="1">
              <a:off x="6863086" y="663685"/>
              <a:ext cx="2588368" cy="664446"/>
            </a:xfrm>
            <a:custGeom>
              <a:avLst/>
              <a:gdLst>
                <a:gd name="connsiteX0" fmla="*/ 0 w 2588368"/>
                <a:gd name="connsiteY0" fmla="*/ 0 h 664446"/>
                <a:gd name="connsiteX1" fmla="*/ 518913 w 2588368"/>
                <a:gd name="connsiteY1" fmla="*/ 0 h 664446"/>
                <a:gd name="connsiteX2" fmla="*/ 1060388 w 2588368"/>
                <a:gd name="connsiteY2" fmla="*/ 0 h 664446"/>
                <a:gd name="connsiteX3" fmla="*/ 1624424 w 2588368"/>
                <a:gd name="connsiteY3" fmla="*/ 0 h 664446"/>
                <a:gd name="connsiteX4" fmla="*/ 2256145 w 2588368"/>
                <a:gd name="connsiteY4" fmla="*/ 0 h 664446"/>
                <a:gd name="connsiteX5" fmla="*/ 2588368 w 2588368"/>
                <a:gd name="connsiteY5" fmla="*/ 332223 h 664446"/>
                <a:gd name="connsiteX6" fmla="*/ 2256145 w 2588368"/>
                <a:gd name="connsiteY6" fmla="*/ 664446 h 664446"/>
                <a:gd name="connsiteX7" fmla="*/ 1759793 w 2588368"/>
                <a:gd name="connsiteY7" fmla="*/ 664446 h 664446"/>
                <a:gd name="connsiteX8" fmla="*/ 1173195 w 2588368"/>
                <a:gd name="connsiteY8" fmla="*/ 664446 h 664446"/>
                <a:gd name="connsiteX9" fmla="*/ 654282 w 2588368"/>
                <a:gd name="connsiteY9" fmla="*/ 664446 h 664446"/>
                <a:gd name="connsiteX10" fmla="*/ 0 w 2588368"/>
                <a:gd name="connsiteY10" fmla="*/ 664446 h 664446"/>
                <a:gd name="connsiteX11" fmla="*/ 0 w 2588368"/>
                <a:gd name="connsiteY11" fmla="*/ 0 h 664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88368" h="664446" fill="none" extrusionOk="0">
                  <a:moveTo>
                    <a:pt x="0" y="0"/>
                  </a:moveTo>
                  <a:cubicBezTo>
                    <a:pt x="143220" y="25746"/>
                    <a:pt x="372932" y="10596"/>
                    <a:pt x="518913" y="0"/>
                  </a:cubicBezTo>
                  <a:cubicBezTo>
                    <a:pt x="664894" y="-10596"/>
                    <a:pt x="864069" y="9951"/>
                    <a:pt x="1060388" y="0"/>
                  </a:cubicBezTo>
                  <a:cubicBezTo>
                    <a:pt x="1256708" y="-9951"/>
                    <a:pt x="1470954" y="-2092"/>
                    <a:pt x="1624424" y="0"/>
                  </a:cubicBezTo>
                  <a:cubicBezTo>
                    <a:pt x="1777894" y="2092"/>
                    <a:pt x="1989373" y="2063"/>
                    <a:pt x="2256145" y="0"/>
                  </a:cubicBezTo>
                  <a:cubicBezTo>
                    <a:pt x="2344035" y="101723"/>
                    <a:pt x="2511712" y="223617"/>
                    <a:pt x="2588368" y="332223"/>
                  </a:cubicBezTo>
                  <a:cubicBezTo>
                    <a:pt x="2482480" y="418395"/>
                    <a:pt x="2365436" y="547645"/>
                    <a:pt x="2256145" y="664446"/>
                  </a:cubicBezTo>
                  <a:cubicBezTo>
                    <a:pt x="2037291" y="656159"/>
                    <a:pt x="1988685" y="686584"/>
                    <a:pt x="1759793" y="664446"/>
                  </a:cubicBezTo>
                  <a:cubicBezTo>
                    <a:pt x="1530901" y="642308"/>
                    <a:pt x="1385613" y="677574"/>
                    <a:pt x="1173195" y="664446"/>
                  </a:cubicBezTo>
                  <a:cubicBezTo>
                    <a:pt x="960777" y="651318"/>
                    <a:pt x="761360" y="679129"/>
                    <a:pt x="654282" y="664446"/>
                  </a:cubicBezTo>
                  <a:cubicBezTo>
                    <a:pt x="547204" y="649763"/>
                    <a:pt x="315196" y="639417"/>
                    <a:pt x="0" y="664446"/>
                  </a:cubicBezTo>
                  <a:cubicBezTo>
                    <a:pt x="-21486" y="392354"/>
                    <a:pt x="-11211" y="137130"/>
                    <a:pt x="0" y="0"/>
                  </a:cubicBezTo>
                  <a:close/>
                </a:path>
                <a:path w="2588368" h="664446" stroke="0" extrusionOk="0">
                  <a:moveTo>
                    <a:pt x="0" y="0"/>
                  </a:moveTo>
                  <a:cubicBezTo>
                    <a:pt x="127814" y="6812"/>
                    <a:pt x="335529" y="5019"/>
                    <a:pt x="609159" y="0"/>
                  </a:cubicBezTo>
                  <a:cubicBezTo>
                    <a:pt x="882789" y="-5019"/>
                    <a:pt x="988778" y="9823"/>
                    <a:pt x="1150634" y="0"/>
                  </a:cubicBezTo>
                  <a:cubicBezTo>
                    <a:pt x="1312491" y="-9823"/>
                    <a:pt x="1470741" y="-12889"/>
                    <a:pt x="1737232" y="0"/>
                  </a:cubicBezTo>
                  <a:cubicBezTo>
                    <a:pt x="2003723" y="12889"/>
                    <a:pt x="2109350" y="-20874"/>
                    <a:pt x="2256145" y="0"/>
                  </a:cubicBezTo>
                  <a:cubicBezTo>
                    <a:pt x="2381981" y="100418"/>
                    <a:pt x="2417281" y="189660"/>
                    <a:pt x="2588368" y="332223"/>
                  </a:cubicBezTo>
                  <a:cubicBezTo>
                    <a:pt x="2445343" y="482804"/>
                    <a:pt x="2404777" y="501683"/>
                    <a:pt x="2256145" y="664446"/>
                  </a:cubicBezTo>
                  <a:cubicBezTo>
                    <a:pt x="1962191" y="694122"/>
                    <a:pt x="1776857" y="641955"/>
                    <a:pt x="1646986" y="664446"/>
                  </a:cubicBezTo>
                  <a:cubicBezTo>
                    <a:pt x="1517115" y="686937"/>
                    <a:pt x="1293466" y="651932"/>
                    <a:pt x="1082950" y="664446"/>
                  </a:cubicBezTo>
                  <a:cubicBezTo>
                    <a:pt x="872434" y="676960"/>
                    <a:pt x="539981" y="710301"/>
                    <a:pt x="0" y="664446"/>
                  </a:cubicBezTo>
                  <a:cubicBezTo>
                    <a:pt x="9835" y="502355"/>
                    <a:pt x="-20542" y="270038"/>
                    <a:pt x="0" y="0"/>
                  </a:cubicBezTo>
                  <a:close/>
                </a:path>
              </a:pathLst>
            </a:custGeom>
            <a:solidFill>
              <a:srgbClr val="A095B1"/>
            </a:solidFill>
            <a:ln>
              <a:extLst>
                <a:ext uri="{C807C97D-BFC1-408E-A445-0C87EB9F89A2}">
                  <ask:lineSketchStyleProps xmlns:ask="http://schemas.microsoft.com/office/drawing/2018/sketchyshapes" sd="2165814312">
                    <a:prstGeom prst="homePlate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9" name="مربع نص 8">
              <a:extLst>
                <a:ext uri="{FF2B5EF4-FFF2-40B4-BE49-F238E27FC236}">
                  <a16:creationId xmlns:a16="http://schemas.microsoft.com/office/drawing/2014/main" id="{F9BBF88B-747D-5262-2FC7-121F8205FCBF}"/>
                </a:ext>
              </a:extLst>
            </p:cNvPr>
            <p:cNvSpPr txBox="1"/>
            <p:nvPr/>
          </p:nvSpPr>
          <p:spPr>
            <a:xfrm>
              <a:off x="6902243" y="681800"/>
              <a:ext cx="2594027" cy="646331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akkal Majalla" panose="02000000000000000000" pitchFamily="2" charset="-78"/>
                  <a:cs typeface="Sakkal Majalla" panose="02000000000000000000" pitchFamily="2" charset="-78"/>
                </a:rPr>
                <a:t>تحقق من فهمك</a:t>
              </a:r>
            </a:p>
          </p:txBody>
        </p:sp>
      </p:grpSp>
      <p:grpSp>
        <p:nvGrpSpPr>
          <p:cNvPr id="21" name="مجموعة 20">
            <a:extLst>
              <a:ext uri="{FF2B5EF4-FFF2-40B4-BE49-F238E27FC236}">
                <a16:creationId xmlns:a16="http://schemas.microsoft.com/office/drawing/2014/main" id="{26431116-F39E-2511-E3CC-D527530B0CE1}"/>
              </a:ext>
            </a:extLst>
          </p:cNvPr>
          <p:cNvGrpSpPr/>
          <p:nvPr/>
        </p:nvGrpSpPr>
        <p:grpSpPr>
          <a:xfrm>
            <a:off x="9532620" y="5765311"/>
            <a:ext cx="2353811" cy="745103"/>
            <a:chOff x="4616566" y="2967713"/>
            <a:chExt cx="2812256" cy="745103"/>
          </a:xfrm>
        </p:grpSpPr>
        <p:grpSp>
          <p:nvGrpSpPr>
            <p:cNvPr id="20" name="مجموعة 19">
              <a:extLst>
                <a:ext uri="{FF2B5EF4-FFF2-40B4-BE49-F238E27FC236}">
                  <a16:creationId xmlns:a16="http://schemas.microsoft.com/office/drawing/2014/main" id="{B1366384-49F4-95AA-66DD-B4C76D6027B6}"/>
                </a:ext>
              </a:extLst>
            </p:cNvPr>
            <p:cNvGrpSpPr/>
            <p:nvPr/>
          </p:nvGrpSpPr>
          <p:grpSpPr>
            <a:xfrm>
              <a:off x="4616566" y="3059430"/>
              <a:ext cx="2812256" cy="646331"/>
              <a:chOff x="4616566" y="3059430"/>
              <a:chExt cx="2812256" cy="646331"/>
            </a:xfrm>
          </p:grpSpPr>
          <p:sp>
            <p:nvSpPr>
              <p:cNvPr id="16" name="مستطيل 15">
                <a:extLst>
                  <a:ext uri="{FF2B5EF4-FFF2-40B4-BE49-F238E27FC236}">
                    <a16:creationId xmlns:a16="http://schemas.microsoft.com/office/drawing/2014/main" id="{59D6545E-58FD-393D-1A90-629A9ABE71FE}"/>
                  </a:ext>
                </a:extLst>
              </p:cNvPr>
              <p:cNvSpPr/>
              <p:nvPr/>
            </p:nvSpPr>
            <p:spPr>
              <a:xfrm>
                <a:off x="4616566" y="3059430"/>
                <a:ext cx="2812256" cy="646331"/>
              </a:xfrm>
              <a:custGeom>
                <a:avLst/>
                <a:gdLst>
                  <a:gd name="connsiteX0" fmla="*/ 0 w 2812256"/>
                  <a:gd name="connsiteY0" fmla="*/ 0 h 646331"/>
                  <a:gd name="connsiteX1" fmla="*/ 506206 w 2812256"/>
                  <a:gd name="connsiteY1" fmla="*/ 0 h 646331"/>
                  <a:gd name="connsiteX2" fmla="*/ 1040535 w 2812256"/>
                  <a:gd name="connsiteY2" fmla="*/ 0 h 646331"/>
                  <a:gd name="connsiteX3" fmla="*/ 1602986 w 2812256"/>
                  <a:gd name="connsiteY3" fmla="*/ 0 h 646331"/>
                  <a:gd name="connsiteX4" fmla="*/ 2193560 w 2812256"/>
                  <a:gd name="connsiteY4" fmla="*/ 0 h 646331"/>
                  <a:gd name="connsiteX5" fmla="*/ 2812256 w 2812256"/>
                  <a:gd name="connsiteY5" fmla="*/ 0 h 646331"/>
                  <a:gd name="connsiteX6" fmla="*/ 2812256 w 2812256"/>
                  <a:gd name="connsiteY6" fmla="*/ 646331 h 646331"/>
                  <a:gd name="connsiteX7" fmla="*/ 2221682 w 2812256"/>
                  <a:gd name="connsiteY7" fmla="*/ 646331 h 646331"/>
                  <a:gd name="connsiteX8" fmla="*/ 1743599 w 2812256"/>
                  <a:gd name="connsiteY8" fmla="*/ 646331 h 646331"/>
                  <a:gd name="connsiteX9" fmla="*/ 1209270 w 2812256"/>
                  <a:gd name="connsiteY9" fmla="*/ 646331 h 646331"/>
                  <a:gd name="connsiteX10" fmla="*/ 590574 w 2812256"/>
                  <a:gd name="connsiteY10" fmla="*/ 646331 h 646331"/>
                  <a:gd name="connsiteX11" fmla="*/ 0 w 2812256"/>
                  <a:gd name="connsiteY11" fmla="*/ 646331 h 646331"/>
                  <a:gd name="connsiteX12" fmla="*/ 0 w 2812256"/>
                  <a:gd name="connsiteY12" fmla="*/ 0 h 6463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812256" h="646331" fill="none" extrusionOk="0">
                    <a:moveTo>
                      <a:pt x="0" y="0"/>
                    </a:moveTo>
                    <a:cubicBezTo>
                      <a:pt x="237957" y="-10337"/>
                      <a:pt x="263772" y="-17829"/>
                      <a:pt x="506206" y="0"/>
                    </a:cubicBezTo>
                    <a:cubicBezTo>
                      <a:pt x="748640" y="17829"/>
                      <a:pt x="872989" y="-11726"/>
                      <a:pt x="1040535" y="0"/>
                    </a:cubicBezTo>
                    <a:cubicBezTo>
                      <a:pt x="1208081" y="11726"/>
                      <a:pt x="1490337" y="15559"/>
                      <a:pt x="1602986" y="0"/>
                    </a:cubicBezTo>
                    <a:cubicBezTo>
                      <a:pt x="1715635" y="-15559"/>
                      <a:pt x="2027538" y="-2286"/>
                      <a:pt x="2193560" y="0"/>
                    </a:cubicBezTo>
                    <a:cubicBezTo>
                      <a:pt x="2359582" y="2286"/>
                      <a:pt x="2537214" y="-2701"/>
                      <a:pt x="2812256" y="0"/>
                    </a:cubicBezTo>
                    <a:cubicBezTo>
                      <a:pt x="2797767" y="140759"/>
                      <a:pt x="2840291" y="393888"/>
                      <a:pt x="2812256" y="646331"/>
                    </a:cubicBezTo>
                    <a:cubicBezTo>
                      <a:pt x="2535561" y="653720"/>
                      <a:pt x="2507157" y="663027"/>
                      <a:pt x="2221682" y="646331"/>
                    </a:cubicBezTo>
                    <a:cubicBezTo>
                      <a:pt x="1936207" y="629635"/>
                      <a:pt x="1920925" y="648565"/>
                      <a:pt x="1743599" y="646331"/>
                    </a:cubicBezTo>
                    <a:cubicBezTo>
                      <a:pt x="1566273" y="644097"/>
                      <a:pt x="1343493" y="646878"/>
                      <a:pt x="1209270" y="646331"/>
                    </a:cubicBezTo>
                    <a:cubicBezTo>
                      <a:pt x="1075047" y="645784"/>
                      <a:pt x="763985" y="624596"/>
                      <a:pt x="590574" y="646331"/>
                    </a:cubicBezTo>
                    <a:cubicBezTo>
                      <a:pt x="417163" y="668066"/>
                      <a:pt x="202701" y="662893"/>
                      <a:pt x="0" y="646331"/>
                    </a:cubicBezTo>
                    <a:cubicBezTo>
                      <a:pt x="30206" y="388237"/>
                      <a:pt x="-12626" y="306541"/>
                      <a:pt x="0" y="0"/>
                    </a:cubicBezTo>
                    <a:close/>
                  </a:path>
                  <a:path w="2812256" h="646331" stroke="0" extrusionOk="0">
                    <a:moveTo>
                      <a:pt x="0" y="0"/>
                    </a:moveTo>
                    <a:cubicBezTo>
                      <a:pt x="237906" y="-19317"/>
                      <a:pt x="321860" y="5878"/>
                      <a:pt x="534329" y="0"/>
                    </a:cubicBezTo>
                    <a:cubicBezTo>
                      <a:pt x="746798" y="-5878"/>
                      <a:pt x="923230" y="25828"/>
                      <a:pt x="1068657" y="0"/>
                    </a:cubicBezTo>
                    <a:cubicBezTo>
                      <a:pt x="1214084" y="-25828"/>
                      <a:pt x="1499737" y="23671"/>
                      <a:pt x="1631108" y="0"/>
                    </a:cubicBezTo>
                    <a:cubicBezTo>
                      <a:pt x="1762479" y="-23671"/>
                      <a:pt x="1990936" y="11549"/>
                      <a:pt x="2221682" y="0"/>
                    </a:cubicBezTo>
                    <a:cubicBezTo>
                      <a:pt x="2452428" y="-11549"/>
                      <a:pt x="2648153" y="-13535"/>
                      <a:pt x="2812256" y="0"/>
                    </a:cubicBezTo>
                    <a:cubicBezTo>
                      <a:pt x="2814159" y="154957"/>
                      <a:pt x="2835014" y="452012"/>
                      <a:pt x="2812256" y="646331"/>
                    </a:cubicBezTo>
                    <a:cubicBezTo>
                      <a:pt x="2557528" y="618910"/>
                      <a:pt x="2469860" y="657340"/>
                      <a:pt x="2249805" y="646331"/>
                    </a:cubicBezTo>
                    <a:cubicBezTo>
                      <a:pt x="2029750" y="635322"/>
                      <a:pt x="1886369" y="660164"/>
                      <a:pt x="1743599" y="646331"/>
                    </a:cubicBezTo>
                    <a:cubicBezTo>
                      <a:pt x="1600829" y="632498"/>
                      <a:pt x="1408080" y="672938"/>
                      <a:pt x="1181148" y="646331"/>
                    </a:cubicBezTo>
                    <a:cubicBezTo>
                      <a:pt x="954216" y="619724"/>
                      <a:pt x="863896" y="666329"/>
                      <a:pt x="674941" y="646331"/>
                    </a:cubicBezTo>
                    <a:cubicBezTo>
                      <a:pt x="485986" y="626333"/>
                      <a:pt x="288387" y="664778"/>
                      <a:pt x="0" y="646331"/>
                    </a:cubicBezTo>
                    <a:cubicBezTo>
                      <a:pt x="30436" y="494010"/>
                      <a:pt x="1133" y="151748"/>
                      <a:pt x="0" y="0"/>
                    </a:cubicBezTo>
                    <a:close/>
                  </a:path>
                </a:pathLst>
              </a:custGeom>
              <a:solidFill>
                <a:srgbClr val="FDE9D7"/>
              </a:solidFill>
              <a:ln>
                <a:extLst>
                  <a:ext uri="{C807C97D-BFC1-408E-A445-0C87EB9F89A2}">
                    <ask:lineSketchStyleProps xmlns:ask="http://schemas.microsoft.com/office/drawing/2018/sketchyshapes" sd="416809478">
                      <a:prstGeom prst="rect">
                        <a:avLst/>
                      </a:prstGeom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7" name="مستطيل 16">
                <a:extLst>
                  <a:ext uri="{FF2B5EF4-FFF2-40B4-BE49-F238E27FC236}">
                    <a16:creationId xmlns:a16="http://schemas.microsoft.com/office/drawing/2014/main" id="{FE86CCD9-A4F6-BBD0-7987-410E912D91DE}"/>
                  </a:ext>
                </a:extLst>
              </p:cNvPr>
              <p:cNvSpPr/>
              <p:nvPr/>
            </p:nvSpPr>
            <p:spPr>
              <a:xfrm>
                <a:off x="5269230" y="3059430"/>
                <a:ext cx="2159592" cy="646331"/>
              </a:xfrm>
              <a:custGeom>
                <a:avLst/>
                <a:gdLst>
                  <a:gd name="connsiteX0" fmla="*/ 0 w 2159592"/>
                  <a:gd name="connsiteY0" fmla="*/ 0 h 646331"/>
                  <a:gd name="connsiteX1" fmla="*/ 518302 w 2159592"/>
                  <a:gd name="connsiteY1" fmla="*/ 0 h 646331"/>
                  <a:gd name="connsiteX2" fmla="*/ 993412 w 2159592"/>
                  <a:gd name="connsiteY2" fmla="*/ 0 h 646331"/>
                  <a:gd name="connsiteX3" fmla="*/ 1576502 w 2159592"/>
                  <a:gd name="connsiteY3" fmla="*/ 0 h 646331"/>
                  <a:gd name="connsiteX4" fmla="*/ 2159592 w 2159592"/>
                  <a:gd name="connsiteY4" fmla="*/ 0 h 646331"/>
                  <a:gd name="connsiteX5" fmla="*/ 2159592 w 2159592"/>
                  <a:gd name="connsiteY5" fmla="*/ 646331 h 646331"/>
                  <a:gd name="connsiteX6" fmla="*/ 1576502 w 2159592"/>
                  <a:gd name="connsiteY6" fmla="*/ 646331 h 646331"/>
                  <a:gd name="connsiteX7" fmla="*/ 1015008 w 2159592"/>
                  <a:gd name="connsiteY7" fmla="*/ 646331 h 646331"/>
                  <a:gd name="connsiteX8" fmla="*/ 496706 w 2159592"/>
                  <a:gd name="connsiteY8" fmla="*/ 646331 h 646331"/>
                  <a:gd name="connsiteX9" fmla="*/ 0 w 2159592"/>
                  <a:gd name="connsiteY9" fmla="*/ 646331 h 646331"/>
                  <a:gd name="connsiteX10" fmla="*/ 0 w 2159592"/>
                  <a:gd name="connsiteY10" fmla="*/ 0 h 6463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159592" h="646331" fill="none" extrusionOk="0">
                    <a:moveTo>
                      <a:pt x="0" y="0"/>
                    </a:moveTo>
                    <a:cubicBezTo>
                      <a:pt x="119302" y="-1256"/>
                      <a:pt x="315448" y="10225"/>
                      <a:pt x="518302" y="0"/>
                    </a:cubicBezTo>
                    <a:cubicBezTo>
                      <a:pt x="721156" y="-10225"/>
                      <a:pt x="781716" y="-21282"/>
                      <a:pt x="993412" y="0"/>
                    </a:cubicBezTo>
                    <a:cubicBezTo>
                      <a:pt x="1205108" y="21282"/>
                      <a:pt x="1388383" y="-17308"/>
                      <a:pt x="1576502" y="0"/>
                    </a:cubicBezTo>
                    <a:cubicBezTo>
                      <a:pt x="1764621" y="17308"/>
                      <a:pt x="1951410" y="13677"/>
                      <a:pt x="2159592" y="0"/>
                    </a:cubicBezTo>
                    <a:cubicBezTo>
                      <a:pt x="2160105" y="154472"/>
                      <a:pt x="2191369" y="453970"/>
                      <a:pt x="2159592" y="646331"/>
                    </a:cubicBezTo>
                    <a:cubicBezTo>
                      <a:pt x="2022325" y="637994"/>
                      <a:pt x="1718451" y="654088"/>
                      <a:pt x="1576502" y="646331"/>
                    </a:cubicBezTo>
                    <a:cubicBezTo>
                      <a:pt x="1434553" y="638575"/>
                      <a:pt x="1178746" y="627573"/>
                      <a:pt x="1015008" y="646331"/>
                    </a:cubicBezTo>
                    <a:cubicBezTo>
                      <a:pt x="851270" y="665089"/>
                      <a:pt x="702580" y="657132"/>
                      <a:pt x="496706" y="646331"/>
                    </a:cubicBezTo>
                    <a:cubicBezTo>
                      <a:pt x="290832" y="635530"/>
                      <a:pt x="228307" y="667926"/>
                      <a:pt x="0" y="646331"/>
                    </a:cubicBezTo>
                    <a:cubicBezTo>
                      <a:pt x="8699" y="357588"/>
                      <a:pt x="17670" y="208611"/>
                      <a:pt x="0" y="0"/>
                    </a:cubicBezTo>
                    <a:close/>
                  </a:path>
                  <a:path w="2159592" h="646331" stroke="0" extrusionOk="0">
                    <a:moveTo>
                      <a:pt x="0" y="0"/>
                    </a:moveTo>
                    <a:cubicBezTo>
                      <a:pt x="184329" y="19330"/>
                      <a:pt x="413110" y="-20914"/>
                      <a:pt x="518302" y="0"/>
                    </a:cubicBezTo>
                    <a:cubicBezTo>
                      <a:pt x="623494" y="20914"/>
                      <a:pt x="833434" y="16629"/>
                      <a:pt x="1101392" y="0"/>
                    </a:cubicBezTo>
                    <a:cubicBezTo>
                      <a:pt x="1369350" y="-16629"/>
                      <a:pt x="1540577" y="-25960"/>
                      <a:pt x="1662886" y="0"/>
                    </a:cubicBezTo>
                    <a:cubicBezTo>
                      <a:pt x="1785195" y="25960"/>
                      <a:pt x="2060112" y="2289"/>
                      <a:pt x="2159592" y="0"/>
                    </a:cubicBezTo>
                    <a:cubicBezTo>
                      <a:pt x="2165370" y="248253"/>
                      <a:pt x="2176603" y="431615"/>
                      <a:pt x="2159592" y="646331"/>
                    </a:cubicBezTo>
                    <a:cubicBezTo>
                      <a:pt x="1965496" y="645209"/>
                      <a:pt x="1872393" y="641199"/>
                      <a:pt x="1641290" y="646331"/>
                    </a:cubicBezTo>
                    <a:cubicBezTo>
                      <a:pt x="1410187" y="651463"/>
                      <a:pt x="1230814" y="643425"/>
                      <a:pt x="1079796" y="646331"/>
                    </a:cubicBezTo>
                    <a:cubicBezTo>
                      <a:pt x="928778" y="649237"/>
                      <a:pt x="706994" y="664940"/>
                      <a:pt x="539898" y="646331"/>
                    </a:cubicBezTo>
                    <a:cubicBezTo>
                      <a:pt x="372802" y="627722"/>
                      <a:pt x="248456" y="631190"/>
                      <a:pt x="0" y="646331"/>
                    </a:cubicBezTo>
                    <a:cubicBezTo>
                      <a:pt x="3427" y="418777"/>
                      <a:pt x="14218" y="171321"/>
                      <a:pt x="0" y="0"/>
                    </a:cubicBezTo>
                    <a:close/>
                  </a:path>
                </a:pathLst>
              </a:custGeom>
              <a:solidFill>
                <a:srgbClr val="E2EAFE"/>
              </a:solidFill>
              <a:ln>
                <a:extLst>
                  <a:ext uri="{C807C97D-BFC1-408E-A445-0C87EB9F89A2}">
                    <ask:lineSketchStyleProps xmlns:ask="http://schemas.microsoft.com/office/drawing/2018/sketchyshapes" sd="417208308">
                      <a:prstGeom prst="rect">
                        <a:avLst/>
                      </a:prstGeom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</p:grpSp>
        <p:sp>
          <p:nvSpPr>
            <p:cNvPr id="14" name="مربع نص 13">
              <a:extLst>
                <a:ext uri="{FF2B5EF4-FFF2-40B4-BE49-F238E27FC236}">
                  <a16:creationId xmlns:a16="http://schemas.microsoft.com/office/drawing/2014/main" id="{537E4159-A575-9FA3-FDD1-7DF8F12CE932}"/>
                </a:ext>
              </a:extLst>
            </p:cNvPr>
            <p:cNvSpPr txBox="1"/>
            <p:nvPr/>
          </p:nvSpPr>
          <p:spPr>
            <a:xfrm>
              <a:off x="5399423" y="3066485"/>
              <a:ext cx="1852788" cy="646331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36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تعلم فردي</a:t>
              </a:r>
            </a:p>
          </p:txBody>
        </p:sp>
        <p:pic>
          <p:nvPicPr>
            <p:cNvPr id="12" name="صورة 11">
              <a:extLst>
                <a:ext uri="{FF2B5EF4-FFF2-40B4-BE49-F238E27FC236}">
                  <a16:creationId xmlns:a16="http://schemas.microsoft.com/office/drawing/2014/main" id="{D2442D69-0DF1-5AB8-3688-F930280FB1F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7F7F7"/>
                </a:clrFrom>
                <a:clrTo>
                  <a:srgbClr val="F7F7F7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643325" y="2967713"/>
              <a:ext cx="658316" cy="714422"/>
            </a:xfrm>
            <a:prstGeom prst="rect">
              <a:avLst/>
            </a:prstGeom>
          </p:spPr>
        </p:pic>
      </p:grpSp>
      <p:pic>
        <p:nvPicPr>
          <p:cNvPr id="24" name="صورة 23">
            <a:extLst>
              <a:ext uri="{FF2B5EF4-FFF2-40B4-BE49-F238E27FC236}">
                <a16:creationId xmlns:a16="http://schemas.microsoft.com/office/drawing/2014/main" id="{3A988522-092E-F205-9B68-1C7B629226AF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745" y="571555"/>
            <a:ext cx="744303" cy="744303"/>
          </a:xfrm>
          <a:prstGeom prst="rect">
            <a:avLst/>
          </a:prstGeom>
        </p:spPr>
      </p:pic>
      <p:sp>
        <p:nvSpPr>
          <p:cNvPr id="25" name="مربع نص 24">
            <a:extLst>
              <a:ext uri="{FF2B5EF4-FFF2-40B4-BE49-F238E27FC236}">
                <a16:creationId xmlns:a16="http://schemas.microsoft.com/office/drawing/2014/main" id="{2CD1A47A-9209-E32F-800F-ED54598F642D}"/>
              </a:ext>
            </a:extLst>
          </p:cNvPr>
          <p:cNvSpPr txBox="1"/>
          <p:nvPr/>
        </p:nvSpPr>
        <p:spPr>
          <a:xfrm>
            <a:off x="-93195" y="6253568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جواهر الحارثي 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</a:rPr>
              <a:t>@jewelsAlshdaddi</a:t>
            </a:r>
            <a:endParaRPr lang="ar-SA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" name="مربع نص 1">
            <a:extLst>
              <a:ext uri="{FF2B5EF4-FFF2-40B4-BE49-F238E27FC236}">
                <a16:creationId xmlns:a16="http://schemas.microsoft.com/office/drawing/2014/main" id="{D9F948EC-AA6A-4927-BA69-7B73879046CF}"/>
              </a:ext>
            </a:extLst>
          </p:cNvPr>
          <p:cNvSpPr txBox="1"/>
          <p:nvPr/>
        </p:nvSpPr>
        <p:spPr>
          <a:xfrm>
            <a:off x="9403302" y="1056312"/>
            <a:ext cx="2530421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>
              <a:defRPr/>
            </a:pPr>
            <a:r>
              <a:rPr lang="ar-SA" sz="24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الموضوع/ </a:t>
            </a:r>
          </a:p>
          <a:p>
            <a:pPr lvl="0" algn="ctr">
              <a:defRPr/>
            </a:pPr>
            <a:r>
              <a:rPr lang="ar-SA" sz="2400" dirty="0">
                <a:solidFill>
                  <a:schemeClr val="tx2">
                    <a:lumMod val="75000"/>
                    <a:lumOff val="2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المستوى الإحداثي</a:t>
            </a:r>
          </a:p>
          <a:p>
            <a:pPr lvl="0" algn="ctr">
              <a:defRPr/>
            </a:pPr>
            <a:r>
              <a:rPr lang="ar-SA" sz="24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1447/04/15</a:t>
            </a:r>
          </a:p>
        </p:txBody>
      </p:sp>
      <p:sp>
        <p:nvSpPr>
          <p:cNvPr id="13" name="مربع نص 12">
            <a:extLst>
              <a:ext uri="{FF2B5EF4-FFF2-40B4-BE49-F238E27FC236}">
                <a16:creationId xmlns:a16="http://schemas.microsoft.com/office/drawing/2014/main" id="{902080AD-728B-7620-46C5-45959B7EC879}"/>
              </a:ext>
            </a:extLst>
          </p:cNvPr>
          <p:cNvSpPr txBox="1"/>
          <p:nvPr/>
        </p:nvSpPr>
        <p:spPr>
          <a:xfrm>
            <a:off x="9473394" y="4268930"/>
            <a:ext cx="2390237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dirty="0">
                <a:solidFill>
                  <a:schemeClr val="accent2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الأهداف الخاصة: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ar-SA" sz="2400" dirty="0">
                <a:solidFill>
                  <a:srgbClr val="7030A0"/>
                </a:solidFill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التمثيل البياني لزوج مرتب.</a:t>
            </a:r>
          </a:p>
        </p:txBody>
      </p:sp>
      <p:pic>
        <p:nvPicPr>
          <p:cNvPr id="18" name="صورة 17">
            <a:extLst>
              <a:ext uri="{FF2B5EF4-FFF2-40B4-BE49-F238E27FC236}">
                <a16:creationId xmlns:a16="http://schemas.microsoft.com/office/drawing/2014/main" id="{EC1444BE-2D51-E508-35AF-E85CCC1308F1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552221" y="2555392"/>
            <a:ext cx="2232583" cy="1414787"/>
          </a:xfrm>
          <a:prstGeom prst="rect">
            <a:avLst/>
          </a:prstGeom>
        </p:spPr>
      </p:pic>
      <p:pic>
        <p:nvPicPr>
          <p:cNvPr id="19" name="صورة 18">
            <a:extLst>
              <a:ext uri="{FF2B5EF4-FFF2-40B4-BE49-F238E27FC236}">
                <a16:creationId xmlns:a16="http://schemas.microsoft.com/office/drawing/2014/main" id="{7E2754CD-BC46-DCF2-B117-387951D30AFB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62782" y="1396037"/>
            <a:ext cx="7240520" cy="1064942"/>
          </a:xfrm>
          <a:prstGeom prst="rect">
            <a:avLst/>
          </a:prstGeom>
        </p:spPr>
      </p:pic>
      <p:pic>
        <p:nvPicPr>
          <p:cNvPr id="23" name="صورة 22" descr="صورة تحتوي على رمز, خط&#10;&#10;تم إنشاء الوصف تلقائياً">
            <a:extLst>
              <a:ext uri="{FF2B5EF4-FFF2-40B4-BE49-F238E27FC236}">
                <a16:creationId xmlns:a16="http://schemas.microsoft.com/office/drawing/2014/main" id="{38FA3D61-878C-4719-B410-D595CF508CE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448" y="2171724"/>
            <a:ext cx="4194412" cy="4194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93948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DF0487-C225-19EA-B617-4D079C4554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سهم: بشكل رتبة عسكرية 32">
            <a:extLst>
              <a:ext uri="{FF2B5EF4-FFF2-40B4-BE49-F238E27FC236}">
                <a16:creationId xmlns:a16="http://schemas.microsoft.com/office/drawing/2014/main" id="{98CB4959-A781-EAD4-D5B4-966D41AA6557}"/>
              </a:ext>
            </a:extLst>
          </p:cNvPr>
          <p:cNvSpPr/>
          <p:nvPr/>
        </p:nvSpPr>
        <p:spPr>
          <a:xfrm flipH="1">
            <a:off x="8869618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DEDF5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BA3B2905-2210-C92D-2700-D985B266C22B}"/>
              </a:ext>
            </a:extLst>
          </p:cNvPr>
          <p:cNvSpPr txBox="1"/>
          <p:nvPr/>
        </p:nvSpPr>
        <p:spPr>
          <a:xfrm>
            <a:off x="9248930" y="64338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حـــــــــــــــل الواجـــــــــــــب</a:t>
            </a:r>
          </a:p>
        </p:txBody>
      </p:sp>
      <p:sp>
        <p:nvSpPr>
          <p:cNvPr id="32" name="سهم: بشكل رتبة عسكرية 31">
            <a:extLst>
              <a:ext uri="{FF2B5EF4-FFF2-40B4-BE49-F238E27FC236}">
                <a16:creationId xmlns:a16="http://schemas.microsoft.com/office/drawing/2014/main" id="{4151EF0C-AAE5-F140-8B93-F378F644C6F8}"/>
              </a:ext>
            </a:extLst>
          </p:cNvPr>
          <p:cNvSpPr/>
          <p:nvPr/>
        </p:nvSpPr>
        <p:spPr>
          <a:xfrm flipH="1">
            <a:off x="7428822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2EAFE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2" name="مربع نص 51">
            <a:extLst>
              <a:ext uri="{FF2B5EF4-FFF2-40B4-BE49-F238E27FC236}">
                <a16:creationId xmlns:a16="http://schemas.microsoft.com/office/drawing/2014/main" id="{70E2F032-0D22-4AFD-83A3-708E090DEAF1}"/>
              </a:ext>
            </a:extLst>
          </p:cNvPr>
          <p:cNvSpPr txBox="1"/>
          <p:nvPr/>
        </p:nvSpPr>
        <p:spPr>
          <a:xfrm>
            <a:off x="7765708" y="40563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اختبــــــــــار قصــــــــــــــــــــــــير</a:t>
            </a:r>
          </a:p>
        </p:txBody>
      </p:sp>
      <p:sp>
        <p:nvSpPr>
          <p:cNvPr id="31" name="سهم: بشكل رتبة عسكرية 30">
            <a:extLst>
              <a:ext uri="{FF2B5EF4-FFF2-40B4-BE49-F238E27FC236}">
                <a16:creationId xmlns:a16="http://schemas.microsoft.com/office/drawing/2014/main" id="{E3E83D25-907D-37E4-09E3-55F2D26281B3}"/>
              </a:ext>
            </a:extLst>
          </p:cNvPr>
          <p:cNvSpPr/>
          <p:nvPr/>
        </p:nvSpPr>
        <p:spPr>
          <a:xfrm flipH="1">
            <a:off x="5988028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DE9D7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3" name="مربع نص 52">
            <a:extLst>
              <a:ext uri="{FF2B5EF4-FFF2-40B4-BE49-F238E27FC236}">
                <a16:creationId xmlns:a16="http://schemas.microsoft.com/office/drawing/2014/main" id="{64253BD6-932E-DD4D-A2B2-FC500420FF68}"/>
              </a:ext>
            </a:extLst>
          </p:cNvPr>
          <p:cNvSpPr txBox="1"/>
          <p:nvPr/>
        </p:nvSpPr>
        <p:spPr>
          <a:xfrm>
            <a:off x="6242609" y="64338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الـــــــــــــــــــرئيـــــــسيــــــــــــــــــــــــة</a:t>
            </a:r>
          </a:p>
        </p:txBody>
      </p:sp>
      <p:sp>
        <p:nvSpPr>
          <p:cNvPr id="30" name="سهم: بشكل رتبة عسكرية 29">
            <a:extLst>
              <a:ext uri="{FF2B5EF4-FFF2-40B4-BE49-F238E27FC236}">
                <a16:creationId xmlns:a16="http://schemas.microsoft.com/office/drawing/2014/main" id="{69A904F4-8B68-8E7A-9B83-DC66425E4BA6}"/>
              </a:ext>
            </a:extLst>
          </p:cNvPr>
          <p:cNvSpPr/>
          <p:nvPr/>
        </p:nvSpPr>
        <p:spPr>
          <a:xfrm flipH="1">
            <a:off x="4547234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FFFFCC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29" name="سهم: بشكل رتبة عسكرية 28">
            <a:extLst>
              <a:ext uri="{FF2B5EF4-FFF2-40B4-BE49-F238E27FC236}">
                <a16:creationId xmlns:a16="http://schemas.microsoft.com/office/drawing/2014/main" id="{CC0C6129-D14A-CF42-1DAC-66B7381C83F8}"/>
              </a:ext>
            </a:extLst>
          </p:cNvPr>
          <p:cNvSpPr/>
          <p:nvPr/>
        </p:nvSpPr>
        <p:spPr>
          <a:xfrm flipH="1">
            <a:off x="3106440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2F2E4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5" name="مربع نص 54">
            <a:extLst>
              <a:ext uri="{FF2B5EF4-FFF2-40B4-BE49-F238E27FC236}">
                <a16:creationId xmlns:a16="http://schemas.microsoft.com/office/drawing/2014/main" id="{6FA7003A-D9FE-80EB-FF2D-AB4808A25119}"/>
              </a:ext>
            </a:extLst>
          </p:cNvPr>
          <p:cNvSpPr txBox="1"/>
          <p:nvPr/>
        </p:nvSpPr>
        <p:spPr>
          <a:xfrm>
            <a:off x="3468992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التـــــــــــــــــــــــدريـــــــــــــــــــــــــــــــــــــــس</a:t>
            </a:r>
          </a:p>
        </p:txBody>
      </p:sp>
      <p:sp>
        <p:nvSpPr>
          <p:cNvPr id="54" name="مربع نص 53">
            <a:extLst>
              <a:ext uri="{FF2B5EF4-FFF2-40B4-BE49-F238E27FC236}">
                <a16:creationId xmlns:a16="http://schemas.microsoft.com/office/drawing/2014/main" id="{AB90BB96-B613-094A-AF1F-5B1BD3A8B161}"/>
              </a:ext>
            </a:extLst>
          </p:cNvPr>
          <p:cNvSpPr txBox="1"/>
          <p:nvPr/>
        </p:nvSpPr>
        <p:spPr>
          <a:xfrm>
            <a:off x="4909786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التهــــــــــيــــــــــــــئــــــــــــــــــــــــــــــــــة</a:t>
            </a:r>
          </a:p>
        </p:txBody>
      </p:sp>
      <p:sp>
        <p:nvSpPr>
          <p:cNvPr id="26" name="مستطيل 25">
            <a:extLst>
              <a:ext uri="{FF2B5EF4-FFF2-40B4-BE49-F238E27FC236}">
                <a16:creationId xmlns:a16="http://schemas.microsoft.com/office/drawing/2014/main" id="{6E78BCEB-19C2-C1B5-11B7-BAC5A0F773C9}"/>
              </a:ext>
            </a:extLst>
          </p:cNvPr>
          <p:cNvSpPr/>
          <p:nvPr/>
        </p:nvSpPr>
        <p:spPr>
          <a:xfrm>
            <a:off x="224852" y="312821"/>
            <a:ext cx="11775819" cy="6419449"/>
          </a:xfrm>
          <a:custGeom>
            <a:avLst/>
            <a:gdLst>
              <a:gd name="connsiteX0" fmla="*/ 0 w 11775819"/>
              <a:gd name="connsiteY0" fmla="*/ 0 h 6419449"/>
              <a:gd name="connsiteX1" fmla="*/ 810453 w 11775819"/>
              <a:gd name="connsiteY1" fmla="*/ 0 h 6419449"/>
              <a:gd name="connsiteX2" fmla="*/ 1620907 w 11775819"/>
              <a:gd name="connsiteY2" fmla="*/ 0 h 6419449"/>
              <a:gd name="connsiteX3" fmla="*/ 2195844 w 11775819"/>
              <a:gd name="connsiteY3" fmla="*/ 0 h 6419449"/>
              <a:gd name="connsiteX4" fmla="*/ 2770781 w 11775819"/>
              <a:gd name="connsiteY4" fmla="*/ 0 h 6419449"/>
              <a:gd name="connsiteX5" fmla="*/ 3581234 w 11775819"/>
              <a:gd name="connsiteY5" fmla="*/ 0 h 6419449"/>
              <a:gd name="connsiteX6" fmla="*/ 4273930 w 11775819"/>
              <a:gd name="connsiteY6" fmla="*/ 0 h 6419449"/>
              <a:gd name="connsiteX7" fmla="*/ 4731108 w 11775819"/>
              <a:gd name="connsiteY7" fmla="*/ 0 h 6419449"/>
              <a:gd name="connsiteX8" fmla="*/ 5659320 w 11775819"/>
              <a:gd name="connsiteY8" fmla="*/ 0 h 6419449"/>
              <a:gd name="connsiteX9" fmla="*/ 6587532 w 11775819"/>
              <a:gd name="connsiteY9" fmla="*/ 0 h 6419449"/>
              <a:gd name="connsiteX10" fmla="*/ 7280227 w 11775819"/>
              <a:gd name="connsiteY10" fmla="*/ 0 h 6419449"/>
              <a:gd name="connsiteX11" fmla="*/ 8090680 w 11775819"/>
              <a:gd name="connsiteY11" fmla="*/ 0 h 6419449"/>
              <a:gd name="connsiteX12" fmla="*/ 8901134 w 11775819"/>
              <a:gd name="connsiteY12" fmla="*/ 0 h 6419449"/>
              <a:gd name="connsiteX13" fmla="*/ 9476071 w 11775819"/>
              <a:gd name="connsiteY13" fmla="*/ 0 h 6419449"/>
              <a:gd name="connsiteX14" fmla="*/ 10168766 w 11775819"/>
              <a:gd name="connsiteY14" fmla="*/ 0 h 6419449"/>
              <a:gd name="connsiteX15" fmla="*/ 10861461 w 11775819"/>
              <a:gd name="connsiteY15" fmla="*/ 0 h 6419449"/>
              <a:gd name="connsiteX16" fmla="*/ 11775819 w 11775819"/>
              <a:gd name="connsiteY16" fmla="*/ 0 h 6419449"/>
              <a:gd name="connsiteX17" fmla="*/ 11775819 w 11775819"/>
              <a:gd name="connsiteY17" fmla="*/ 641945 h 6419449"/>
              <a:gd name="connsiteX18" fmla="*/ 11775819 w 11775819"/>
              <a:gd name="connsiteY18" fmla="*/ 1412279 h 6419449"/>
              <a:gd name="connsiteX19" fmla="*/ 11775819 w 11775819"/>
              <a:gd name="connsiteY19" fmla="*/ 2118418 h 6419449"/>
              <a:gd name="connsiteX20" fmla="*/ 11775819 w 11775819"/>
              <a:gd name="connsiteY20" fmla="*/ 2696169 h 6419449"/>
              <a:gd name="connsiteX21" fmla="*/ 11775819 w 11775819"/>
              <a:gd name="connsiteY21" fmla="*/ 3145530 h 6419449"/>
              <a:gd name="connsiteX22" fmla="*/ 11775819 w 11775819"/>
              <a:gd name="connsiteY22" fmla="*/ 3787475 h 6419449"/>
              <a:gd name="connsiteX23" fmla="*/ 11775819 w 11775819"/>
              <a:gd name="connsiteY23" fmla="*/ 4365225 h 6419449"/>
              <a:gd name="connsiteX24" fmla="*/ 11775819 w 11775819"/>
              <a:gd name="connsiteY24" fmla="*/ 5135559 h 6419449"/>
              <a:gd name="connsiteX25" fmla="*/ 11775819 w 11775819"/>
              <a:gd name="connsiteY25" fmla="*/ 6419449 h 6419449"/>
              <a:gd name="connsiteX26" fmla="*/ 10847607 w 11775819"/>
              <a:gd name="connsiteY26" fmla="*/ 6419449 h 6419449"/>
              <a:gd name="connsiteX27" fmla="*/ 10037154 w 11775819"/>
              <a:gd name="connsiteY27" fmla="*/ 6419449 h 6419449"/>
              <a:gd name="connsiteX28" fmla="*/ 9344459 w 11775819"/>
              <a:gd name="connsiteY28" fmla="*/ 6419449 h 6419449"/>
              <a:gd name="connsiteX29" fmla="*/ 8651763 w 11775819"/>
              <a:gd name="connsiteY29" fmla="*/ 6419449 h 6419449"/>
              <a:gd name="connsiteX30" fmla="*/ 7723552 w 11775819"/>
              <a:gd name="connsiteY30" fmla="*/ 6419449 h 6419449"/>
              <a:gd name="connsiteX31" fmla="*/ 6795340 w 11775819"/>
              <a:gd name="connsiteY31" fmla="*/ 6419449 h 6419449"/>
              <a:gd name="connsiteX32" fmla="*/ 6338161 w 11775819"/>
              <a:gd name="connsiteY32" fmla="*/ 6419449 h 6419449"/>
              <a:gd name="connsiteX33" fmla="*/ 5880983 w 11775819"/>
              <a:gd name="connsiteY33" fmla="*/ 6419449 h 6419449"/>
              <a:gd name="connsiteX34" fmla="*/ 5070529 w 11775819"/>
              <a:gd name="connsiteY34" fmla="*/ 6419449 h 6419449"/>
              <a:gd name="connsiteX35" fmla="*/ 4613350 w 11775819"/>
              <a:gd name="connsiteY35" fmla="*/ 6419449 h 6419449"/>
              <a:gd name="connsiteX36" fmla="*/ 4273930 w 11775819"/>
              <a:gd name="connsiteY36" fmla="*/ 6419449 h 6419449"/>
              <a:gd name="connsiteX37" fmla="*/ 3345718 w 11775819"/>
              <a:gd name="connsiteY37" fmla="*/ 6419449 h 6419449"/>
              <a:gd name="connsiteX38" fmla="*/ 2417506 w 11775819"/>
              <a:gd name="connsiteY38" fmla="*/ 6419449 h 6419449"/>
              <a:gd name="connsiteX39" fmla="*/ 1489295 w 11775819"/>
              <a:gd name="connsiteY39" fmla="*/ 6419449 h 6419449"/>
              <a:gd name="connsiteX40" fmla="*/ 678841 w 11775819"/>
              <a:gd name="connsiteY40" fmla="*/ 6419449 h 6419449"/>
              <a:gd name="connsiteX41" fmla="*/ 0 w 11775819"/>
              <a:gd name="connsiteY41" fmla="*/ 6419449 h 6419449"/>
              <a:gd name="connsiteX42" fmla="*/ 0 w 11775819"/>
              <a:gd name="connsiteY42" fmla="*/ 5777504 h 6419449"/>
              <a:gd name="connsiteX43" fmla="*/ 0 w 11775819"/>
              <a:gd name="connsiteY43" fmla="*/ 5135559 h 6419449"/>
              <a:gd name="connsiteX44" fmla="*/ 0 w 11775819"/>
              <a:gd name="connsiteY44" fmla="*/ 4429420 h 6419449"/>
              <a:gd name="connsiteX45" fmla="*/ 0 w 11775819"/>
              <a:gd name="connsiteY45" fmla="*/ 3851669 h 6419449"/>
              <a:gd name="connsiteX46" fmla="*/ 0 w 11775819"/>
              <a:gd name="connsiteY46" fmla="*/ 3081336 h 6419449"/>
              <a:gd name="connsiteX47" fmla="*/ 0 w 11775819"/>
              <a:gd name="connsiteY47" fmla="*/ 2311002 h 6419449"/>
              <a:gd name="connsiteX48" fmla="*/ 0 w 11775819"/>
              <a:gd name="connsiteY48" fmla="*/ 1540668 h 6419449"/>
              <a:gd name="connsiteX49" fmla="*/ 0 w 11775819"/>
              <a:gd name="connsiteY49" fmla="*/ 962917 h 6419449"/>
              <a:gd name="connsiteX50" fmla="*/ 0 w 11775819"/>
              <a:gd name="connsiteY50" fmla="*/ 0 h 6419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1775819" h="6419449" fill="none" extrusionOk="0">
                <a:moveTo>
                  <a:pt x="0" y="0"/>
                </a:moveTo>
                <a:cubicBezTo>
                  <a:pt x="289838" y="-33106"/>
                  <a:pt x="522246" y="27096"/>
                  <a:pt x="810453" y="0"/>
                </a:cubicBezTo>
                <a:cubicBezTo>
                  <a:pt x="1098660" y="-27096"/>
                  <a:pt x="1366998" y="21362"/>
                  <a:pt x="1620907" y="0"/>
                </a:cubicBezTo>
                <a:cubicBezTo>
                  <a:pt x="1874816" y="-21362"/>
                  <a:pt x="1929640" y="15253"/>
                  <a:pt x="2195844" y="0"/>
                </a:cubicBezTo>
                <a:cubicBezTo>
                  <a:pt x="2462048" y="-15253"/>
                  <a:pt x="2547887" y="-5753"/>
                  <a:pt x="2770781" y="0"/>
                </a:cubicBezTo>
                <a:cubicBezTo>
                  <a:pt x="2993675" y="5753"/>
                  <a:pt x="3196074" y="-18004"/>
                  <a:pt x="3581234" y="0"/>
                </a:cubicBezTo>
                <a:cubicBezTo>
                  <a:pt x="3966394" y="18004"/>
                  <a:pt x="4056686" y="18395"/>
                  <a:pt x="4273930" y="0"/>
                </a:cubicBezTo>
                <a:cubicBezTo>
                  <a:pt x="4491174" y="-18395"/>
                  <a:pt x="4636963" y="1782"/>
                  <a:pt x="4731108" y="0"/>
                </a:cubicBezTo>
                <a:cubicBezTo>
                  <a:pt x="4825253" y="-1782"/>
                  <a:pt x="5307587" y="9924"/>
                  <a:pt x="5659320" y="0"/>
                </a:cubicBezTo>
                <a:cubicBezTo>
                  <a:pt x="6011053" y="-9924"/>
                  <a:pt x="6302459" y="3347"/>
                  <a:pt x="6587532" y="0"/>
                </a:cubicBezTo>
                <a:cubicBezTo>
                  <a:pt x="6872605" y="-3347"/>
                  <a:pt x="7106548" y="19056"/>
                  <a:pt x="7280227" y="0"/>
                </a:cubicBezTo>
                <a:cubicBezTo>
                  <a:pt x="7453907" y="-19056"/>
                  <a:pt x="7896126" y="-25607"/>
                  <a:pt x="8090680" y="0"/>
                </a:cubicBezTo>
                <a:cubicBezTo>
                  <a:pt x="8285234" y="25607"/>
                  <a:pt x="8497142" y="16586"/>
                  <a:pt x="8901134" y="0"/>
                </a:cubicBezTo>
                <a:cubicBezTo>
                  <a:pt x="9305126" y="-16586"/>
                  <a:pt x="9200039" y="-18048"/>
                  <a:pt x="9476071" y="0"/>
                </a:cubicBezTo>
                <a:cubicBezTo>
                  <a:pt x="9752103" y="18048"/>
                  <a:pt x="9839118" y="-25353"/>
                  <a:pt x="10168766" y="0"/>
                </a:cubicBezTo>
                <a:cubicBezTo>
                  <a:pt x="10498414" y="25353"/>
                  <a:pt x="10669033" y="-29357"/>
                  <a:pt x="10861461" y="0"/>
                </a:cubicBezTo>
                <a:cubicBezTo>
                  <a:pt x="11053890" y="29357"/>
                  <a:pt x="11344088" y="-10480"/>
                  <a:pt x="11775819" y="0"/>
                </a:cubicBezTo>
                <a:cubicBezTo>
                  <a:pt x="11793222" y="231986"/>
                  <a:pt x="11754214" y="355311"/>
                  <a:pt x="11775819" y="641945"/>
                </a:cubicBezTo>
                <a:cubicBezTo>
                  <a:pt x="11797424" y="928579"/>
                  <a:pt x="11744218" y="1065487"/>
                  <a:pt x="11775819" y="1412279"/>
                </a:cubicBezTo>
                <a:cubicBezTo>
                  <a:pt x="11807420" y="1759071"/>
                  <a:pt x="11807651" y="1964741"/>
                  <a:pt x="11775819" y="2118418"/>
                </a:cubicBezTo>
                <a:cubicBezTo>
                  <a:pt x="11743987" y="2272095"/>
                  <a:pt x="11790988" y="2445750"/>
                  <a:pt x="11775819" y="2696169"/>
                </a:cubicBezTo>
                <a:cubicBezTo>
                  <a:pt x="11760650" y="2946588"/>
                  <a:pt x="11788204" y="2989092"/>
                  <a:pt x="11775819" y="3145530"/>
                </a:cubicBezTo>
                <a:cubicBezTo>
                  <a:pt x="11763434" y="3301968"/>
                  <a:pt x="11762617" y="3474766"/>
                  <a:pt x="11775819" y="3787475"/>
                </a:cubicBezTo>
                <a:cubicBezTo>
                  <a:pt x="11789021" y="4100184"/>
                  <a:pt x="11764740" y="4131110"/>
                  <a:pt x="11775819" y="4365225"/>
                </a:cubicBezTo>
                <a:cubicBezTo>
                  <a:pt x="11786899" y="4599340"/>
                  <a:pt x="11804891" y="4897475"/>
                  <a:pt x="11775819" y="5135559"/>
                </a:cubicBezTo>
                <a:cubicBezTo>
                  <a:pt x="11746747" y="5373643"/>
                  <a:pt x="11741546" y="5824447"/>
                  <a:pt x="11775819" y="6419449"/>
                </a:cubicBezTo>
                <a:cubicBezTo>
                  <a:pt x="11315723" y="6417918"/>
                  <a:pt x="11302299" y="6465124"/>
                  <a:pt x="10847607" y="6419449"/>
                </a:cubicBezTo>
                <a:cubicBezTo>
                  <a:pt x="10392915" y="6373774"/>
                  <a:pt x="10210696" y="6453437"/>
                  <a:pt x="10037154" y="6419449"/>
                </a:cubicBezTo>
                <a:cubicBezTo>
                  <a:pt x="9863612" y="6385461"/>
                  <a:pt x="9657013" y="6436951"/>
                  <a:pt x="9344459" y="6419449"/>
                </a:cubicBezTo>
                <a:cubicBezTo>
                  <a:pt x="9031905" y="6401947"/>
                  <a:pt x="8876058" y="6390633"/>
                  <a:pt x="8651763" y="6419449"/>
                </a:cubicBezTo>
                <a:cubicBezTo>
                  <a:pt x="8427468" y="6448265"/>
                  <a:pt x="8046326" y="6378869"/>
                  <a:pt x="7723552" y="6419449"/>
                </a:cubicBezTo>
                <a:cubicBezTo>
                  <a:pt x="7400778" y="6460029"/>
                  <a:pt x="7225002" y="6388877"/>
                  <a:pt x="6795340" y="6419449"/>
                </a:cubicBezTo>
                <a:cubicBezTo>
                  <a:pt x="6365678" y="6450021"/>
                  <a:pt x="6557322" y="6438388"/>
                  <a:pt x="6338161" y="6419449"/>
                </a:cubicBezTo>
                <a:cubicBezTo>
                  <a:pt x="6119000" y="6400510"/>
                  <a:pt x="6102903" y="6410508"/>
                  <a:pt x="5880983" y="6419449"/>
                </a:cubicBezTo>
                <a:cubicBezTo>
                  <a:pt x="5659063" y="6428390"/>
                  <a:pt x="5323062" y="6397318"/>
                  <a:pt x="5070529" y="6419449"/>
                </a:cubicBezTo>
                <a:cubicBezTo>
                  <a:pt x="4817996" y="6441580"/>
                  <a:pt x="4830666" y="6428423"/>
                  <a:pt x="4613350" y="6419449"/>
                </a:cubicBezTo>
                <a:cubicBezTo>
                  <a:pt x="4396034" y="6410475"/>
                  <a:pt x="4368483" y="6422224"/>
                  <a:pt x="4273930" y="6419449"/>
                </a:cubicBezTo>
                <a:cubicBezTo>
                  <a:pt x="4179377" y="6416674"/>
                  <a:pt x="3575967" y="6460584"/>
                  <a:pt x="3345718" y="6419449"/>
                </a:cubicBezTo>
                <a:cubicBezTo>
                  <a:pt x="3115469" y="6378314"/>
                  <a:pt x="2658173" y="6374501"/>
                  <a:pt x="2417506" y="6419449"/>
                </a:cubicBezTo>
                <a:cubicBezTo>
                  <a:pt x="2176839" y="6464397"/>
                  <a:pt x="1771375" y="6412076"/>
                  <a:pt x="1489295" y="6419449"/>
                </a:cubicBezTo>
                <a:cubicBezTo>
                  <a:pt x="1207215" y="6426822"/>
                  <a:pt x="841733" y="6409428"/>
                  <a:pt x="678841" y="6419449"/>
                </a:cubicBezTo>
                <a:cubicBezTo>
                  <a:pt x="515949" y="6429470"/>
                  <a:pt x="234889" y="6420416"/>
                  <a:pt x="0" y="6419449"/>
                </a:cubicBezTo>
                <a:cubicBezTo>
                  <a:pt x="11452" y="6182211"/>
                  <a:pt x="-19359" y="5918479"/>
                  <a:pt x="0" y="5777504"/>
                </a:cubicBezTo>
                <a:cubicBezTo>
                  <a:pt x="19359" y="5636530"/>
                  <a:pt x="-30380" y="5273178"/>
                  <a:pt x="0" y="5135559"/>
                </a:cubicBezTo>
                <a:cubicBezTo>
                  <a:pt x="30380" y="4997940"/>
                  <a:pt x="-13671" y="4754059"/>
                  <a:pt x="0" y="4429420"/>
                </a:cubicBezTo>
                <a:cubicBezTo>
                  <a:pt x="13671" y="4104781"/>
                  <a:pt x="-12423" y="4055918"/>
                  <a:pt x="0" y="3851669"/>
                </a:cubicBezTo>
                <a:cubicBezTo>
                  <a:pt x="12423" y="3647420"/>
                  <a:pt x="-37794" y="3309887"/>
                  <a:pt x="0" y="3081336"/>
                </a:cubicBezTo>
                <a:cubicBezTo>
                  <a:pt x="37794" y="2852785"/>
                  <a:pt x="-16347" y="2675751"/>
                  <a:pt x="0" y="2311002"/>
                </a:cubicBezTo>
                <a:cubicBezTo>
                  <a:pt x="16347" y="1946253"/>
                  <a:pt x="14834" y="1784736"/>
                  <a:pt x="0" y="1540668"/>
                </a:cubicBezTo>
                <a:cubicBezTo>
                  <a:pt x="-14834" y="1296600"/>
                  <a:pt x="20956" y="1143514"/>
                  <a:pt x="0" y="962917"/>
                </a:cubicBezTo>
                <a:cubicBezTo>
                  <a:pt x="-20956" y="782320"/>
                  <a:pt x="10281" y="267164"/>
                  <a:pt x="0" y="0"/>
                </a:cubicBezTo>
                <a:close/>
              </a:path>
              <a:path w="11775819" h="6419449" stroke="0" extrusionOk="0">
                <a:moveTo>
                  <a:pt x="0" y="0"/>
                </a:moveTo>
                <a:cubicBezTo>
                  <a:pt x="249632" y="1047"/>
                  <a:pt x="384507" y="-13422"/>
                  <a:pt x="574937" y="0"/>
                </a:cubicBezTo>
                <a:cubicBezTo>
                  <a:pt x="765367" y="13422"/>
                  <a:pt x="771544" y="-5817"/>
                  <a:pt x="914358" y="0"/>
                </a:cubicBezTo>
                <a:cubicBezTo>
                  <a:pt x="1057172" y="5817"/>
                  <a:pt x="1336683" y="16815"/>
                  <a:pt x="1489295" y="0"/>
                </a:cubicBezTo>
                <a:cubicBezTo>
                  <a:pt x="1641907" y="-16815"/>
                  <a:pt x="1845716" y="20134"/>
                  <a:pt x="1946474" y="0"/>
                </a:cubicBezTo>
                <a:cubicBezTo>
                  <a:pt x="2047232" y="-20134"/>
                  <a:pt x="2400066" y="-28515"/>
                  <a:pt x="2521411" y="0"/>
                </a:cubicBezTo>
                <a:cubicBezTo>
                  <a:pt x="2642756" y="28515"/>
                  <a:pt x="2837597" y="-10934"/>
                  <a:pt x="2978590" y="0"/>
                </a:cubicBezTo>
                <a:cubicBezTo>
                  <a:pt x="3119583" y="10934"/>
                  <a:pt x="3218444" y="-5927"/>
                  <a:pt x="3318010" y="0"/>
                </a:cubicBezTo>
                <a:cubicBezTo>
                  <a:pt x="3417576" y="5927"/>
                  <a:pt x="3733679" y="-39209"/>
                  <a:pt x="4128464" y="0"/>
                </a:cubicBezTo>
                <a:cubicBezTo>
                  <a:pt x="4523249" y="39209"/>
                  <a:pt x="4486286" y="23615"/>
                  <a:pt x="4821159" y="0"/>
                </a:cubicBezTo>
                <a:cubicBezTo>
                  <a:pt x="5156032" y="-23615"/>
                  <a:pt x="5028752" y="-9000"/>
                  <a:pt x="5160580" y="0"/>
                </a:cubicBezTo>
                <a:cubicBezTo>
                  <a:pt x="5292408" y="9000"/>
                  <a:pt x="5814709" y="15000"/>
                  <a:pt x="6088791" y="0"/>
                </a:cubicBezTo>
                <a:cubicBezTo>
                  <a:pt x="6362873" y="-15000"/>
                  <a:pt x="6773413" y="-42061"/>
                  <a:pt x="7017003" y="0"/>
                </a:cubicBezTo>
                <a:cubicBezTo>
                  <a:pt x="7260593" y="42061"/>
                  <a:pt x="7535309" y="-12428"/>
                  <a:pt x="7709698" y="0"/>
                </a:cubicBezTo>
                <a:cubicBezTo>
                  <a:pt x="7884087" y="12428"/>
                  <a:pt x="7980833" y="9521"/>
                  <a:pt x="8049119" y="0"/>
                </a:cubicBezTo>
                <a:cubicBezTo>
                  <a:pt x="8117405" y="-9521"/>
                  <a:pt x="8347887" y="-13464"/>
                  <a:pt x="8506297" y="0"/>
                </a:cubicBezTo>
                <a:cubicBezTo>
                  <a:pt x="8664707" y="13464"/>
                  <a:pt x="8953593" y="13807"/>
                  <a:pt x="9316751" y="0"/>
                </a:cubicBezTo>
                <a:cubicBezTo>
                  <a:pt x="9679909" y="-13807"/>
                  <a:pt x="10055390" y="35789"/>
                  <a:pt x="10244963" y="0"/>
                </a:cubicBezTo>
                <a:cubicBezTo>
                  <a:pt x="10434536" y="-35789"/>
                  <a:pt x="10700078" y="-16901"/>
                  <a:pt x="10937658" y="0"/>
                </a:cubicBezTo>
                <a:cubicBezTo>
                  <a:pt x="11175238" y="16901"/>
                  <a:pt x="11458873" y="-36582"/>
                  <a:pt x="11775819" y="0"/>
                </a:cubicBezTo>
                <a:cubicBezTo>
                  <a:pt x="11769878" y="105669"/>
                  <a:pt x="11790239" y="406989"/>
                  <a:pt x="11775819" y="513556"/>
                </a:cubicBezTo>
                <a:cubicBezTo>
                  <a:pt x="11761399" y="620123"/>
                  <a:pt x="11790152" y="931903"/>
                  <a:pt x="11775819" y="1091306"/>
                </a:cubicBezTo>
                <a:cubicBezTo>
                  <a:pt x="11761487" y="1250709"/>
                  <a:pt x="11757448" y="1478339"/>
                  <a:pt x="11775819" y="1669057"/>
                </a:cubicBezTo>
                <a:cubicBezTo>
                  <a:pt x="11794190" y="1859775"/>
                  <a:pt x="11797774" y="2052323"/>
                  <a:pt x="11775819" y="2375196"/>
                </a:cubicBezTo>
                <a:cubicBezTo>
                  <a:pt x="11753864" y="2698069"/>
                  <a:pt x="11797112" y="2830528"/>
                  <a:pt x="11775819" y="2952947"/>
                </a:cubicBezTo>
                <a:cubicBezTo>
                  <a:pt x="11754526" y="3075366"/>
                  <a:pt x="11792003" y="3319787"/>
                  <a:pt x="11775819" y="3594891"/>
                </a:cubicBezTo>
                <a:cubicBezTo>
                  <a:pt x="11759635" y="3869995"/>
                  <a:pt x="11793911" y="3869597"/>
                  <a:pt x="11775819" y="4108447"/>
                </a:cubicBezTo>
                <a:cubicBezTo>
                  <a:pt x="11757727" y="4347297"/>
                  <a:pt x="11759886" y="4333279"/>
                  <a:pt x="11775819" y="4557809"/>
                </a:cubicBezTo>
                <a:cubicBezTo>
                  <a:pt x="11791752" y="4782339"/>
                  <a:pt x="11793777" y="4854447"/>
                  <a:pt x="11775819" y="5071365"/>
                </a:cubicBezTo>
                <a:cubicBezTo>
                  <a:pt x="11757861" y="5288283"/>
                  <a:pt x="11782731" y="5391312"/>
                  <a:pt x="11775819" y="5584921"/>
                </a:cubicBezTo>
                <a:cubicBezTo>
                  <a:pt x="11768907" y="5778530"/>
                  <a:pt x="11794127" y="6005587"/>
                  <a:pt x="11775819" y="6419449"/>
                </a:cubicBezTo>
                <a:cubicBezTo>
                  <a:pt x="11657834" y="6407649"/>
                  <a:pt x="11482103" y="6411018"/>
                  <a:pt x="11200882" y="6419449"/>
                </a:cubicBezTo>
                <a:cubicBezTo>
                  <a:pt x="10919661" y="6427880"/>
                  <a:pt x="10899843" y="6430265"/>
                  <a:pt x="10625945" y="6419449"/>
                </a:cubicBezTo>
                <a:cubicBezTo>
                  <a:pt x="10352047" y="6408633"/>
                  <a:pt x="10358040" y="6401481"/>
                  <a:pt x="10168766" y="6419449"/>
                </a:cubicBezTo>
                <a:cubicBezTo>
                  <a:pt x="9979492" y="6437417"/>
                  <a:pt x="9495584" y="6439835"/>
                  <a:pt x="9240554" y="6419449"/>
                </a:cubicBezTo>
                <a:cubicBezTo>
                  <a:pt x="8985524" y="6399063"/>
                  <a:pt x="8936507" y="6399206"/>
                  <a:pt x="8665617" y="6419449"/>
                </a:cubicBezTo>
                <a:cubicBezTo>
                  <a:pt x="8394727" y="6439692"/>
                  <a:pt x="8213576" y="6417903"/>
                  <a:pt x="7972922" y="6419449"/>
                </a:cubicBezTo>
                <a:cubicBezTo>
                  <a:pt x="7732269" y="6420995"/>
                  <a:pt x="7551520" y="6428783"/>
                  <a:pt x="7397985" y="6419449"/>
                </a:cubicBezTo>
                <a:cubicBezTo>
                  <a:pt x="7244450" y="6410115"/>
                  <a:pt x="7016984" y="6437911"/>
                  <a:pt x="6823048" y="6419449"/>
                </a:cubicBezTo>
                <a:cubicBezTo>
                  <a:pt x="6629112" y="6400987"/>
                  <a:pt x="6371676" y="6420964"/>
                  <a:pt x="6130353" y="6419449"/>
                </a:cubicBezTo>
                <a:cubicBezTo>
                  <a:pt x="5889031" y="6417934"/>
                  <a:pt x="5863644" y="6431147"/>
                  <a:pt x="5790932" y="6419449"/>
                </a:cubicBezTo>
                <a:cubicBezTo>
                  <a:pt x="5718220" y="6407751"/>
                  <a:pt x="5528982" y="6430057"/>
                  <a:pt x="5333753" y="6419449"/>
                </a:cubicBezTo>
                <a:cubicBezTo>
                  <a:pt x="5138524" y="6408841"/>
                  <a:pt x="5141297" y="6434743"/>
                  <a:pt x="4994333" y="6419449"/>
                </a:cubicBezTo>
                <a:cubicBezTo>
                  <a:pt x="4847369" y="6404155"/>
                  <a:pt x="4661072" y="6406640"/>
                  <a:pt x="4419396" y="6419449"/>
                </a:cubicBezTo>
                <a:cubicBezTo>
                  <a:pt x="4177720" y="6432258"/>
                  <a:pt x="3773638" y="6444469"/>
                  <a:pt x="3491184" y="6419449"/>
                </a:cubicBezTo>
                <a:cubicBezTo>
                  <a:pt x="3208730" y="6394429"/>
                  <a:pt x="3061722" y="6401396"/>
                  <a:pt x="2916247" y="6419449"/>
                </a:cubicBezTo>
                <a:cubicBezTo>
                  <a:pt x="2770772" y="6437502"/>
                  <a:pt x="2473290" y="6430552"/>
                  <a:pt x="2223552" y="6419449"/>
                </a:cubicBezTo>
                <a:cubicBezTo>
                  <a:pt x="1973815" y="6408346"/>
                  <a:pt x="1960607" y="6413786"/>
                  <a:pt x="1884131" y="6419449"/>
                </a:cubicBezTo>
                <a:cubicBezTo>
                  <a:pt x="1807655" y="6425112"/>
                  <a:pt x="1288275" y="6399427"/>
                  <a:pt x="1073678" y="6419449"/>
                </a:cubicBezTo>
                <a:cubicBezTo>
                  <a:pt x="859081" y="6439471"/>
                  <a:pt x="324081" y="6458335"/>
                  <a:pt x="0" y="6419449"/>
                </a:cubicBezTo>
                <a:cubicBezTo>
                  <a:pt x="21399" y="6199700"/>
                  <a:pt x="-1801" y="6108399"/>
                  <a:pt x="0" y="5905893"/>
                </a:cubicBezTo>
                <a:cubicBezTo>
                  <a:pt x="1801" y="5703387"/>
                  <a:pt x="5804" y="5546128"/>
                  <a:pt x="0" y="5263948"/>
                </a:cubicBezTo>
                <a:cubicBezTo>
                  <a:pt x="-5804" y="4981769"/>
                  <a:pt x="17446" y="4841472"/>
                  <a:pt x="0" y="4686198"/>
                </a:cubicBezTo>
                <a:cubicBezTo>
                  <a:pt x="-17446" y="4530924"/>
                  <a:pt x="38039" y="4225934"/>
                  <a:pt x="0" y="3915864"/>
                </a:cubicBezTo>
                <a:cubicBezTo>
                  <a:pt x="-38039" y="3605794"/>
                  <a:pt x="-37933" y="3415180"/>
                  <a:pt x="0" y="3145530"/>
                </a:cubicBezTo>
                <a:cubicBezTo>
                  <a:pt x="37933" y="2875880"/>
                  <a:pt x="1713" y="2775694"/>
                  <a:pt x="0" y="2631974"/>
                </a:cubicBezTo>
                <a:cubicBezTo>
                  <a:pt x="-1713" y="2488254"/>
                  <a:pt x="225" y="2186835"/>
                  <a:pt x="0" y="1990029"/>
                </a:cubicBezTo>
                <a:cubicBezTo>
                  <a:pt x="-225" y="1793224"/>
                  <a:pt x="9403" y="1527864"/>
                  <a:pt x="0" y="1412279"/>
                </a:cubicBezTo>
                <a:cubicBezTo>
                  <a:pt x="-9403" y="1296694"/>
                  <a:pt x="18985" y="877238"/>
                  <a:pt x="0" y="641945"/>
                </a:cubicBezTo>
                <a:cubicBezTo>
                  <a:pt x="-18985" y="406652"/>
                  <a:pt x="17264" y="225558"/>
                  <a:pt x="0" y="0"/>
                </a:cubicBezTo>
                <a:close/>
              </a:path>
            </a:pathLst>
          </a:custGeom>
          <a:solidFill>
            <a:srgbClr val="F7F7F7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1832796384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63500" sx="102000" sy="1020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سهم: بشكل رتبة عسكرية 6">
            <a:extLst>
              <a:ext uri="{FF2B5EF4-FFF2-40B4-BE49-F238E27FC236}">
                <a16:creationId xmlns:a16="http://schemas.microsoft.com/office/drawing/2014/main" id="{5CB9BB44-FEC5-95FE-1184-DDE96A1E196C}"/>
              </a:ext>
            </a:extLst>
          </p:cNvPr>
          <p:cNvSpPr/>
          <p:nvPr/>
        </p:nvSpPr>
        <p:spPr>
          <a:xfrm flipH="1">
            <a:off x="224852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1E5E7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7" name="مربع نص 56">
            <a:extLst>
              <a:ext uri="{FF2B5EF4-FFF2-40B4-BE49-F238E27FC236}">
                <a16:creationId xmlns:a16="http://schemas.microsoft.com/office/drawing/2014/main" id="{DB18B221-8887-94DC-4E54-A52677094126}"/>
              </a:ext>
            </a:extLst>
          </p:cNvPr>
          <p:cNvSpPr txBox="1"/>
          <p:nvPr/>
        </p:nvSpPr>
        <p:spPr>
          <a:xfrm>
            <a:off x="479433" y="64338"/>
            <a:ext cx="2588368" cy="646331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التقويـــــــــــــــــــــــــــــــــم</a:t>
            </a:r>
          </a:p>
        </p:txBody>
      </p:sp>
      <p:sp>
        <p:nvSpPr>
          <p:cNvPr id="28" name="سهم: بشكل رتبة عسكرية 27">
            <a:extLst>
              <a:ext uri="{FF2B5EF4-FFF2-40B4-BE49-F238E27FC236}">
                <a16:creationId xmlns:a16="http://schemas.microsoft.com/office/drawing/2014/main" id="{E3CFE4B5-6DC1-81E4-F32F-2EF48CE3E632}"/>
              </a:ext>
            </a:extLst>
          </p:cNvPr>
          <p:cNvSpPr/>
          <p:nvPr/>
        </p:nvSpPr>
        <p:spPr>
          <a:xfrm flipH="1">
            <a:off x="1665646" y="79783"/>
            <a:ext cx="3097530" cy="499240"/>
          </a:xfrm>
          <a:custGeom>
            <a:avLst/>
            <a:gdLst>
              <a:gd name="connsiteX0" fmla="*/ 0 w 3097530"/>
              <a:gd name="connsiteY0" fmla="*/ 0 h 499240"/>
              <a:gd name="connsiteX1" fmla="*/ 484145 w 3097530"/>
              <a:gd name="connsiteY1" fmla="*/ 0 h 499240"/>
              <a:gd name="connsiteX2" fmla="*/ 996769 w 3097530"/>
              <a:gd name="connsiteY2" fmla="*/ 0 h 499240"/>
              <a:gd name="connsiteX3" fmla="*/ 1623309 w 3097530"/>
              <a:gd name="connsiteY3" fmla="*/ 0 h 499240"/>
              <a:gd name="connsiteX4" fmla="*/ 2221370 w 3097530"/>
              <a:gd name="connsiteY4" fmla="*/ 0 h 499240"/>
              <a:gd name="connsiteX5" fmla="*/ 2847910 w 3097530"/>
              <a:gd name="connsiteY5" fmla="*/ 0 h 499240"/>
              <a:gd name="connsiteX6" fmla="*/ 3097530 w 3097530"/>
              <a:gd name="connsiteY6" fmla="*/ 249620 h 499240"/>
              <a:gd name="connsiteX7" fmla="*/ 2847910 w 3097530"/>
              <a:gd name="connsiteY7" fmla="*/ 499240 h 499240"/>
              <a:gd name="connsiteX8" fmla="*/ 2278328 w 3097530"/>
              <a:gd name="connsiteY8" fmla="*/ 499240 h 499240"/>
              <a:gd name="connsiteX9" fmla="*/ 1680267 w 3097530"/>
              <a:gd name="connsiteY9" fmla="*/ 499240 h 499240"/>
              <a:gd name="connsiteX10" fmla="*/ 1053727 w 3097530"/>
              <a:gd name="connsiteY10" fmla="*/ 499240 h 499240"/>
              <a:gd name="connsiteX11" fmla="*/ 512624 w 3097530"/>
              <a:gd name="connsiteY11" fmla="*/ 499240 h 499240"/>
              <a:gd name="connsiteX12" fmla="*/ 0 w 3097530"/>
              <a:gd name="connsiteY12" fmla="*/ 499240 h 499240"/>
              <a:gd name="connsiteX13" fmla="*/ 249620 w 3097530"/>
              <a:gd name="connsiteY13" fmla="*/ 249620 h 499240"/>
              <a:gd name="connsiteX14" fmla="*/ 0 w 3097530"/>
              <a:gd name="connsiteY14" fmla="*/ 0 h 49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97530" h="499240" fill="none" extrusionOk="0">
                <a:moveTo>
                  <a:pt x="0" y="0"/>
                </a:moveTo>
                <a:cubicBezTo>
                  <a:pt x="201536" y="-17760"/>
                  <a:pt x="324515" y="23153"/>
                  <a:pt x="484145" y="0"/>
                </a:cubicBezTo>
                <a:cubicBezTo>
                  <a:pt x="643775" y="-23153"/>
                  <a:pt x="757508" y="-12667"/>
                  <a:pt x="996769" y="0"/>
                </a:cubicBezTo>
                <a:cubicBezTo>
                  <a:pt x="1236030" y="12667"/>
                  <a:pt x="1346877" y="-24735"/>
                  <a:pt x="1623309" y="0"/>
                </a:cubicBezTo>
                <a:cubicBezTo>
                  <a:pt x="1899741" y="24735"/>
                  <a:pt x="1933357" y="-24979"/>
                  <a:pt x="2221370" y="0"/>
                </a:cubicBezTo>
                <a:cubicBezTo>
                  <a:pt x="2509383" y="24979"/>
                  <a:pt x="2637311" y="26301"/>
                  <a:pt x="2847910" y="0"/>
                </a:cubicBezTo>
                <a:cubicBezTo>
                  <a:pt x="2944286" y="98558"/>
                  <a:pt x="2984781" y="125893"/>
                  <a:pt x="3097530" y="249620"/>
                </a:cubicBezTo>
                <a:cubicBezTo>
                  <a:pt x="2981642" y="380484"/>
                  <a:pt x="2933137" y="416593"/>
                  <a:pt x="2847910" y="499240"/>
                </a:cubicBezTo>
                <a:cubicBezTo>
                  <a:pt x="2569937" y="522679"/>
                  <a:pt x="2524965" y="519759"/>
                  <a:pt x="2278328" y="499240"/>
                </a:cubicBezTo>
                <a:cubicBezTo>
                  <a:pt x="2031691" y="478721"/>
                  <a:pt x="1850337" y="478542"/>
                  <a:pt x="1680267" y="499240"/>
                </a:cubicBezTo>
                <a:cubicBezTo>
                  <a:pt x="1510197" y="519938"/>
                  <a:pt x="1241092" y="525876"/>
                  <a:pt x="1053727" y="499240"/>
                </a:cubicBezTo>
                <a:cubicBezTo>
                  <a:pt x="866362" y="472604"/>
                  <a:pt x="714015" y="518449"/>
                  <a:pt x="512624" y="499240"/>
                </a:cubicBezTo>
                <a:cubicBezTo>
                  <a:pt x="311233" y="480031"/>
                  <a:pt x="165517" y="485409"/>
                  <a:pt x="0" y="499240"/>
                </a:cubicBezTo>
                <a:cubicBezTo>
                  <a:pt x="108076" y="411236"/>
                  <a:pt x="178637" y="321747"/>
                  <a:pt x="249620" y="249620"/>
                </a:cubicBezTo>
                <a:cubicBezTo>
                  <a:pt x="128863" y="125555"/>
                  <a:pt x="43281" y="60742"/>
                  <a:pt x="0" y="0"/>
                </a:cubicBezTo>
                <a:close/>
              </a:path>
              <a:path w="3097530" h="499240" stroke="0" extrusionOk="0">
                <a:moveTo>
                  <a:pt x="0" y="0"/>
                </a:moveTo>
                <a:cubicBezTo>
                  <a:pt x="139781" y="26597"/>
                  <a:pt x="369651" y="-27858"/>
                  <a:pt x="569582" y="0"/>
                </a:cubicBezTo>
                <a:cubicBezTo>
                  <a:pt x="769513" y="27858"/>
                  <a:pt x="981377" y="-23760"/>
                  <a:pt x="1167643" y="0"/>
                </a:cubicBezTo>
                <a:cubicBezTo>
                  <a:pt x="1353909" y="23760"/>
                  <a:pt x="1617098" y="-8848"/>
                  <a:pt x="1794183" y="0"/>
                </a:cubicBezTo>
                <a:cubicBezTo>
                  <a:pt x="1971268" y="8848"/>
                  <a:pt x="2392098" y="-3280"/>
                  <a:pt x="2847910" y="0"/>
                </a:cubicBezTo>
                <a:cubicBezTo>
                  <a:pt x="2953627" y="81498"/>
                  <a:pt x="3018980" y="170192"/>
                  <a:pt x="3097530" y="249620"/>
                </a:cubicBezTo>
                <a:cubicBezTo>
                  <a:pt x="2987618" y="366756"/>
                  <a:pt x="2919633" y="439980"/>
                  <a:pt x="2847910" y="499240"/>
                </a:cubicBezTo>
                <a:cubicBezTo>
                  <a:pt x="2722237" y="515004"/>
                  <a:pt x="2455536" y="526498"/>
                  <a:pt x="2221370" y="499240"/>
                </a:cubicBezTo>
                <a:cubicBezTo>
                  <a:pt x="1987204" y="471982"/>
                  <a:pt x="1839374" y="502169"/>
                  <a:pt x="1623309" y="499240"/>
                </a:cubicBezTo>
                <a:cubicBezTo>
                  <a:pt x="1407244" y="496311"/>
                  <a:pt x="1259243" y="482991"/>
                  <a:pt x="1110685" y="499240"/>
                </a:cubicBezTo>
                <a:cubicBezTo>
                  <a:pt x="962127" y="515489"/>
                  <a:pt x="686423" y="470918"/>
                  <a:pt x="541103" y="499240"/>
                </a:cubicBezTo>
                <a:cubicBezTo>
                  <a:pt x="395783" y="527562"/>
                  <a:pt x="191421" y="484795"/>
                  <a:pt x="0" y="499240"/>
                </a:cubicBezTo>
                <a:cubicBezTo>
                  <a:pt x="87235" y="436150"/>
                  <a:pt x="149300" y="349378"/>
                  <a:pt x="249620" y="249620"/>
                </a:cubicBezTo>
                <a:cubicBezTo>
                  <a:pt x="161773" y="150574"/>
                  <a:pt x="113410" y="135983"/>
                  <a:pt x="0" y="0"/>
                </a:cubicBezTo>
                <a:close/>
              </a:path>
            </a:pathLst>
          </a:custGeom>
          <a:solidFill>
            <a:srgbClr val="ECD6D4"/>
          </a:solidFill>
          <a:ln>
            <a:solidFill>
              <a:schemeClr val="tx1">
                <a:lumMod val="50000"/>
                <a:lumOff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2757713030">
                  <a:prstGeom prst="chevron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56" name="مربع نص 55">
            <a:extLst>
              <a:ext uri="{FF2B5EF4-FFF2-40B4-BE49-F238E27FC236}">
                <a16:creationId xmlns:a16="http://schemas.microsoft.com/office/drawing/2014/main" id="{88AAAF9C-0F38-F0A4-C592-5D88A654A3B4}"/>
              </a:ext>
            </a:extLst>
          </p:cNvPr>
          <p:cNvSpPr txBox="1"/>
          <p:nvPr/>
        </p:nvSpPr>
        <p:spPr>
          <a:xfrm>
            <a:off x="2028198" y="52961"/>
            <a:ext cx="2588368" cy="552882"/>
          </a:xfrm>
          <a:prstGeom prst="rect">
            <a:avLst/>
          </a:prstGeom>
          <a:noFill/>
          <a:effectLst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التـــــــــــــــــــــــــدريـــــــــــــــــــــــــــــــــــــــــب</a:t>
            </a:r>
          </a:p>
        </p:txBody>
      </p:sp>
      <p:graphicFrame>
        <p:nvGraphicFramePr>
          <p:cNvPr id="4" name="جدول 3">
            <a:extLst>
              <a:ext uri="{FF2B5EF4-FFF2-40B4-BE49-F238E27FC236}">
                <a16:creationId xmlns:a16="http://schemas.microsoft.com/office/drawing/2014/main" id="{E953473D-4442-62E1-4C68-A15C0AE350B7}"/>
              </a:ext>
            </a:extLst>
          </p:cNvPr>
          <p:cNvGraphicFramePr>
            <a:graphicFrameLocks noGrp="1"/>
          </p:cNvGraphicFramePr>
          <p:nvPr/>
        </p:nvGraphicFramePr>
        <p:xfrm>
          <a:off x="366132" y="670740"/>
          <a:ext cx="11497499" cy="5874439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423083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  <a:gridCol w="9074416">
                  <a:extLst>
                    <a:ext uri="{9D8B030D-6E8A-4147-A177-3AD203B41FA5}">
                      <a16:colId xmlns:a16="http://schemas.microsoft.com/office/drawing/2014/main" val="87156748"/>
                    </a:ext>
                  </a:extLst>
                </a:gridCol>
              </a:tblGrid>
              <a:tr h="5874439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200" dirty="0">
                        <a:cs typeface="AGA Aladdin Regular" pitchFamily="2" charset="-78"/>
                      </a:endParaRPr>
                    </a:p>
                  </a:txBody>
                  <a:tcPr>
                    <a:lnL w="12700" cmpd="sng">
                      <a:noFill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</a:tbl>
          </a:graphicData>
        </a:graphic>
      </p:graphicFrame>
      <p:grpSp>
        <p:nvGrpSpPr>
          <p:cNvPr id="13" name="مجموعة 12">
            <a:extLst>
              <a:ext uri="{FF2B5EF4-FFF2-40B4-BE49-F238E27FC236}">
                <a16:creationId xmlns:a16="http://schemas.microsoft.com/office/drawing/2014/main" id="{730E3179-776D-D4DA-5BA7-62C6D3D087AD}"/>
              </a:ext>
            </a:extLst>
          </p:cNvPr>
          <p:cNvGrpSpPr/>
          <p:nvPr/>
        </p:nvGrpSpPr>
        <p:grpSpPr>
          <a:xfrm>
            <a:off x="6863086" y="663685"/>
            <a:ext cx="2633184" cy="664446"/>
            <a:chOff x="6863086" y="663685"/>
            <a:chExt cx="2633184" cy="664446"/>
          </a:xfrm>
        </p:grpSpPr>
        <p:sp>
          <p:nvSpPr>
            <p:cNvPr id="14" name="سهم: خماسي 13">
              <a:extLst>
                <a:ext uri="{FF2B5EF4-FFF2-40B4-BE49-F238E27FC236}">
                  <a16:creationId xmlns:a16="http://schemas.microsoft.com/office/drawing/2014/main" id="{0C391217-9610-F392-1305-F344A47D9C1E}"/>
                </a:ext>
              </a:extLst>
            </p:cNvPr>
            <p:cNvSpPr/>
            <p:nvPr/>
          </p:nvSpPr>
          <p:spPr>
            <a:xfrm flipH="1">
              <a:off x="6863086" y="663685"/>
              <a:ext cx="2588368" cy="664446"/>
            </a:xfrm>
            <a:custGeom>
              <a:avLst/>
              <a:gdLst>
                <a:gd name="connsiteX0" fmla="*/ 0 w 2588368"/>
                <a:gd name="connsiteY0" fmla="*/ 0 h 664446"/>
                <a:gd name="connsiteX1" fmla="*/ 518913 w 2588368"/>
                <a:gd name="connsiteY1" fmla="*/ 0 h 664446"/>
                <a:gd name="connsiteX2" fmla="*/ 1060388 w 2588368"/>
                <a:gd name="connsiteY2" fmla="*/ 0 h 664446"/>
                <a:gd name="connsiteX3" fmla="*/ 1624424 w 2588368"/>
                <a:gd name="connsiteY3" fmla="*/ 0 h 664446"/>
                <a:gd name="connsiteX4" fmla="*/ 2256145 w 2588368"/>
                <a:gd name="connsiteY4" fmla="*/ 0 h 664446"/>
                <a:gd name="connsiteX5" fmla="*/ 2588368 w 2588368"/>
                <a:gd name="connsiteY5" fmla="*/ 332223 h 664446"/>
                <a:gd name="connsiteX6" fmla="*/ 2256145 w 2588368"/>
                <a:gd name="connsiteY6" fmla="*/ 664446 h 664446"/>
                <a:gd name="connsiteX7" fmla="*/ 1759793 w 2588368"/>
                <a:gd name="connsiteY7" fmla="*/ 664446 h 664446"/>
                <a:gd name="connsiteX8" fmla="*/ 1173195 w 2588368"/>
                <a:gd name="connsiteY8" fmla="*/ 664446 h 664446"/>
                <a:gd name="connsiteX9" fmla="*/ 654282 w 2588368"/>
                <a:gd name="connsiteY9" fmla="*/ 664446 h 664446"/>
                <a:gd name="connsiteX10" fmla="*/ 0 w 2588368"/>
                <a:gd name="connsiteY10" fmla="*/ 664446 h 664446"/>
                <a:gd name="connsiteX11" fmla="*/ 0 w 2588368"/>
                <a:gd name="connsiteY11" fmla="*/ 0 h 664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88368" h="664446" fill="none" extrusionOk="0">
                  <a:moveTo>
                    <a:pt x="0" y="0"/>
                  </a:moveTo>
                  <a:cubicBezTo>
                    <a:pt x="143220" y="25746"/>
                    <a:pt x="372932" y="10596"/>
                    <a:pt x="518913" y="0"/>
                  </a:cubicBezTo>
                  <a:cubicBezTo>
                    <a:pt x="664894" y="-10596"/>
                    <a:pt x="864069" y="9951"/>
                    <a:pt x="1060388" y="0"/>
                  </a:cubicBezTo>
                  <a:cubicBezTo>
                    <a:pt x="1256708" y="-9951"/>
                    <a:pt x="1470954" y="-2092"/>
                    <a:pt x="1624424" y="0"/>
                  </a:cubicBezTo>
                  <a:cubicBezTo>
                    <a:pt x="1777894" y="2092"/>
                    <a:pt x="1989373" y="2063"/>
                    <a:pt x="2256145" y="0"/>
                  </a:cubicBezTo>
                  <a:cubicBezTo>
                    <a:pt x="2344035" y="101723"/>
                    <a:pt x="2511712" y="223617"/>
                    <a:pt x="2588368" y="332223"/>
                  </a:cubicBezTo>
                  <a:cubicBezTo>
                    <a:pt x="2482480" y="418395"/>
                    <a:pt x="2365436" y="547645"/>
                    <a:pt x="2256145" y="664446"/>
                  </a:cubicBezTo>
                  <a:cubicBezTo>
                    <a:pt x="2037291" y="656159"/>
                    <a:pt x="1988685" y="686584"/>
                    <a:pt x="1759793" y="664446"/>
                  </a:cubicBezTo>
                  <a:cubicBezTo>
                    <a:pt x="1530901" y="642308"/>
                    <a:pt x="1385613" y="677574"/>
                    <a:pt x="1173195" y="664446"/>
                  </a:cubicBezTo>
                  <a:cubicBezTo>
                    <a:pt x="960777" y="651318"/>
                    <a:pt x="761360" y="679129"/>
                    <a:pt x="654282" y="664446"/>
                  </a:cubicBezTo>
                  <a:cubicBezTo>
                    <a:pt x="547204" y="649763"/>
                    <a:pt x="315196" y="639417"/>
                    <a:pt x="0" y="664446"/>
                  </a:cubicBezTo>
                  <a:cubicBezTo>
                    <a:pt x="-21486" y="392354"/>
                    <a:pt x="-11211" y="137130"/>
                    <a:pt x="0" y="0"/>
                  </a:cubicBezTo>
                  <a:close/>
                </a:path>
                <a:path w="2588368" h="664446" stroke="0" extrusionOk="0">
                  <a:moveTo>
                    <a:pt x="0" y="0"/>
                  </a:moveTo>
                  <a:cubicBezTo>
                    <a:pt x="127814" y="6812"/>
                    <a:pt x="335529" y="5019"/>
                    <a:pt x="609159" y="0"/>
                  </a:cubicBezTo>
                  <a:cubicBezTo>
                    <a:pt x="882789" y="-5019"/>
                    <a:pt x="988778" y="9823"/>
                    <a:pt x="1150634" y="0"/>
                  </a:cubicBezTo>
                  <a:cubicBezTo>
                    <a:pt x="1312491" y="-9823"/>
                    <a:pt x="1470741" y="-12889"/>
                    <a:pt x="1737232" y="0"/>
                  </a:cubicBezTo>
                  <a:cubicBezTo>
                    <a:pt x="2003723" y="12889"/>
                    <a:pt x="2109350" y="-20874"/>
                    <a:pt x="2256145" y="0"/>
                  </a:cubicBezTo>
                  <a:cubicBezTo>
                    <a:pt x="2381981" y="100418"/>
                    <a:pt x="2417281" y="189660"/>
                    <a:pt x="2588368" y="332223"/>
                  </a:cubicBezTo>
                  <a:cubicBezTo>
                    <a:pt x="2445343" y="482804"/>
                    <a:pt x="2404777" y="501683"/>
                    <a:pt x="2256145" y="664446"/>
                  </a:cubicBezTo>
                  <a:cubicBezTo>
                    <a:pt x="1962191" y="694122"/>
                    <a:pt x="1776857" y="641955"/>
                    <a:pt x="1646986" y="664446"/>
                  </a:cubicBezTo>
                  <a:cubicBezTo>
                    <a:pt x="1517115" y="686937"/>
                    <a:pt x="1293466" y="651932"/>
                    <a:pt x="1082950" y="664446"/>
                  </a:cubicBezTo>
                  <a:cubicBezTo>
                    <a:pt x="872434" y="676960"/>
                    <a:pt x="539981" y="710301"/>
                    <a:pt x="0" y="664446"/>
                  </a:cubicBezTo>
                  <a:cubicBezTo>
                    <a:pt x="9835" y="502355"/>
                    <a:pt x="-20542" y="270038"/>
                    <a:pt x="0" y="0"/>
                  </a:cubicBezTo>
                  <a:close/>
                </a:path>
              </a:pathLst>
            </a:custGeom>
            <a:solidFill>
              <a:srgbClr val="FAF9EF"/>
            </a:solidFill>
            <a:ln>
              <a:extLst>
                <a:ext uri="{C807C97D-BFC1-408E-A445-0C87EB9F89A2}">
                  <ask:lineSketchStyleProps xmlns:ask="http://schemas.microsoft.com/office/drawing/2018/sketchyshapes" sd="2165814312">
                    <a:prstGeom prst="homePlate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5" name="مربع نص 14">
              <a:extLst>
                <a:ext uri="{FF2B5EF4-FFF2-40B4-BE49-F238E27FC236}">
                  <a16:creationId xmlns:a16="http://schemas.microsoft.com/office/drawing/2014/main" id="{A60ECD76-8A55-470E-C847-01FC3EA873D3}"/>
                </a:ext>
              </a:extLst>
            </p:cNvPr>
            <p:cNvSpPr txBox="1"/>
            <p:nvPr/>
          </p:nvSpPr>
          <p:spPr>
            <a:xfrm>
              <a:off x="6902243" y="681800"/>
              <a:ext cx="2594027" cy="646331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36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تـــــــــــــــــــــــــــــــــــــــــــــــــــأكد</a:t>
              </a:r>
            </a:p>
          </p:txBody>
        </p:sp>
      </p:grpSp>
      <p:grpSp>
        <p:nvGrpSpPr>
          <p:cNvPr id="25" name="مجموعة 24">
            <a:extLst>
              <a:ext uri="{FF2B5EF4-FFF2-40B4-BE49-F238E27FC236}">
                <a16:creationId xmlns:a16="http://schemas.microsoft.com/office/drawing/2014/main" id="{A2B5E3B3-42D5-95A6-98C1-5303DCBDF1DE}"/>
              </a:ext>
            </a:extLst>
          </p:cNvPr>
          <p:cNvGrpSpPr/>
          <p:nvPr/>
        </p:nvGrpSpPr>
        <p:grpSpPr>
          <a:xfrm>
            <a:off x="9532620" y="5781755"/>
            <a:ext cx="2353811" cy="729555"/>
            <a:chOff x="9532620" y="5781755"/>
            <a:chExt cx="2353811" cy="729555"/>
          </a:xfrm>
        </p:grpSpPr>
        <p:grpSp>
          <p:nvGrpSpPr>
            <p:cNvPr id="6" name="مجموعة 5">
              <a:extLst>
                <a:ext uri="{FF2B5EF4-FFF2-40B4-BE49-F238E27FC236}">
                  <a16:creationId xmlns:a16="http://schemas.microsoft.com/office/drawing/2014/main" id="{8ACFC1A1-4344-82EA-D54A-9DAED7B57587}"/>
                </a:ext>
              </a:extLst>
            </p:cNvPr>
            <p:cNvGrpSpPr/>
            <p:nvPr/>
          </p:nvGrpSpPr>
          <p:grpSpPr>
            <a:xfrm>
              <a:off x="9532620" y="5857028"/>
              <a:ext cx="2353811" cy="653386"/>
              <a:chOff x="4616566" y="3059430"/>
              <a:chExt cx="2812256" cy="653386"/>
            </a:xfrm>
          </p:grpSpPr>
          <p:grpSp>
            <p:nvGrpSpPr>
              <p:cNvPr id="8" name="مجموعة 7">
                <a:extLst>
                  <a:ext uri="{FF2B5EF4-FFF2-40B4-BE49-F238E27FC236}">
                    <a16:creationId xmlns:a16="http://schemas.microsoft.com/office/drawing/2014/main" id="{A6FA0F64-651D-96DB-4B59-E4CC2F8E4065}"/>
                  </a:ext>
                </a:extLst>
              </p:cNvPr>
              <p:cNvGrpSpPr/>
              <p:nvPr/>
            </p:nvGrpSpPr>
            <p:grpSpPr>
              <a:xfrm>
                <a:off x="4616566" y="3059430"/>
                <a:ext cx="2812256" cy="646331"/>
                <a:chOff x="4616566" y="3059430"/>
                <a:chExt cx="2812256" cy="646331"/>
              </a:xfrm>
            </p:grpSpPr>
            <p:sp>
              <p:nvSpPr>
                <p:cNvPr id="11" name="مستطيل 10">
                  <a:extLst>
                    <a:ext uri="{FF2B5EF4-FFF2-40B4-BE49-F238E27FC236}">
                      <a16:creationId xmlns:a16="http://schemas.microsoft.com/office/drawing/2014/main" id="{F246D962-99E0-9D65-24EA-DB260E420B79}"/>
                    </a:ext>
                  </a:extLst>
                </p:cNvPr>
                <p:cNvSpPr/>
                <p:nvPr/>
              </p:nvSpPr>
              <p:spPr>
                <a:xfrm>
                  <a:off x="4616566" y="3059430"/>
                  <a:ext cx="2812256" cy="646331"/>
                </a:xfrm>
                <a:custGeom>
                  <a:avLst/>
                  <a:gdLst>
                    <a:gd name="connsiteX0" fmla="*/ 0 w 2812256"/>
                    <a:gd name="connsiteY0" fmla="*/ 0 h 646331"/>
                    <a:gd name="connsiteX1" fmla="*/ 506206 w 2812256"/>
                    <a:gd name="connsiteY1" fmla="*/ 0 h 646331"/>
                    <a:gd name="connsiteX2" fmla="*/ 1040535 w 2812256"/>
                    <a:gd name="connsiteY2" fmla="*/ 0 h 646331"/>
                    <a:gd name="connsiteX3" fmla="*/ 1602986 w 2812256"/>
                    <a:gd name="connsiteY3" fmla="*/ 0 h 646331"/>
                    <a:gd name="connsiteX4" fmla="*/ 2193560 w 2812256"/>
                    <a:gd name="connsiteY4" fmla="*/ 0 h 646331"/>
                    <a:gd name="connsiteX5" fmla="*/ 2812256 w 2812256"/>
                    <a:gd name="connsiteY5" fmla="*/ 0 h 646331"/>
                    <a:gd name="connsiteX6" fmla="*/ 2812256 w 2812256"/>
                    <a:gd name="connsiteY6" fmla="*/ 646331 h 646331"/>
                    <a:gd name="connsiteX7" fmla="*/ 2221682 w 2812256"/>
                    <a:gd name="connsiteY7" fmla="*/ 646331 h 646331"/>
                    <a:gd name="connsiteX8" fmla="*/ 1743599 w 2812256"/>
                    <a:gd name="connsiteY8" fmla="*/ 646331 h 646331"/>
                    <a:gd name="connsiteX9" fmla="*/ 1209270 w 2812256"/>
                    <a:gd name="connsiteY9" fmla="*/ 646331 h 646331"/>
                    <a:gd name="connsiteX10" fmla="*/ 590574 w 2812256"/>
                    <a:gd name="connsiteY10" fmla="*/ 646331 h 646331"/>
                    <a:gd name="connsiteX11" fmla="*/ 0 w 2812256"/>
                    <a:gd name="connsiteY11" fmla="*/ 646331 h 646331"/>
                    <a:gd name="connsiteX12" fmla="*/ 0 w 2812256"/>
                    <a:gd name="connsiteY12" fmla="*/ 0 h 6463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2812256" h="646331" fill="none" extrusionOk="0">
                      <a:moveTo>
                        <a:pt x="0" y="0"/>
                      </a:moveTo>
                      <a:cubicBezTo>
                        <a:pt x="237957" y="-10337"/>
                        <a:pt x="263772" y="-17829"/>
                        <a:pt x="506206" y="0"/>
                      </a:cubicBezTo>
                      <a:cubicBezTo>
                        <a:pt x="748640" y="17829"/>
                        <a:pt x="872989" y="-11726"/>
                        <a:pt x="1040535" y="0"/>
                      </a:cubicBezTo>
                      <a:cubicBezTo>
                        <a:pt x="1208081" y="11726"/>
                        <a:pt x="1490337" y="15559"/>
                        <a:pt x="1602986" y="0"/>
                      </a:cubicBezTo>
                      <a:cubicBezTo>
                        <a:pt x="1715635" y="-15559"/>
                        <a:pt x="2027538" y="-2286"/>
                        <a:pt x="2193560" y="0"/>
                      </a:cubicBezTo>
                      <a:cubicBezTo>
                        <a:pt x="2359582" y="2286"/>
                        <a:pt x="2537214" y="-2701"/>
                        <a:pt x="2812256" y="0"/>
                      </a:cubicBezTo>
                      <a:cubicBezTo>
                        <a:pt x="2797767" y="140759"/>
                        <a:pt x="2840291" y="393888"/>
                        <a:pt x="2812256" y="646331"/>
                      </a:cubicBezTo>
                      <a:cubicBezTo>
                        <a:pt x="2535561" y="653720"/>
                        <a:pt x="2507157" y="663027"/>
                        <a:pt x="2221682" y="646331"/>
                      </a:cubicBezTo>
                      <a:cubicBezTo>
                        <a:pt x="1936207" y="629635"/>
                        <a:pt x="1920925" y="648565"/>
                        <a:pt x="1743599" y="646331"/>
                      </a:cubicBezTo>
                      <a:cubicBezTo>
                        <a:pt x="1566273" y="644097"/>
                        <a:pt x="1343493" y="646878"/>
                        <a:pt x="1209270" y="646331"/>
                      </a:cubicBezTo>
                      <a:cubicBezTo>
                        <a:pt x="1075047" y="645784"/>
                        <a:pt x="763985" y="624596"/>
                        <a:pt x="590574" y="646331"/>
                      </a:cubicBezTo>
                      <a:cubicBezTo>
                        <a:pt x="417163" y="668066"/>
                        <a:pt x="202701" y="662893"/>
                        <a:pt x="0" y="646331"/>
                      </a:cubicBezTo>
                      <a:cubicBezTo>
                        <a:pt x="30206" y="388237"/>
                        <a:pt x="-12626" y="306541"/>
                        <a:pt x="0" y="0"/>
                      </a:cubicBezTo>
                      <a:close/>
                    </a:path>
                    <a:path w="2812256" h="646331" stroke="0" extrusionOk="0">
                      <a:moveTo>
                        <a:pt x="0" y="0"/>
                      </a:moveTo>
                      <a:cubicBezTo>
                        <a:pt x="237906" y="-19317"/>
                        <a:pt x="321860" y="5878"/>
                        <a:pt x="534329" y="0"/>
                      </a:cubicBezTo>
                      <a:cubicBezTo>
                        <a:pt x="746798" y="-5878"/>
                        <a:pt x="923230" y="25828"/>
                        <a:pt x="1068657" y="0"/>
                      </a:cubicBezTo>
                      <a:cubicBezTo>
                        <a:pt x="1214084" y="-25828"/>
                        <a:pt x="1499737" y="23671"/>
                        <a:pt x="1631108" y="0"/>
                      </a:cubicBezTo>
                      <a:cubicBezTo>
                        <a:pt x="1762479" y="-23671"/>
                        <a:pt x="1990936" y="11549"/>
                        <a:pt x="2221682" y="0"/>
                      </a:cubicBezTo>
                      <a:cubicBezTo>
                        <a:pt x="2452428" y="-11549"/>
                        <a:pt x="2648153" y="-13535"/>
                        <a:pt x="2812256" y="0"/>
                      </a:cubicBezTo>
                      <a:cubicBezTo>
                        <a:pt x="2814159" y="154957"/>
                        <a:pt x="2835014" y="452012"/>
                        <a:pt x="2812256" y="646331"/>
                      </a:cubicBezTo>
                      <a:cubicBezTo>
                        <a:pt x="2557528" y="618910"/>
                        <a:pt x="2469860" y="657340"/>
                        <a:pt x="2249805" y="646331"/>
                      </a:cubicBezTo>
                      <a:cubicBezTo>
                        <a:pt x="2029750" y="635322"/>
                        <a:pt x="1886369" y="660164"/>
                        <a:pt x="1743599" y="646331"/>
                      </a:cubicBezTo>
                      <a:cubicBezTo>
                        <a:pt x="1600829" y="632498"/>
                        <a:pt x="1408080" y="672938"/>
                        <a:pt x="1181148" y="646331"/>
                      </a:cubicBezTo>
                      <a:cubicBezTo>
                        <a:pt x="954216" y="619724"/>
                        <a:pt x="863896" y="666329"/>
                        <a:pt x="674941" y="646331"/>
                      </a:cubicBezTo>
                      <a:cubicBezTo>
                        <a:pt x="485986" y="626333"/>
                        <a:pt x="288387" y="664778"/>
                        <a:pt x="0" y="646331"/>
                      </a:cubicBezTo>
                      <a:cubicBezTo>
                        <a:pt x="30436" y="494010"/>
                        <a:pt x="1133" y="151748"/>
                        <a:pt x="0" y="0"/>
                      </a:cubicBezTo>
                      <a:close/>
                    </a:path>
                  </a:pathLst>
                </a:custGeom>
                <a:solidFill>
                  <a:srgbClr val="FAF9EF"/>
                </a:solidFill>
                <a:ln>
                  <a:extLst>
                    <a:ext uri="{C807C97D-BFC1-408E-A445-0C87EB9F89A2}">
                      <ask:lineSketchStyleProps xmlns:ask="http://schemas.microsoft.com/office/drawing/2018/sketchyshapes" sd="416809478">
                        <a:prstGeom prst="rect">
                          <a:avLst/>
                        </a:prstGeom>
                        <ask:type>
                          <ask:lineSketchFreehand/>
                        </ask:type>
                      </ask:lineSketchStyleProps>
                    </a:ext>
                  </a:extLst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12" name="مستطيل 11">
                  <a:extLst>
                    <a:ext uri="{FF2B5EF4-FFF2-40B4-BE49-F238E27FC236}">
                      <a16:creationId xmlns:a16="http://schemas.microsoft.com/office/drawing/2014/main" id="{CFE59385-C3B4-536C-3BED-50F3D901C8E9}"/>
                    </a:ext>
                  </a:extLst>
                </p:cNvPr>
                <p:cNvSpPr/>
                <p:nvPr/>
              </p:nvSpPr>
              <p:spPr>
                <a:xfrm>
                  <a:off x="5269230" y="3059430"/>
                  <a:ext cx="2159592" cy="646331"/>
                </a:xfrm>
                <a:custGeom>
                  <a:avLst/>
                  <a:gdLst>
                    <a:gd name="connsiteX0" fmla="*/ 0 w 2159592"/>
                    <a:gd name="connsiteY0" fmla="*/ 0 h 646331"/>
                    <a:gd name="connsiteX1" fmla="*/ 518302 w 2159592"/>
                    <a:gd name="connsiteY1" fmla="*/ 0 h 646331"/>
                    <a:gd name="connsiteX2" fmla="*/ 993412 w 2159592"/>
                    <a:gd name="connsiteY2" fmla="*/ 0 h 646331"/>
                    <a:gd name="connsiteX3" fmla="*/ 1576502 w 2159592"/>
                    <a:gd name="connsiteY3" fmla="*/ 0 h 646331"/>
                    <a:gd name="connsiteX4" fmla="*/ 2159592 w 2159592"/>
                    <a:gd name="connsiteY4" fmla="*/ 0 h 646331"/>
                    <a:gd name="connsiteX5" fmla="*/ 2159592 w 2159592"/>
                    <a:gd name="connsiteY5" fmla="*/ 646331 h 646331"/>
                    <a:gd name="connsiteX6" fmla="*/ 1576502 w 2159592"/>
                    <a:gd name="connsiteY6" fmla="*/ 646331 h 646331"/>
                    <a:gd name="connsiteX7" fmla="*/ 1015008 w 2159592"/>
                    <a:gd name="connsiteY7" fmla="*/ 646331 h 646331"/>
                    <a:gd name="connsiteX8" fmla="*/ 496706 w 2159592"/>
                    <a:gd name="connsiteY8" fmla="*/ 646331 h 646331"/>
                    <a:gd name="connsiteX9" fmla="*/ 0 w 2159592"/>
                    <a:gd name="connsiteY9" fmla="*/ 646331 h 646331"/>
                    <a:gd name="connsiteX10" fmla="*/ 0 w 2159592"/>
                    <a:gd name="connsiteY10" fmla="*/ 0 h 6463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159592" h="646331" fill="none" extrusionOk="0">
                      <a:moveTo>
                        <a:pt x="0" y="0"/>
                      </a:moveTo>
                      <a:cubicBezTo>
                        <a:pt x="119302" y="-1256"/>
                        <a:pt x="315448" y="10225"/>
                        <a:pt x="518302" y="0"/>
                      </a:cubicBezTo>
                      <a:cubicBezTo>
                        <a:pt x="721156" y="-10225"/>
                        <a:pt x="781716" y="-21282"/>
                        <a:pt x="993412" y="0"/>
                      </a:cubicBezTo>
                      <a:cubicBezTo>
                        <a:pt x="1205108" y="21282"/>
                        <a:pt x="1388383" y="-17308"/>
                        <a:pt x="1576502" y="0"/>
                      </a:cubicBezTo>
                      <a:cubicBezTo>
                        <a:pt x="1764621" y="17308"/>
                        <a:pt x="1951410" y="13677"/>
                        <a:pt x="2159592" y="0"/>
                      </a:cubicBezTo>
                      <a:cubicBezTo>
                        <a:pt x="2160105" y="154472"/>
                        <a:pt x="2191369" y="453970"/>
                        <a:pt x="2159592" y="646331"/>
                      </a:cubicBezTo>
                      <a:cubicBezTo>
                        <a:pt x="2022325" y="637994"/>
                        <a:pt x="1718451" y="654088"/>
                        <a:pt x="1576502" y="646331"/>
                      </a:cubicBezTo>
                      <a:cubicBezTo>
                        <a:pt x="1434553" y="638575"/>
                        <a:pt x="1178746" y="627573"/>
                        <a:pt x="1015008" y="646331"/>
                      </a:cubicBezTo>
                      <a:cubicBezTo>
                        <a:pt x="851270" y="665089"/>
                        <a:pt x="702580" y="657132"/>
                        <a:pt x="496706" y="646331"/>
                      </a:cubicBezTo>
                      <a:cubicBezTo>
                        <a:pt x="290832" y="635530"/>
                        <a:pt x="228307" y="667926"/>
                        <a:pt x="0" y="646331"/>
                      </a:cubicBezTo>
                      <a:cubicBezTo>
                        <a:pt x="8699" y="357588"/>
                        <a:pt x="17670" y="208611"/>
                        <a:pt x="0" y="0"/>
                      </a:cubicBezTo>
                      <a:close/>
                    </a:path>
                    <a:path w="2159592" h="646331" stroke="0" extrusionOk="0">
                      <a:moveTo>
                        <a:pt x="0" y="0"/>
                      </a:moveTo>
                      <a:cubicBezTo>
                        <a:pt x="184329" y="19330"/>
                        <a:pt x="413110" y="-20914"/>
                        <a:pt x="518302" y="0"/>
                      </a:cubicBezTo>
                      <a:cubicBezTo>
                        <a:pt x="623494" y="20914"/>
                        <a:pt x="833434" y="16629"/>
                        <a:pt x="1101392" y="0"/>
                      </a:cubicBezTo>
                      <a:cubicBezTo>
                        <a:pt x="1369350" y="-16629"/>
                        <a:pt x="1540577" y="-25960"/>
                        <a:pt x="1662886" y="0"/>
                      </a:cubicBezTo>
                      <a:cubicBezTo>
                        <a:pt x="1785195" y="25960"/>
                        <a:pt x="2060112" y="2289"/>
                        <a:pt x="2159592" y="0"/>
                      </a:cubicBezTo>
                      <a:cubicBezTo>
                        <a:pt x="2165370" y="248253"/>
                        <a:pt x="2176603" y="431615"/>
                        <a:pt x="2159592" y="646331"/>
                      </a:cubicBezTo>
                      <a:cubicBezTo>
                        <a:pt x="1965496" y="645209"/>
                        <a:pt x="1872393" y="641199"/>
                        <a:pt x="1641290" y="646331"/>
                      </a:cubicBezTo>
                      <a:cubicBezTo>
                        <a:pt x="1410187" y="651463"/>
                        <a:pt x="1230814" y="643425"/>
                        <a:pt x="1079796" y="646331"/>
                      </a:cubicBezTo>
                      <a:cubicBezTo>
                        <a:pt x="928778" y="649237"/>
                        <a:pt x="706994" y="664940"/>
                        <a:pt x="539898" y="646331"/>
                      </a:cubicBezTo>
                      <a:cubicBezTo>
                        <a:pt x="372802" y="627722"/>
                        <a:pt x="248456" y="631190"/>
                        <a:pt x="0" y="646331"/>
                      </a:cubicBezTo>
                      <a:cubicBezTo>
                        <a:pt x="3427" y="418777"/>
                        <a:pt x="14218" y="171321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extLst>
                    <a:ext uri="{C807C97D-BFC1-408E-A445-0C87EB9F89A2}">
                      <ask:lineSketchStyleProps xmlns:ask="http://schemas.microsoft.com/office/drawing/2018/sketchyshapes" sd="417208308">
                        <a:prstGeom prst="rect">
                          <a:avLst/>
                        </a:prstGeom>
                        <ask:type>
                          <ask:lineSketchFreehand/>
                        </ask:type>
                      </ask:lineSketchStyleProps>
                    </a:ext>
                  </a:extLst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</p:grpSp>
          <p:sp>
            <p:nvSpPr>
              <p:cNvPr id="9" name="مربع نص 8">
                <a:extLst>
                  <a:ext uri="{FF2B5EF4-FFF2-40B4-BE49-F238E27FC236}">
                    <a16:creationId xmlns:a16="http://schemas.microsoft.com/office/drawing/2014/main" id="{BD9D5749-B66B-B313-8D78-8EB80F94DA63}"/>
                  </a:ext>
                </a:extLst>
              </p:cNvPr>
              <p:cNvSpPr txBox="1"/>
              <p:nvPr/>
            </p:nvSpPr>
            <p:spPr>
              <a:xfrm>
                <a:off x="5358454" y="3066485"/>
                <a:ext cx="1957040" cy="646331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3600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تعلم أقران</a:t>
                </a:r>
              </a:p>
            </p:txBody>
          </p:sp>
        </p:grpSp>
        <p:pic>
          <p:nvPicPr>
            <p:cNvPr id="20" name="صورة 19">
              <a:extLst>
                <a:ext uri="{FF2B5EF4-FFF2-40B4-BE49-F238E27FC236}">
                  <a16:creationId xmlns:a16="http://schemas.microsoft.com/office/drawing/2014/main" id="{5B6FC0A0-4014-F920-3E74-D0D6299EFAA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7F7F7"/>
                </a:clrFrom>
                <a:clrTo>
                  <a:srgbClr val="F7F7F7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9532950" y="5781755"/>
              <a:ext cx="605044" cy="729555"/>
            </a:xfrm>
            <a:prstGeom prst="rect">
              <a:avLst/>
            </a:prstGeom>
          </p:spPr>
        </p:pic>
      </p:grpSp>
      <p:pic>
        <p:nvPicPr>
          <p:cNvPr id="24" name="صورة 23">
            <a:extLst>
              <a:ext uri="{FF2B5EF4-FFF2-40B4-BE49-F238E27FC236}">
                <a16:creationId xmlns:a16="http://schemas.microsoft.com/office/drawing/2014/main" id="{F6A6B86D-A90A-80C2-54F6-1DB08A32967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745" y="571555"/>
            <a:ext cx="744303" cy="744303"/>
          </a:xfrm>
          <a:prstGeom prst="rect">
            <a:avLst/>
          </a:prstGeom>
        </p:spPr>
      </p:pic>
      <p:sp>
        <p:nvSpPr>
          <p:cNvPr id="27" name="مربع نص 26">
            <a:extLst>
              <a:ext uri="{FF2B5EF4-FFF2-40B4-BE49-F238E27FC236}">
                <a16:creationId xmlns:a16="http://schemas.microsoft.com/office/drawing/2014/main" id="{9AE7C105-4D23-2630-BCD2-DB5B67632CF4}"/>
              </a:ext>
            </a:extLst>
          </p:cNvPr>
          <p:cNvSpPr txBox="1"/>
          <p:nvPr/>
        </p:nvSpPr>
        <p:spPr>
          <a:xfrm>
            <a:off x="-93195" y="6253568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latin typeface="Sakkal Majalla" panose="02000000000000000000" pitchFamily="2" charset="-78"/>
                <a:cs typeface="Sakkal Majalla" panose="02000000000000000000" pitchFamily="2" charset="-78"/>
              </a:rPr>
              <a:t>جواهر الحارثي </a:t>
            </a:r>
            <a:r>
              <a:rPr lang="en-US" dirty="0">
                <a:latin typeface="Sakkal Majalla" panose="02000000000000000000" pitchFamily="2" charset="-78"/>
                <a:cs typeface="Sakkal Majalla" panose="02000000000000000000" pitchFamily="2" charset="-78"/>
              </a:rPr>
              <a:t>@jewelsAlshdaddi</a:t>
            </a:r>
            <a:endParaRPr lang="ar-SA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" name="مربع نص 1">
            <a:extLst>
              <a:ext uri="{FF2B5EF4-FFF2-40B4-BE49-F238E27FC236}">
                <a16:creationId xmlns:a16="http://schemas.microsoft.com/office/drawing/2014/main" id="{744D5670-CAD8-073D-D3A8-091279B85DEB}"/>
              </a:ext>
            </a:extLst>
          </p:cNvPr>
          <p:cNvSpPr txBox="1"/>
          <p:nvPr/>
        </p:nvSpPr>
        <p:spPr>
          <a:xfrm>
            <a:off x="9403302" y="1056312"/>
            <a:ext cx="2530421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>
              <a:defRPr/>
            </a:pPr>
            <a:r>
              <a:rPr lang="ar-SA" sz="24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الموضوع/ </a:t>
            </a:r>
          </a:p>
          <a:p>
            <a:pPr lvl="0" algn="ctr">
              <a:defRPr/>
            </a:pPr>
            <a:r>
              <a:rPr lang="ar-SA" sz="2400" dirty="0">
                <a:solidFill>
                  <a:schemeClr val="tx2">
                    <a:lumMod val="75000"/>
                    <a:lumOff val="2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المستوى الإحداثي</a:t>
            </a:r>
          </a:p>
          <a:p>
            <a:pPr lvl="0" algn="ctr">
              <a:defRPr/>
            </a:pPr>
            <a:r>
              <a:rPr lang="ar-SA" sz="24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1447/04/15</a:t>
            </a:r>
          </a:p>
        </p:txBody>
      </p:sp>
      <p:sp>
        <p:nvSpPr>
          <p:cNvPr id="16" name="مربع نص 15">
            <a:extLst>
              <a:ext uri="{FF2B5EF4-FFF2-40B4-BE49-F238E27FC236}">
                <a16:creationId xmlns:a16="http://schemas.microsoft.com/office/drawing/2014/main" id="{05CC1E77-A2F7-6750-85D7-C43282BD2FA5}"/>
              </a:ext>
            </a:extLst>
          </p:cNvPr>
          <p:cNvSpPr txBox="1"/>
          <p:nvPr/>
        </p:nvSpPr>
        <p:spPr>
          <a:xfrm>
            <a:off x="9473394" y="4268930"/>
            <a:ext cx="2390237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dirty="0">
                <a:solidFill>
                  <a:schemeClr val="accent2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الأهداف الخاصة: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ar-SA" sz="2400" dirty="0">
                <a:solidFill>
                  <a:srgbClr val="7030A0"/>
                </a:solidFill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التمثيل البياني لزوج مرتب.</a:t>
            </a:r>
          </a:p>
        </p:txBody>
      </p:sp>
      <p:pic>
        <p:nvPicPr>
          <p:cNvPr id="19" name="صورة 18">
            <a:extLst>
              <a:ext uri="{FF2B5EF4-FFF2-40B4-BE49-F238E27FC236}">
                <a16:creationId xmlns:a16="http://schemas.microsoft.com/office/drawing/2014/main" id="{F97CA114-C474-F705-AE84-1DFEF7A5CC3D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552221" y="2555392"/>
            <a:ext cx="2232583" cy="1414787"/>
          </a:xfrm>
          <a:prstGeom prst="rect">
            <a:avLst/>
          </a:prstGeom>
        </p:spPr>
      </p:pic>
      <p:pic>
        <p:nvPicPr>
          <p:cNvPr id="21" name="صورة 20">
            <a:extLst>
              <a:ext uri="{FF2B5EF4-FFF2-40B4-BE49-F238E27FC236}">
                <a16:creationId xmlns:a16="http://schemas.microsoft.com/office/drawing/2014/main" id="{E12522A5-DA3F-861B-7218-3A863BD6DB79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44842" b="24999"/>
          <a:stretch/>
        </p:blipFill>
        <p:spPr>
          <a:xfrm>
            <a:off x="1066755" y="1214611"/>
            <a:ext cx="8291731" cy="1677179"/>
          </a:xfrm>
          <a:prstGeom prst="rect">
            <a:avLst/>
          </a:prstGeom>
        </p:spPr>
      </p:pic>
      <p:pic>
        <p:nvPicPr>
          <p:cNvPr id="22" name="صورة 21" descr="صورة تحتوي على رمز, خط&#10;&#10;تم إنشاء الوصف تلقائياً">
            <a:extLst>
              <a:ext uri="{FF2B5EF4-FFF2-40B4-BE49-F238E27FC236}">
                <a16:creationId xmlns:a16="http://schemas.microsoft.com/office/drawing/2014/main" id="{653F5068-780F-B1EB-6EB7-97992D79142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938" y="1967439"/>
            <a:ext cx="4194412" cy="4194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3450899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1698</TotalTime>
  <Words>662</Words>
  <Application>Microsoft Office PowerPoint</Application>
  <PresentationFormat>شاشة عريضة</PresentationFormat>
  <Paragraphs>290</Paragraphs>
  <Slides>18</Slides>
  <Notes>18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7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18</vt:i4>
      </vt:variant>
    </vt:vector>
  </HeadingPairs>
  <TitlesOfParts>
    <vt:vector size="26" baseType="lpstr">
      <vt:lpstr>AGA Aladdin Regular</vt:lpstr>
      <vt:lpstr>Aptos</vt:lpstr>
      <vt:lpstr>Aptos Display</vt:lpstr>
      <vt:lpstr>Arial</vt:lpstr>
      <vt:lpstr>Arial Black</vt:lpstr>
      <vt:lpstr>Sakkal Majalla</vt:lpstr>
      <vt:lpstr>Wingdings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User67R</dc:creator>
  <cp:lastModifiedBy>User67R</cp:lastModifiedBy>
  <cp:revision>75</cp:revision>
  <dcterms:created xsi:type="dcterms:W3CDTF">2024-08-19T04:20:33Z</dcterms:created>
  <dcterms:modified xsi:type="dcterms:W3CDTF">2025-10-06T21:41:10Z</dcterms:modified>
</cp:coreProperties>
</file>