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  <p:sldMasterId id="2147483672" r:id="rId2"/>
    <p:sldMasterId id="2147483684" r:id="rId3"/>
    <p:sldMasterId id="2147483696" r:id="rId4"/>
    <p:sldMasterId id="2147483708" r:id="rId5"/>
    <p:sldMasterId id="2147483732" r:id="rId6"/>
    <p:sldMasterId id="2147483744" r:id="rId7"/>
    <p:sldMasterId id="2147483756" r:id="rId8"/>
  </p:sldMasterIdLst>
  <p:notesMasterIdLst>
    <p:notesMasterId r:id="rId29"/>
  </p:notesMasterIdLst>
  <p:sldIdLst>
    <p:sldId id="2570" r:id="rId9"/>
    <p:sldId id="256" r:id="rId10"/>
    <p:sldId id="2617" r:id="rId11"/>
    <p:sldId id="414" r:id="rId12"/>
    <p:sldId id="2606" r:id="rId13"/>
    <p:sldId id="2607" r:id="rId14"/>
    <p:sldId id="2611" r:id="rId15"/>
    <p:sldId id="374" r:id="rId16"/>
    <p:sldId id="2612" r:id="rId17"/>
    <p:sldId id="2613" r:id="rId18"/>
    <p:sldId id="2616" r:id="rId19"/>
    <p:sldId id="2614" r:id="rId20"/>
    <p:sldId id="413" r:id="rId21"/>
    <p:sldId id="415" r:id="rId22"/>
    <p:sldId id="2608" r:id="rId23"/>
    <p:sldId id="2609" r:id="rId24"/>
    <p:sldId id="368" r:id="rId25"/>
    <p:sldId id="2615" r:id="rId26"/>
    <p:sldId id="2591" r:id="rId27"/>
    <p:sldId id="1134" r:id="rId28"/>
  </p:sldIdLst>
  <p:sldSz cx="9144000" cy="6858000" type="screen4x3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33"/>
    <a:srgbClr val="FF5050"/>
    <a:srgbClr val="CC66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90073" autoAdjust="0"/>
    <p:restoredTop sz="95737" autoAdjust="0"/>
  </p:normalViewPr>
  <p:slideViewPr>
    <p:cSldViewPr>
      <p:cViewPr varScale="1">
        <p:scale>
          <a:sx n="82" d="100"/>
          <a:sy n="82" d="100"/>
        </p:scale>
        <p:origin x="1738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presProps" Target="presProps.xml"/><Relationship Id="rId8" Type="http://schemas.openxmlformats.org/officeDocument/2006/relationships/slideMaster" Target="slideMasters/slideMaster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49B5DD90-0248-4249-A5CD-ACF7E2CBBD86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37DF44AC-4BBE-452B-BBC3-2EA8CFE4027C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971061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الحل : 0.15 × 275 = 41.25</a:t>
            </a:r>
            <a:r>
              <a:rPr lang="ar-SA" sz="9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موسى</a:t>
            </a:r>
            <a:endParaRPr lang="en-US" sz="14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50CDB-36A3-458B-B207-716D97A5D6B9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40240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</a:t>
            </a:r>
            <a:r>
              <a:rPr kumimoji="0" lang="ar-SA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75 ريال و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00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الخصم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25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الحل : النسبة = 100 - ........... = ......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=  = ..........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ثمن البيع = السعر × النسبة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ثمن البيع = 75 ريالاً × .......... = .......ريالاً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DFD30-C4C3-4746-96AC-B5B99CD9416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637590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)</a:t>
            </a:r>
            <a:r>
              <a:rPr kumimoji="0" lang="ar-SA" sz="16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QuranAlKareem" panose="02000000000000000000" pitchFamily="2" charset="-78"/>
              </a:rPr>
              <a:t>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75 ريال و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highlight>
                  <a:srgbClr val="00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الخصم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25 </a:t>
            </a: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٪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الحل : النسبة = 100 - ........... = ......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=  = ..........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ثمن البيع = السعر × النسبة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200" b="1" i="0" u="none" strike="noStrike" kern="1200" cap="none" spc="0" normalizeH="0" baseline="0" noProof="0">
                <a:ln>
                  <a:noFill/>
                </a:ln>
                <a:solidFill>
                  <a:srgbClr val="000099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ثمن البيع = 75 ريالاً × .......... = .......ريالاً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DFD30-C4C3-4746-96AC-B5B99CD9416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80165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DFD30-C4C3-4746-96AC-B5B99CD9416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86675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9DFD30-C4C3-4746-96AC-B5B99CD9416A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5056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/>
            <a:r>
              <a:rPr lang="ar-SA" sz="12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الحل : 0.15 × 275 = 41.25</a:t>
            </a:r>
            <a:r>
              <a:rPr lang="ar-SA" sz="900" b="1">
                <a:solidFill>
                  <a:srgbClr val="C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 موسى</a:t>
            </a:r>
            <a:endParaRPr lang="en-US" sz="14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50CDB-36A3-458B-B207-716D97A5D6B9}" type="slidenum">
              <a:rPr kumimoji="0" 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6617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عنصر نائب لصورة الشريحة 1">
            <a:extLst>
              <a:ext uri="{FF2B5EF4-FFF2-40B4-BE49-F238E27FC236}">
                <a16:creationId xmlns:a16="http://schemas.microsoft.com/office/drawing/2014/main" id="{5ED6FB83-5584-64B7-50B9-361E169156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9155" name="عنصر نائب للملاحظات 2">
            <a:extLst>
              <a:ext uri="{FF2B5EF4-FFF2-40B4-BE49-F238E27FC236}">
                <a16:creationId xmlns:a16="http://schemas.microsoft.com/office/drawing/2014/main" id="{1537511B-E82E-D3EB-D4F4-4C42B84EC3B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SA" altLang="ar-SA"/>
          </a:p>
        </p:txBody>
      </p:sp>
      <p:sp>
        <p:nvSpPr>
          <p:cNvPr id="49156" name="عنصر نائب لرقم الشريحة 3">
            <a:extLst>
              <a:ext uri="{FF2B5EF4-FFF2-40B4-BE49-F238E27FC236}">
                <a16:creationId xmlns:a16="http://schemas.microsoft.com/office/drawing/2014/main" id="{BDAF89A5-35DA-1F42-2EA4-FF0603C40F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55629EC7-5B86-413F-B384-F0E56DC59166}" type="slidenum">
              <a:rPr kumimoji="0" lang="ar-SA" altLang="ar-SA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ar-SA" altLang="ar-SA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197272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05323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477757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117640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7918109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270268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4525781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1985738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24063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40373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5826478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EBCBD161-3691-E19F-8138-79456F0187A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E9A5146-5642-F3DB-AF08-EFA538FAB6A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9AFAE9E-6F08-B229-E58C-A155940F12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7839553-D360-42F0-B2DA-95D1185C0E9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0841547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8D35CD8-DDDB-F673-3281-7F74CC76E67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7D56D1E-0A4D-2062-8C37-3B8D2913C36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03C7E34-C89D-80B3-A6C0-7BCF6EBF208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F58BCA-EB81-4886-BAED-37FA82F4460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0607163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675FA34-A26C-9CB2-B8C2-2202008D41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A2A9B55-E982-E481-BFCE-EBF444668BD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D3F4156-275F-82B5-3401-E82B86E2B6C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6D9199-282D-48EE-BDA0-B247785DB679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6960557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E5A58CF-EADC-A8B0-8044-ADBB16F2F75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35FD07-6C12-BC59-0A96-8C608C6B115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3CB6DA4-BE86-5D79-0AF1-B7B55D96FF0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499973-FF04-4CBB-8A39-DF2A329D815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9697497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5ABF0773-CF2F-32C5-ED06-7A6DF9452A8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67B41A38-3204-238D-34A6-A70B4786196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B202633A-BAFA-CBD7-BBAB-9C4ADC95089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5EAAA0-E50A-49A1-80CE-F2C58B8B671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289559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04BE3330-1B4A-2476-53DF-F5F947C574F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9A2BB38-2A1B-BD72-676B-DF88A780F97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610F618-391E-2580-F995-C97575422DC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93E102-EA40-4913-8EB7-FB8321730B58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7063987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AE02F60F-E4D5-BC39-6FF0-9E1FE58F79A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D2ECB1F-678D-4373-C382-EEF93E2F916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992DBE39-9E12-0107-E96F-A97910931E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8A6377-CF2B-4D4F-9C54-F048F2A6EEC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81157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AC2BDB-B0FF-0128-53EC-FCCD9637D00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1FD83E7-3630-457A-E099-D0165FC6A01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26BEB0-0B14-C21A-D218-C68BDCE50BE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7FC334-49A2-47C6-AB2E-08AC31366C4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0535602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AD14A0-B857-D699-473B-CDC7D8E9673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765D21-5F8E-932B-7249-C8BCF5F4F77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58EA297-375A-79D6-8403-AF769512662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4D2C1DF-AEC4-4234-A6AF-3A90351239D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8624221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D736779-985E-727D-C464-07B39CDA87A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18D9B47-BCB9-040E-D2C1-F81097C96A6E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C69F42E-8104-2092-9E94-34778C814D6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CB29C8-E8B9-4EB6-9DCC-45E7D400D30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931629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98EDA2B-7C80-93F6-49FF-8951761AA23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9BAD33E-9C35-FD57-2E34-401408D739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782271C-D565-B73C-5A1B-2C24D775775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6D02052-43EC-410C-9CB8-7805BE8B53D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7758091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875507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504294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10803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468300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62905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311863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1172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23824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93240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15559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10795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0ABC223-1406-EE79-C2BF-9143B910345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1E89C8D-F4A1-64B6-9DEE-60B7EF7DDD9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15BD5A1-09B9-4765-50B9-77C6C3BBF8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12476-9884-456D-8418-B775A612A94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27310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1B8A1B-5F0D-89D9-A590-97FF0195FB8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5CCFF7-C2D7-1837-6EDC-37B7E8BBF1C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6D0F9AD-0255-4B90-7746-456E268DA39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96CAD5-8F30-49F7-B6D5-75688E587C7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04574390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EF93B8F-3DAE-7A61-E525-2269A51E854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E49B49F5-F082-78BA-F7BB-56D02D6DCF1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258FF1A-2A4C-238A-CF5F-EC92B4D41BC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7EF67A-9E32-46C6-BD21-15AF8542AD9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57972177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D39EED-CCCF-A66E-F666-8A59D49DAF5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8B3EF41-2EBC-A8EC-A386-864AD730197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BDEF559-34A0-AB96-1E0C-BD56CEB3CEB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6E84796-F79C-4DEA-876D-FB2332F3B7E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36279487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F10410E3-61DB-C898-971A-6794634537A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5006E974-D780-3118-8E81-2800CDCF2C9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207D9252-E0A0-4F0C-3E67-106A4468591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93402BC-3267-4BB4-9F3A-7870CD12F5A3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1572969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B014573C-19F3-3121-3105-76FCD09C87C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05C60AC6-8099-CDF1-1629-313A0AC037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5895EC8-D3C5-027B-89B4-28AABD7A111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5A9589-E34C-4601-A51D-CE2004B2D1B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625045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DB5AA4-1887-C8A3-79D7-B4478DF1460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E5255206-F6D7-812E-2BD0-096345DBC93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14F46F6D-F9BA-C2C7-3F46-CFA2A174E1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767BABE-48D0-4297-9279-C1E29DD4CBBD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7158739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C9C9B6-48CC-FB26-23FF-C0A7CD2CCB7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270FE7-CEBD-8A19-73C2-1066D2D9485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70D5E6B-744E-CFFB-EB05-D97E4670515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694FEB-F87D-4539-9D79-E4F42F1AD1A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942300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C3C102-A239-4334-2950-88B1B357823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63B1BC-DDDB-7083-01E5-EA289C0C45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20D2A0A-0FF6-8F9A-BEC7-531D236181C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F8FDEF-EB25-45DC-8E92-FB893F4A66C4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8081631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79492B9-2F76-7D47-3D69-E08402200E0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000A97BE-DCDB-250D-3B38-1A484957CC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65FF268-3EF7-741D-846E-561D7333FFE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97D873-F1E9-4E78-9671-803220513C6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65419083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3B90318-6138-577C-3D97-37C24A286CB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CCF26F7-4E95-F816-26AE-79A979E9CFE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8412D23-184A-D835-889F-DCD6E1BB0FF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EA16C6-C47C-4654-B79F-20187264074C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5426191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ar-SA"/>
              <a:t>انقر لتحرير نمط العنوان الثانوي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CBF6AC0-4057-6365-1755-BC15176378C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1A8A0F4-DB60-D6D5-5110-AC98F7A6EE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F8AB36D-DBE0-92B4-7398-288336BF59E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20287C-2759-4BC0-AF37-5D469916D342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54477229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1FA20205-B765-0A5E-6277-92F2451772C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C33D632-A18A-AAF2-8B31-C6931B67D99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996AB5F-D4C3-CE3E-B017-E333EC99972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4C3C35-CC53-4DBA-A1FC-1A396295A22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57912217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0EB1DFBD-23B6-4BA1-1C92-D52F8516F69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13F4B03-8BAB-2810-D7FF-A152A07A2C8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54306B7-CA87-1B18-5CA6-FC2E2D3B772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C9D09-27B2-422A-8F93-52785D400F75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8286611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51093E-FA76-C3FD-8D22-62210CB54F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B7D8042-E523-BFA6-4A9C-05E5B277EE3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9899B94-2C3B-5CAD-2812-4A663532D5C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797C5B-62EB-44C5-B250-6F1B1C6D702F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0630466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06186FFE-2B8B-2064-8238-3AFBD295C64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7F4376E-08A7-9288-43FD-321DE9835B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E6D5A265-D119-A7BF-EC16-17B9D38F862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1FC5F-09B9-4744-B9FE-2FD949E528C0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196291363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7A5D71B-B2D1-3A8C-D600-547129AB0CF0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BC939AFB-3F40-7726-0529-1F639EC4D47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9458A4CF-6FD6-C350-E052-91922E834B9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8FBD82-A311-4A06-89FB-B06D393D746B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717033947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D70D0C3-3B5C-2F68-179F-A0D460ADC18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BE3F2218-4C11-4693-C60C-73C01A138A1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4808A2B-928D-0082-ABE2-EB625018E187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CD17EA-4A99-4F90-B2E1-6209486FDDF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370143496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D917F29-EAAA-821D-2802-3E6F2CFA0B0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B12846-6AA1-3495-DCF2-7248686B7FB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F38F044-BB02-C1A1-8260-077096C13DB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00000E4-BA78-40F9-9FDD-7E23288F083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45087922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4607D26-5E9A-A6B3-1D08-90EAAB69030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75A61E3-F77C-1378-65B9-41C3430F5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26A3D8-1642-4C78-0234-E01375B951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BB6210-BFBB-4A3C-BDC1-85FEE0F39251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7478306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686C308-427A-043B-F52A-1EE2631647A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5FD96FD-49CE-F16C-14BB-60A4FC33CA1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B7B1056-DF55-EF39-810D-737587512E0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E2F27B-517B-41A7-B3B6-361D9E5DABC2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484094483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E16D9F-A1EE-6117-FB36-E62F83E8C4C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712F1BD7-AC20-550A-6441-DB7370069C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D4AE7B-8834-AC5E-4CA0-294346B791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E446CA-79EF-4E85-AB7A-4469906B5FC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280547396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31"/>
            <a:ext cx="7772400" cy="1470025"/>
          </a:xfrm>
        </p:spPr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928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3857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57864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77152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9644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15728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35016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54305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ACDFFD-E270-3A22-498F-FE42E6819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F7D7B1-95A6-4CC6-AF1D-9153E6E8654E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64EA3E2-C5F0-974A-CCE9-EBCE375EAD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8F9B563-D621-C4D6-7D84-D6D845C2A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3EA002-C32D-4CFD-9BB3-4147CE0FCCD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535587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CA66D55-DB04-7D6C-58BA-8ADE6C30B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94DE1-D0AC-4D87-BCC8-196A0B95118B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6BE2F072-2F60-D820-400B-B019A17D9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6F77BBB-E1ED-A099-9D1B-9D81E9191B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71542C-C5F8-4604-9678-29D55ABC628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301506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6"/>
            <a:ext cx="7772400" cy="1362075"/>
          </a:xfrm>
        </p:spPr>
        <p:txBody>
          <a:bodyPr anchor="t"/>
          <a:lstStyle>
            <a:lvl1pPr algn="l">
              <a:defRPr sz="1688" b="1" cap="all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1pPr>
            <a:lvl2pPr marL="192881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5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E9581A55-6C46-874C-714E-538643E77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0DBBEA-755A-4EA9-8D0C-F196B25E1F32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0F84BFD-0339-9200-E1A9-11E43DE9E3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2941A518-5513-65E8-8FD9-F3EAF079F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A6E9D-0E58-4BD3-A85E-9C74BEA552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4739333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6"/>
            <a:ext cx="4038600" cy="4525963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60"/>
            </a:lvl4pPr>
            <a:lvl5pPr>
              <a:defRPr sz="760"/>
            </a:lvl5pPr>
            <a:lvl6pPr>
              <a:defRPr sz="760"/>
            </a:lvl6pPr>
            <a:lvl7pPr>
              <a:defRPr sz="760"/>
            </a:lvl7pPr>
            <a:lvl8pPr>
              <a:defRPr sz="760"/>
            </a:lvl8pPr>
            <a:lvl9pPr>
              <a:defRPr sz="76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6"/>
            <a:ext cx="4038600" cy="4525963"/>
          </a:xfrm>
        </p:spPr>
        <p:txBody>
          <a:bodyPr/>
          <a:lstStyle>
            <a:lvl1pPr>
              <a:defRPr sz="1181"/>
            </a:lvl1pPr>
            <a:lvl2pPr>
              <a:defRPr sz="1013"/>
            </a:lvl2pPr>
            <a:lvl3pPr>
              <a:defRPr sz="844"/>
            </a:lvl3pPr>
            <a:lvl4pPr>
              <a:defRPr sz="760"/>
            </a:lvl4pPr>
            <a:lvl5pPr>
              <a:defRPr sz="760"/>
            </a:lvl5pPr>
            <a:lvl6pPr>
              <a:defRPr sz="760"/>
            </a:lvl6pPr>
            <a:lvl7pPr>
              <a:defRPr sz="760"/>
            </a:lvl7pPr>
            <a:lvl8pPr>
              <a:defRPr sz="760"/>
            </a:lvl8pPr>
            <a:lvl9pPr>
              <a:defRPr sz="76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5AEBC252-5C8E-BB57-B6D2-EB2FD4D69E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FC42F3-6BA8-40D5-92A0-0165BA02EDA7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F71C8E9-3B6A-3C4D-01B9-7AD33E062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D3D958E0-C861-755B-1F3E-AAFE3F667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0C7CFD-74F5-407E-8346-15B2C20DD49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098161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6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8" y="1535113"/>
            <a:ext cx="4041775" cy="63976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8" y="2174875"/>
            <a:ext cx="4041775" cy="3951288"/>
          </a:xfrm>
        </p:spPr>
        <p:txBody>
          <a:bodyPr/>
          <a:lstStyle>
            <a:lvl1pPr>
              <a:defRPr sz="1013"/>
            </a:lvl1pPr>
            <a:lvl2pPr>
              <a:defRPr sz="844"/>
            </a:lvl2pPr>
            <a:lvl3pPr>
              <a:defRPr sz="760"/>
            </a:lvl3pPr>
            <a:lvl4pPr>
              <a:defRPr sz="675"/>
            </a:lvl4pPr>
            <a:lvl5pPr>
              <a:defRPr sz="675"/>
            </a:lvl5pPr>
            <a:lvl6pPr>
              <a:defRPr sz="675"/>
            </a:lvl6pPr>
            <a:lvl7pPr>
              <a:defRPr sz="675"/>
            </a:lvl7pPr>
            <a:lvl8pPr>
              <a:defRPr sz="675"/>
            </a:lvl8pPr>
            <a:lvl9pPr>
              <a:defRPr sz="675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1347F18D-A1D1-2D5D-16EF-DB1B15D399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CCB2C8-AB17-4023-9120-841B5964A5FD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9493AB9F-3D4C-7A3D-0C60-34ACA2A7FF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F5D1A0D0-A2B7-458F-348F-8FA1B2E9B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8A65D4-EF2A-44B8-A7CC-74601F87B3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751527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0FAC81BA-9428-815F-E21B-AC95A5CD0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CBF5F3-021C-4BF1-8BC9-868153705C6A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144EAE1F-D821-B9E6-D000-D6733B54A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4E9C92BA-7CCA-199F-F022-961E8720BD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7ED49F-99FE-4155-9C23-A862607973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262791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0E01ADB0-6E21-267C-8BAA-5E799B4D79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CE24A4-A0C1-40BD-9E62-959289E435C8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C30807F1-6EE1-4541-9216-C28AC5893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7D02C84C-F501-3AF4-1D1B-ED43FAF720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470C62-FE99-477C-B810-0CD673A1A3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50665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2" y="273050"/>
            <a:ext cx="3008313" cy="1162050"/>
          </a:xfrm>
        </p:spPr>
        <p:txBody>
          <a:bodyPr anchor="b"/>
          <a:lstStyle>
            <a:lvl1pPr algn="l">
              <a:defRPr sz="844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6"/>
            <a:ext cx="5111750" cy="5853113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E5EFE26B-AC47-62B6-3371-C20E25A91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CD3053-F5B5-4933-A621-F8778DCC9568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F934671-F613-0CBD-F374-BD6447FE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5A81F703-9449-0B8A-238E-2D7609DAF0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5B7EDD-36EB-4733-BC6A-1593F164206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421482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844" b="1"/>
            </a:lvl1pPr>
          </a:lstStyle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pPr lvl="0"/>
            <a:endParaRPr lang="en-US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591"/>
            </a:lvl1pPr>
            <a:lvl2pPr marL="192881" indent="0">
              <a:buNone/>
              <a:defRPr sz="506"/>
            </a:lvl2pPr>
            <a:lvl3pPr marL="385763" indent="0">
              <a:buNone/>
              <a:defRPr sz="422"/>
            </a:lvl3pPr>
            <a:lvl4pPr marL="578644" indent="0">
              <a:buNone/>
              <a:defRPr sz="380"/>
            </a:lvl4pPr>
            <a:lvl5pPr marL="771525" indent="0">
              <a:buNone/>
              <a:defRPr sz="380"/>
            </a:lvl5pPr>
            <a:lvl6pPr marL="964406" indent="0">
              <a:buNone/>
              <a:defRPr sz="380"/>
            </a:lvl6pPr>
            <a:lvl7pPr marL="1157288" indent="0">
              <a:buNone/>
              <a:defRPr sz="380"/>
            </a:lvl7pPr>
            <a:lvl8pPr marL="1350169" indent="0">
              <a:buNone/>
              <a:defRPr sz="380"/>
            </a:lvl8pPr>
            <a:lvl9pPr marL="1543050" indent="0">
              <a:buNone/>
              <a:defRPr sz="380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5475B5E7-8E0B-52D7-5EDC-8318F7E45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24A6AA-1878-49EC-B9AD-F14B19861E4B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02DCBBA1-9FF1-D13D-9F4D-F844B9F9D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52653D94-E13E-4332-EA94-F1FFADF06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D713F5-BDC2-48D5-BF60-2E42D219257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9626472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FDA654E-AFBB-57D1-A712-1FD6736009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545BB1-8221-4332-9AD9-1B2144479C70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1CB186-DCD5-AC11-C508-3B3EC47F6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272A918-AC7F-333C-BAFF-887E44F22F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33E938B-D386-4805-9779-162A9B1C92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544013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44"/>
            <a:ext cx="2057400" cy="5851525"/>
          </a:xfrm>
        </p:spPr>
        <p:txBody>
          <a:bodyPr vert="eaVert"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44"/>
            <a:ext cx="6019800" cy="5851525"/>
          </a:xfrm>
        </p:spPr>
        <p:txBody>
          <a:bodyPr vert="eaVert"/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28F3456-71C1-65AF-2DB4-EF24C6D3C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93DE1F-8775-4554-B1A0-569EA1697143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E68BED7-59A0-CBB2-27C2-B84D0722E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B4DB56B-FEAB-E256-A731-E46E34CD1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15897D-9F17-4CE5-BFDF-8AC673FD44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328154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4040742-833F-3F53-4895-7C23D05B028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F8080EA-56CE-103C-C9A4-7C8C50CB83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C03FFC7-DF18-89AC-C971-90BF7C931F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5AC632D-77A1-0084-F837-58F8D7F07C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7D9DECD-19B2-A479-23D1-18BB23BB74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946694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A076ACD-CB49-660B-CE1E-69DD09F792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5D0727C-4C70-A658-74FD-7D9FD50D9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5E8BE35-C9FE-E6B7-2A03-3B5917BC1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AAB8576-3BF4-B68D-9C62-57967EC5C0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41291079-98BC-9D8B-35F1-EA4647B34C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3587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FFF202B-88F5-261B-4784-E9BACE9AC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59516A7E-5C18-73DA-6E52-61AA4C15E8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541DCC6-4D5C-3AC6-15F8-92D5234A8B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9C0C1D2-46A2-8144-DF6C-5A82867631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5E3DB7EF-A500-819D-C1EB-A2A6B1EC4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37145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FE08CEEE-C71F-AD5E-06A1-FF860DD92C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8E28992-DA87-91AD-22E1-8E85E21516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80066FF-5608-162C-0162-E359B0B9D0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409F7B6D-EBF7-F6BF-CE3A-7B4DCF811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 rtl="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69A78DE-8B95-A0C7-E822-1EDA08A96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 rtl="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FF500020-7B96-0C63-9AC2-A4E4021BD7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rtl="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95722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6FC8950F-1301-5806-AC34-7EA02559E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E62DFCE-A569-FEB5-3186-127FCAC6B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F2A384AF-B4C3-871B-1F3D-85F30F4507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E4449B95-885F-7DAB-05B8-E09838E0198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8E860334-A9A7-3790-C474-A962870A28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A738C0D4-E3F0-5AF1-EF7A-B499B0D3B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95652063-7D83-76EA-E3C8-2F1E18064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01C6B1BB-97E7-056E-27BA-6A71C1863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6452387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A03A4A9-28FE-7F23-BA71-7D91E0CE3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298CBB4E-306C-F4A5-DC3F-9E67244B86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3D3C5478-0BA1-0D0E-6C81-FD6221CAB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D06B29FA-4C8D-7650-C148-7BF20E3AA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7862546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D6E41FFC-2EFA-4AFF-CD93-6A6E6E1F2A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6D31B62A-7687-4537-F5F4-AA60FD499D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290954C9-7C02-3A4D-DC5A-C8E3CC5D7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12159430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0E2D25D-92FE-FA7F-5402-74338C5D4F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97518BD-2D5A-F001-7B18-99D74F050D2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B1D25CAA-2437-5170-655C-28B0AF4833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DCC152B9-DE52-C7C8-601F-4BFF0D012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defTabSz="457200" rtl="0"/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FD3AEDF3-990C-1A36-127C-5D840E8D12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defTabSz="457200" rtl="0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D850E2F7-FFE9-1E32-471F-6EE3DE051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defTabSz="457200" rtl="0"/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457200" rtl="0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29256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5DC4684-0FD2-DD58-CD06-5BE7DCA662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D5FE3AEC-CC2E-2A69-C17F-CB7BEAE560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86BDC265-4527-A55C-AF4F-F1615C4A32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AC4959C9-EF02-357F-5266-F904945744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7F80449B-476B-2C8F-05E2-C8DF7A8F9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43B7683-C19A-7515-C432-8C7936ABEE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65996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451D6C0-224F-B623-C233-F6DFDA714D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EB0B09EB-6141-3966-05EC-A314A8F141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F05E7C4-BB66-C3C1-1CE0-2AB8A7163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0804C8C9-B2C5-995D-EB1A-AF5962CBF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A665168-2CB3-A646-2411-32D2F6D86C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947641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8D6FE37-3D79-8054-8514-92C3CFBF3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71794C7-3B4A-FE95-027C-46AC2419F2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94A0BAD1-4E4A-AB85-A75C-C123CFC7C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11/30/2023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998A21ED-1BFB-4DF9-FE07-98B437893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6370550-FB3B-9458-1F54-9CF8D0237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608939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253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013"/>
            </a:lvl1pPr>
            <a:lvl2pPr marL="192881" indent="0" algn="ctr">
              <a:buNone/>
              <a:defRPr sz="844"/>
            </a:lvl2pPr>
            <a:lvl3pPr marL="385763" indent="0" algn="ctr">
              <a:buNone/>
              <a:defRPr sz="760"/>
            </a:lvl3pPr>
            <a:lvl4pPr marL="578644" indent="0" algn="ctr">
              <a:buNone/>
              <a:defRPr sz="675"/>
            </a:lvl4pPr>
            <a:lvl5pPr marL="771525" indent="0" algn="ctr">
              <a:buNone/>
              <a:defRPr sz="675"/>
            </a:lvl5pPr>
            <a:lvl6pPr marL="964406" indent="0" algn="ctr">
              <a:buNone/>
              <a:defRPr sz="675"/>
            </a:lvl6pPr>
            <a:lvl7pPr marL="1157288" indent="0" algn="ctr">
              <a:buNone/>
              <a:defRPr sz="675"/>
            </a:lvl7pPr>
            <a:lvl8pPr marL="1350169" indent="0" algn="ctr">
              <a:buNone/>
              <a:defRPr sz="675"/>
            </a:lvl8pPr>
            <a:lvl9pPr marL="1543050" indent="0" algn="ctr">
              <a:buNone/>
              <a:defRPr sz="675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6AC6F1D-B36B-4096-A960-0D900365BA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80AC35-6D23-4559-8D34-D54963F0765A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5843628-DD27-43CC-80E1-E5194E9899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1E2DDB5-FF9D-4C9E-9A66-5F0CFCCFA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88B5F9-6B4F-4FD5-9CED-9B3DDD9F2A9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1821884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577C096-5550-4391-B63E-2D03B4F749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E5C56E9-78BC-4E75-8E4C-78FDC19F1BC9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30A6EB96-6835-4B22-93FE-55A7466D84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E3EFE5F-F2C9-493D-A20E-0E4EB0DE6F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D481FB-6D70-4ABF-84FB-2EC018976E72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2275107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3888" y="1709743"/>
            <a:ext cx="7886700" cy="2852737"/>
          </a:xfrm>
        </p:spPr>
        <p:txBody>
          <a:bodyPr anchor="b"/>
          <a:lstStyle>
            <a:lvl1pPr>
              <a:defRPr sz="2531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3888" y="4589468"/>
            <a:ext cx="7886700" cy="1500187"/>
          </a:xfrm>
        </p:spPr>
        <p:txBody>
          <a:bodyPr/>
          <a:lstStyle>
            <a:lvl1pPr marL="0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1pPr>
            <a:lvl2pPr marL="192881" indent="0">
              <a:buNone/>
              <a:defRPr sz="844">
                <a:solidFill>
                  <a:schemeClr val="tx1">
                    <a:tint val="75000"/>
                  </a:schemeClr>
                </a:solidFill>
              </a:defRPr>
            </a:lvl2pPr>
            <a:lvl3pPr marL="385763" indent="0">
              <a:buNone/>
              <a:defRPr sz="760">
                <a:solidFill>
                  <a:schemeClr val="tx1">
                    <a:tint val="75000"/>
                  </a:schemeClr>
                </a:solidFill>
              </a:defRPr>
            </a:lvl3pPr>
            <a:lvl4pPr marL="578644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4pPr>
            <a:lvl5pPr marL="771525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5pPr>
            <a:lvl6pPr marL="964406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6pPr>
            <a:lvl7pPr marL="1157288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7pPr>
            <a:lvl8pPr marL="1350169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8pPr>
            <a:lvl9pPr marL="1543050" indent="0">
              <a:buNone/>
              <a:defRPr sz="67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C2D16A0E-C353-483A-A1F9-4BFA148AE0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05F25-50C4-49AC-BAF9-A9BFAF111A7F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F4D55E0-F280-4B42-92A5-FA4828BF2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3A7A7B7-B935-43E5-8DBE-4474689EB6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723E7-4873-4BD1-9C8A-DB6C85C47AD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08249262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03C53F9E-D9C2-4281-A3F4-F2055804ED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DA27F5-2618-4332-882A-C73CBA640C5F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A5CDC8D7-9F8D-4003-8E26-0454D9493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81058213-4CAB-4ECA-BEDB-73F7C0B985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7350A-1308-4E94-9B3F-09F55AD7C42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48775752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365129"/>
            <a:ext cx="78867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29152" y="1681163"/>
            <a:ext cx="3887391" cy="823912"/>
          </a:xfrm>
        </p:spPr>
        <p:txBody>
          <a:bodyPr anchor="b"/>
          <a:lstStyle>
            <a:lvl1pPr marL="0" indent="0">
              <a:buNone/>
              <a:defRPr sz="1013" b="1"/>
            </a:lvl1pPr>
            <a:lvl2pPr marL="192881" indent="0">
              <a:buNone/>
              <a:defRPr sz="844" b="1"/>
            </a:lvl2pPr>
            <a:lvl3pPr marL="385763" indent="0">
              <a:buNone/>
              <a:defRPr sz="760" b="1"/>
            </a:lvl3pPr>
            <a:lvl4pPr marL="578644" indent="0">
              <a:buNone/>
              <a:defRPr sz="675" b="1"/>
            </a:lvl4pPr>
            <a:lvl5pPr marL="771525" indent="0">
              <a:buNone/>
              <a:defRPr sz="675" b="1"/>
            </a:lvl5pPr>
            <a:lvl6pPr marL="964406" indent="0">
              <a:buNone/>
              <a:defRPr sz="675" b="1"/>
            </a:lvl6pPr>
            <a:lvl7pPr marL="1157288" indent="0">
              <a:buNone/>
              <a:defRPr sz="675" b="1"/>
            </a:lvl7pPr>
            <a:lvl8pPr marL="1350169" indent="0">
              <a:buNone/>
              <a:defRPr sz="675" b="1"/>
            </a:lvl8pPr>
            <a:lvl9pPr marL="1543050" indent="0">
              <a:buNone/>
              <a:defRPr sz="675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29152" y="2505075"/>
            <a:ext cx="3887391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3">
            <a:extLst>
              <a:ext uri="{FF2B5EF4-FFF2-40B4-BE49-F238E27FC236}">
                <a16:creationId xmlns:a16="http://schemas.microsoft.com/office/drawing/2014/main" id="{252F8E17-3B1E-49B1-8DFB-90B315F46F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DA46C6-837B-4234-BECF-405E80783E49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8" name="عنصر نائب للتذييل 4">
            <a:extLst>
              <a:ext uri="{FF2B5EF4-FFF2-40B4-BE49-F238E27FC236}">
                <a16:creationId xmlns:a16="http://schemas.microsoft.com/office/drawing/2014/main" id="{6A6F9A6E-3C1D-4071-9874-1581164609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9" name="عنصر نائب لرقم الشريحة 5">
            <a:extLst>
              <a:ext uri="{FF2B5EF4-FFF2-40B4-BE49-F238E27FC236}">
                <a16:creationId xmlns:a16="http://schemas.microsoft.com/office/drawing/2014/main" id="{F030D7EC-200B-4B8C-BD78-77B8DBC7E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F59405-006C-4F5A-81A7-14592313A773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4186524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3">
            <a:extLst>
              <a:ext uri="{FF2B5EF4-FFF2-40B4-BE49-F238E27FC236}">
                <a16:creationId xmlns:a16="http://schemas.microsoft.com/office/drawing/2014/main" id="{58659CDD-E8F6-450B-956C-5C8646B94A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D7DF49-0CB3-459E-9B0C-F74F4B0E1FCD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4" name="عنصر نائب للتذييل 4">
            <a:extLst>
              <a:ext uri="{FF2B5EF4-FFF2-40B4-BE49-F238E27FC236}">
                <a16:creationId xmlns:a16="http://schemas.microsoft.com/office/drawing/2014/main" id="{74C27AE8-8B72-49F2-80DE-8E3F5ACABA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5" name="عنصر نائب لرقم الشريحة 5">
            <a:extLst>
              <a:ext uri="{FF2B5EF4-FFF2-40B4-BE49-F238E27FC236}">
                <a16:creationId xmlns:a16="http://schemas.microsoft.com/office/drawing/2014/main" id="{2D88FF41-9FDD-462D-AF5A-90F28FD2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E550F-BA54-42C7-B061-B6ABC9695E70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46901327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3">
            <a:extLst>
              <a:ext uri="{FF2B5EF4-FFF2-40B4-BE49-F238E27FC236}">
                <a16:creationId xmlns:a16="http://schemas.microsoft.com/office/drawing/2014/main" id="{667E3D63-2C30-4AFD-99C2-146CF06A26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2BEA20-6A98-4CEC-9265-2D0E8E35A03B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3" name="عنصر نائب للتذييل 4">
            <a:extLst>
              <a:ext uri="{FF2B5EF4-FFF2-40B4-BE49-F238E27FC236}">
                <a16:creationId xmlns:a16="http://schemas.microsoft.com/office/drawing/2014/main" id="{464CFFC6-65CF-41FC-A9FB-AAAFD828E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4" name="عنصر نائب لرقم الشريحة 5">
            <a:extLst>
              <a:ext uri="{FF2B5EF4-FFF2-40B4-BE49-F238E27FC236}">
                <a16:creationId xmlns:a16="http://schemas.microsoft.com/office/drawing/2014/main" id="{DCEE1FC2-055E-4D2B-B8B5-5BB7FD5A3E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D592A3-FB70-4396-AEC3-25238B794F7D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08132954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887391" y="987430"/>
            <a:ext cx="4629150" cy="4873625"/>
          </a:xfrm>
        </p:spPr>
        <p:txBody>
          <a:bodyPr/>
          <a:lstStyle>
            <a:lvl1pPr>
              <a:defRPr sz="1350"/>
            </a:lvl1pPr>
            <a:lvl2pPr>
              <a:defRPr sz="1181"/>
            </a:lvl2pPr>
            <a:lvl3pPr>
              <a:defRPr sz="1013"/>
            </a:lvl3pPr>
            <a:lvl4pPr>
              <a:defRPr sz="844"/>
            </a:lvl4pPr>
            <a:lvl5pPr>
              <a:defRPr sz="844"/>
            </a:lvl5pPr>
            <a:lvl6pPr>
              <a:defRPr sz="844"/>
            </a:lvl6pPr>
            <a:lvl7pPr>
              <a:defRPr sz="844"/>
            </a:lvl7pPr>
            <a:lvl8pPr>
              <a:defRPr sz="844"/>
            </a:lvl8pPr>
            <a:lvl9pPr>
              <a:defRPr sz="844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20B5F596-6FCC-4AF4-AC47-E62E828F3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3895D4-4FD5-4BF0-8735-AC0998598415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837893C4-91AB-422B-AB3F-42CD1B0B7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13E0EE3B-7FB2-4AC9-A6F6-1809A76305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65520E8-1617-4049-AC70-202F068EEA0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6555727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135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3887391" y="987430"/>
            <a:ext cx="4629150" cy="4873625"/>
          </a:xfrm>
        </p:spPr>
        <p:txBody>
          <a:bodyPr rtlCol="1">
            <a:normAutofit/>
          </a:bodyPr>
          <a:lstStyle>
            <a:lvl1pPr marL="0" indent="0">
              <a:buNone/>
              <a:defRPr sz="1350"/>
            </a:lvl1pPr>
            <a:lvl2pPr marL="192881" indent="0">
              <a:buNone/>
              <a:defRPr sz="1181"/>
            </a:lvl2pPr>
            <a:lvl3pPr marL="385763" indent="0">
              <a:buNone/>
              <a:defRPr sz="1013"/>
            </a:lvl3pPr>
            <a:lvl4pPr marL="578644" indent="0">
              <a:buNone/>
              <a:defRPr sz="844"/>
            </a:lvl4pPr>
            <a:lvl5pPr marL="771525" indent="0">
              <a:buNone/>
              <a:defRPr sz="844"/>
            </a:lvl5pPr>
            <a:lvl6pPr marL="964406" indent="0">
              <a:buNone/>
              <a:defRPr sz="844"/>
            </a:lvl6pPr>
            <a:lvl7pPr marL="1157288" indent="0">
              <a:buNone/>
              <a:defRPr sz="844"/>
            </a:lvl7pPr>
            <a:lvl8pPr marL="1350169" indent="0">
              <a:buNone/>
              <a:defRPr sz="844"/>
            </a:lvl8pPr>
            <a:lvl9pPr marL="1543050" indent="0">
              <a:buNone/>
              <a:defRPr sz="844"/>
            </a:lvl9pPr>
          </a:lstStyle>
          <a:p>
            <a:pPr lvl="0"/>
            <a:endParaRPr lang="ar-SA" noProof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675"/>
            </a:lvl1pPr>
            <a:lvl2pPr marL="192881" indent="0">
              <a:buNone/>
              <a:defRPr sz="591"/>
            </a:lvl2pPr>
            <a:lvl3pPr marL="385763" indent="0">
              <a:buNone/>
              <a:defRPr sz="506"/>
            </a:lvl3pPr>
            <a:lvl4pPr marL="578644" indent="0">
              <a:buNone/>
              <a:defRPr sz="422"/>
            </a:lvl4pPr>
            <a:lvl5pPr marL="771525" indent="0">
              <a:buNone/>
              <a:defRPr sz="422"/>
            </a:lvl5pPr>
            <a:lvl6pPr marL="964406" indent="0">
              <a:buNone/>
              <a:defRPr sz="422"/>
            </a:lvl6pPr>
            <a:lvl7pPr marL="1157288" indent="0">
              <a:buNone/>
              <a:defRPr sz="422"/>
            </a:lvl7pPr>
            <a:lvl8pPr marL="1350169" indent="0">
              <a:buNone/>
              <a:defRPr sz="422"/>
            </a:lvl8pPr>
            <a:lvl9pPr marL="1543050" indent="0">
              <a:buNone/>
              <a:defRPr sz="422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3">
            <a:extLst>
              <a:ext uri="{FF2B5EF4-FFF2-40B4-BE49-F238E27FC236}">
                <a16:creationId xmlns:a16="http://schemas.microsoft.com/office/drawing/2014/main" id="{D9D85C9B-4279-4931-A972-9092932058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9DD23A-26F3-4AC5-AC69-182CE2DC543A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6" name="عنصر نائب للتذييل 4">
            <a:extLst>
              <a:ext uri="{FF2B5EF4-FFF2-40B4-BE49-F238E27FC236}">
                <a16:creationId xmlns:a16="http://schemas.microsoft.com/office/drawing/2014/main" id="{552C8261-ECAA-4F5F-9638-08275D003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7" name="عنصر نائب لرقم الشريحة 5">
            <a:extLst>
              <a:ext uri="{FF2B5EF4-FFF2-40B4-BE49-F238E27FC236}">
                <a16:creationId xmlns:a16="http://schemas.microsoft.com/office/drawing/2014/main" id="{5AD6FE62-45FE-4EB2-929B-8623E9F3E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6F7D5-5CC8-48F9-8D8E-6F76BD0B0F3A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8085690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4CA7A6C-323B-405B-8AC2-302CAAF892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17B24F-D3DB-407A-B176-5FFA78986BF9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240EB585-AA8C-4660-BD56-3A367DAB94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6599F2B-1E8A-43F9-B779-D886FED2B6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909B58-0668-46F2-A3A1-E1104F1E2D1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243409712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543676" y="365125"/>
            <a:ext cx="1971675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628652" y="365125"/>
            <a:ext cx="5800725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86536643-FD6E-497A-A015-BB5F757F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B222F-3122-4E30-8A96-213EEE6B3CB7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758D515-FE98-4CA5-84A9-9B0563D61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08BBB8C-CF6B-400E-B1F1-68CC744E3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E13A3-1C11-499D-932C-4EDA99D5A2EB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5785812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العنوان الرئيسي</a:t>
            </a:r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E63EB3-8E48-4A15-9A6D-ADB498328267}" type="datetimeFigureOut">
              <a:rPr lang="ar-SA" smtClean="0"/>
              <a:t>18/05/45</a:t>
            </a:fld>
            <a:endParaRPr lang="ar-SA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5BE426-367F-4B0D-B08A-E8AE9D6E5819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250381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3B2E0331-9DA2-9964-4E96-86849EE6383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6882E4B0-56BB-6721-3E65-D77B6D421B1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AC095258-B2A1-FF07-B051-6B2FD54BD71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975DB888-C178-B940-6515-F2ED33A5D741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9F73FC3C-554C-DFD0-B6D7-64A835C1B58A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 smtClean="0"/>
            </a:lvl1pPr>
          </a:lstStyle>
          <a:p>
            <a:pPr>
              <a:defRPr/>
            </a:pPr>
            <a:fld id="{DCC7A245-5673-4DCA-BC78-7FCF65D51DC7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04255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B1A5DA-6CC5-4AF5-B2B2-F09C11C76C1E}" type="datetimeFigureOut">
              <a:rPr lang="en-US" smtClean="0"/>
              <a:t>11/30/2023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BB1C66-FA8D-4808-9D8E-AE1AD44AB24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389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9BCE1BA0-80C6-5108-BF24-95AC47BFC03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5E09211-BBBF-CA06-E83E-CF04DDB2DA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4C67B78D-CEC7-CFB3-6BB9-434DD6FFBB44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4946F36-CF70-E727-831A-F55CDD4BA65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6B71544-1267-23B8-554A-79ABFB7FAE7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/>
            </a:lvl1pPr>
          </a:lstStyle>
          <a:p>
            <a:pPr>
              <a:defRPr/>
            </a:pPr>
            <a:fld id="{D889DC0A-B575-4070-A764-B5B1E817E5F6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3730783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74898443-3010-A946-DC03-17C310C954A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9CC55F2-3659-3F8C-A113-F49F4FB93C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8E29F5E-1199-1B82-8538-F64D2475FF5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D703F793-D0C4-C85D-3A46-FE45E590552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rtl="1" eaLnBrk="1" hangingPunct="1">
              <a:defRPr sz="1400"/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27E8DA9B-8B72-00D0-B2AE-72E78E4811BD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rtl="1" eaLnBrk="1" hangingPunct="1">
              <a:defRPr sz="1400"/>
            </a:lvl1pPr>
          </a:lstStyle>
          <a:p>
            <a:pPr>
              <a:defRPr/>
            </a:pPr>
            <a:fld id="{3A4EE52B-B20E-4BC5-847B-97F0D65393DA}" type="slidenum">
              <a:rPr lang="ar-SA" altLang="ar-SA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3255605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2pPr>
      <a:lvl3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3pPr>
      <a:lvl4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4pPr>
      <a:lvl5pPr algn="ctr" rtl="1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5pPr>
      <a:lvl6pPr marL="4572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6pPr>
      <a:lvl7pPr marL="9144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7pPr>
      <a:lvl8pPr marL="13716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8pPr>
      <a:lvl9pPr marL="1828800" algn="ctr" rtl="1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r" rtl="1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rtl="1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r" rtl="1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r" rtl="1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r" rtl="1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r" rtl="1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عنصر نائب للعنوان 1">
            <a:extLst>
              <a:ext uri="{FF2B5EF4-FFF2-40B4-BE49-F238E27FC236}">
                <a16:creationId xmlns:a16="http://schemas.microsoft.com/office/drawing/2014/main" id="{FD33E000-5ADA-2F43-5927-CB98FC8E038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العنوان الرئيسي</a:t>
            </a:r>
            <a:endParaRPr lang="en-US" altLang="ar-SA"/>
          </a:p>
        </p:txBody>
      </p:sp>
      <p:sp>
        <p:nvSpPr>
          <p:cNvPr id="7171" name="عنصر نائب للنص 2">
            <a:extLst>
              <a:ext uri="{FF2B5EF4-FFF2-40B4-BE49-F238E27FC236}">
                <a16:creationId xmlns:a16="http://schemas.microsoft.com/office/drawing/2014/main" id="{4713ACB3-4F92-4450-E657-903B2EBC8D7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النص الرئيسي</a:t>
            </a:r>
            <a:endParaRPr lang="en-US" altLang="ar-SA"/>
          </a:p>
          <a:p>
            <a:pPr lvl="1"/>
            <a:r>
              <a:rPr lang="ar-SA" altLang="ar-SA"/>
              <a:t>المستوى الثاني</a:t>
            </a:r>
            <a:endParaRPr lang="en-US" altLang="ar-SA"/>
          </a:p>
          <a:p>
            <a:pPr lvl="2"/>
            <a:r>
              <a:rPr lang="ar-SA" altLang="ar-SA"/>
              <a:t>المستوى الثالث</a:t>
            </a:r>
            <a:endParaRPr lang="en-US" altLang="ar-SA"/>
          </a:p>
          <a:p>
            <a:pPr lvl="3"/>
            <a:r>
              <a:rPr lang="ar-SA" altLang="ar-SA"/>
              <a:t>المستوى الرابع</a:t>
            </a:r>
            <a:endParaRPr lang="en-US" altLang="ar-SA"/>
          </a:p>
          <a:p>
            <a:pPr lvl="4"/>
            <a:r>
              <a:rPr lang="ar-SA" altLang="ar-SA"/>
              <a:t>المستوى الخامس</a:t>
            </a:r>
            <a:endParaRPr lang="en-US" altLang="ar-SA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66B8DC8-77DD-10AD-D68E-F8B9C1D30D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51D71233-F4DF-45A5-86D8-DBD9BFE1D70F}" type="datetimeFigureOut">
              <a:rPr lang="en-US"/>
              <a:pPr>
                <a:defRPr/>
              </a:pPr>
              <a:t>11/30/2023</a:t>
            </a:fld>
            <a:endParaRPr lang="en-US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7801E1D-1093-2594-5B73-F66C231E471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3694CAB-E145-5615-6946-C0B9285283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CF94753B-CEC3-489F-8E0E-C240CA656B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367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ctr" defTabSz="385763" rtl="0" eaLnBrk="0" fontAlgn="base" hangingPunct="0">
        <a:spcBef>
          <a:spcPct val="0"/>
        </a:spcBef>
        <a:spcAft>
          <a:spcPct val="0"/>
        </a:spcAft>
        <a:defRPr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385763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2pPr>
      <a:lvl3pPr algn="ctr" defTabSz="385763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3pPr>
      <a:lvl4pPr algn="ctr" defTabSz="385763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4pPr>
      <a:lvl5pPr algn="ctr" defTabSz="385763" rtl="0" eaLnBrk="0" fontAlgn="base" hangingPunct="0">
        <a:spcBef>
          <a:spcPct val="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5pPr>
      <a:lvl6pPr marL="257175" algn="ctr" defTabSz="385763" rtl="0" fontAlgn="base"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6pPr>
      <a:lvl7pPr marL="514350" algn="ctr" defTabSz="385763" rtl="0" fontAlgn="base"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7pPr>
      <a:lvl8pPr marL="771525" algn="ctr" defTabSz="385763" rtl="0" fontAlgn="base"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8pPr>
      <a:lvl9pPr marL="1028700" algn="ctr" defTabSz="385763" rtl="0" fontAlgn="base"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" panose="020F0502020204030204" pitchFamily="34" charset="0"/>
          <a:cs typeface="Times New Roman" panose="02020603050405020304" pitchFamily="18" charset="0"/>
        </a:defRPr>
      </a:lvl9pPr>
    </p:titleStyle>
    <p:bodyStyle>
      <a:lvl1pPr marL="144463" indent="-144463" algn="l" defTabSz="3857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12738" indent="-119063" algn="l" defTabSz="3857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481013" indent="-95250" algn="l" defTabSz="3857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674688" indent="-95250" algn="l" defTabSz="3857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800" kern="1200">
          <a:solidFill>
            <a:schemeClr val="tx1"/>
          </a:solidFill>
          <a:latin typeface="+mn-lt"/>
          <a:ea typeface="+mn-ea"/>
          <a:cs typeface="+mn-cs"/>
        </a:defRPr>
      </a:lvl4pPr>
      <a:lvl5pPr marL="866775" indent="-95250" algn="l" defTabSz="385763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800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l" defTabSz="385763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l" defTabSz="385763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l" defTabSz="385763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l" defTabSz="385763" rtl="0" eaLnBrk="1" latinLnBrk="0" hangingPunct="1">
        <a:spcBef>
          <a:spcPct val="20000"/>
        </a:spcBef>
        <a:buFont typeface="Arial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l" defTabSz="385763" rtl="0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859F2AE-CF60-8489-3A2F-84A9D9917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1948FA92-B33B-BE8A-276A-9B5D43E45E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F0DD1DF-5C92-E638-0CB9-7200AE02CF7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D811D8-E3F8-36BC-2DA5-D384007BDF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 alt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B18994C-77E9-BA57-8211-550F30CBEE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B3B3FDB-9853-45CE-914D-1B0D8777C0CC}" type="slidenum">
              <a:rPr lang="ar-SA" altLang="ar-SA" smtClean="0"/>
              <a:pPr>
                <a:defRPr/>
              </a:pPr>
              <a:t>‹#›</a:t>
            </a:fld>
            <a:endParaRPr lang="en-US" altLang="ar-SA"/>
          </a:p>
        </p:txBody>
      </p:sp>
    </p:spTree>
    <p:extLst>
      <p:ext uri="{BB962C8B-B14F-4D97-AF65-F5344CB8AC3E}">
        <p14:creationId xmlns:p14="http://schemas.microsoft.com/office/powerpoint/2010/main" val="19556841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r" defTabSz="685800" rtl="1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r" defTabSz="685800" rtl="1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r" defTabSz="685800" rtl="1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r" defTabSz="685800" rtl="1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عنصر نائب للعنوان 1">
            <a:extLst>
              <a:ext uri="{FF2B5EF4-FFF2-40B4-BE49-F238E27FC236}">
                <a16:creationId xmlns:a16="http://schemas.microsoft.com/office/drawing/2014/main" id="{9142FC94-CBBB-4D2E-ADCB-FFCD438DEC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28650" y="365129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نمط عنوان الشكل الرئيسي</a:t>
            </a:r>
          </a:p>
        </p:txBody>
      </p:sp>
      <p:sp>
        <p:nvSpPr>
          <p:cNvPr id="23555" name="عنصر نائب للنص 2">
            <a:extLst>
              <a:ext uri="{FF2B5EF4-FFF2-40B4-BE49-F238E27FC236}">
                <a16:creationId xmlns:a16="http://schemas.microsoft.com/office/drawing/2014/main" id="{E4796009-49E9-4840-A384-3E78B1732B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ar-SA" altLang="ar-SA"/>
              <a:t>انقر لتحرير أنماط نص الشكل الرئيسي</a:t>
            </a:r>
          </a:p>
          <a:p>
            <a:pPr lvl="1"/>
            <a:r>
              <a:rPr lang="ar-SA" altLang="ar-SA"/>
              <a:t>المستوى الثاني</a:t>
            </a:r>
          </a:p>
          <a:p>
            <a:pPr lvl="2"/>
            <a:r>
              <a:rPr lang="ar-SA" altLang="ar-SA"/>
              <a:t>المستوى الثالث</a:t>
            </a:r>
          </a:p>
          <a:p>
            <a:pPr lvl="3"/>
            <a:r>
              <a:rPr lang="ar-SA" altLang="ar-SA"/>
              <a:t>المستوى الرابع</a:t>
            </a:r>
          </a:p>
          <a:p>
            <a:pPr lvl="4"/>
            <a:r>
              <a:rPr lang="ar-SA" alt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5EEC3F8-6D5A-4B22-965C-09978C0966D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4579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BB22A8C-FDA6-4A7B-8F2F-D1CE0452DD81}" type="datetimeFigureOut">
              <a:rPr lang="ar-SA"/>
              <a:pPr>
                <a:defRPr/>
              </a:pPr>
              <a:t>18/05/45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B14B7752-F913-45B2-A231-A928943432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4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76ACCB8-4897-4BEF-AD70-D68AD45685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650" y="6356354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 rtl="1" eaLnBrk="1" hangingPunct="1">
              <a:defRPr sz="50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9BD02C7-3691-4576-8B64-443B5CF4F881}" type="slidenum">
              <a:rPr lang="ar-SA"/>
              <a:pPr>
                <a:defRPr/>
              </a:pPr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071342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r" defTabSz="385763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56" kern="1200">
          <a:solidFill>
            <a:schemeClr val="tx1"/>
          </a:solidFill>
          <a:latin typeface="+mj-lt"/>
          <a:ea typeface="+mj-ea"/>
          <a:cs typeface="+mj-cs"/>
        </a:defRPr>
      </a:lvl1pPr>
      <a:lvl2pPr algn="r" defTabSz="385763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2pPr>
      <a:lvl3pPr algn="r" defTabSz="385763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3pPr>
      <a:lvl4pPr algn="r" defTabSz="385763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4pPr>
      <a:lvl5pPr algn="r" defTabSz="385763" rtl="1" eaLnBrk="0" fontAlgn="base" hangingPunct="0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5pPr>
      <a:lvl6pPr marL="257175" algn="r" defTabSz="385763" rtl="1" fontAlgn="base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6pPr>
      <a:lvl7pPr marL="514350" algn="r" defTabSz="385763" rtl="1" fontAlgn="base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7pPr>
      <a:lvl8pPr marL="771525" algn="r" defTabSz="385763" rtl="1" fontAlgn="base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8pPr>
      <a:lvl9pPr marL="1028700" algn="r" defTabSz="385763" rtl="1" fontAlgn="base">
        <a:lnSpc>
          <a:spcPct val="90000"/>
        </a:lnSpc>
        <a:spcBef>
          <a:spcPct val="0"/>
        </a:spcBef>
        <a:spcAft>
          <a:spcPct val="0"/>
        </a:spcAft>
        <a:defRPr sz="1856">
          <a:solidFill>
            <a:schemeClr val="tx1"/>
          </a:solidFill>
          <a:latin typeface="Calibri Light" panose="020F0302020204030204" pitchFamily="34" charset="0"/>
          <a:cs typeface="Times New Roman" panose="02020603050405020304" pitchFamily="18" charset="0"/>
        </a:defRPr>
      </a:lvl9pPr>
    </p:titleStyle>
    <p:bodyStyle>
      <a:lvl1pPr marL="96441" indent="-96441" algn="r" defTabSz="385763" rtl="1" eaLnBrk="0" fontAlgn="base" hangingPunct="0">
        <a:lnSpc>
          <a:spcPct val="90000"/>
        </a:lnSpc>
        <a:spcBef>
          <a:spcPts val="422"/>
        </a:spcBef>
        <a:spcAft>
          <a:spcPct val="0"/>
        </a:spcAft>
        <a:buFont typeface="Arial" panose="020B0604020202020204" pitchFamily="34" charset="0"/>
        <a:buChar char="•"/>
        <a:defRPr sz="1181" kern="1200">
          <a:solidFill>
            <a:schemeClr val="tx1"/>
          </a:solidFill>
          <a:latin typeface="+mn-lt"/>
          <a:ea typeface="+mn-ea"/>
          <a:cs typeface="+mn-cs"/>
        </a:defRPr>
      </a:lvl1pPr>
      <a:lvl2pPr marL="289322" indent="-96441" algn="r" defTabSz="385763" rtl="1" eaLnBrk="0" fontAlgn="base" hangingPunct="0">
        <a:lnSpc>
          <a:spcPct val="90000"/>
        </a:lnSpc>
        <a:spcBef>
          <a:spcPts val="211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482204" indent="-96441" algn="r" defTabSz="385763" rtl="1" eaLnBrk="0" fontAlgn="base" hangingPunct="0">
        <a:lnSpc>
          <a:spcPct val="90000"/>
        </a:lnSpc>
        <a:spcBef>
          <a:spcPts val="211"/>
        </a:spcBef>
        <a:spcAft>
          <a:spcPct val="0"/>
        </a:spcAft>
        <a:buFont typeface="Arial" panose="020B0604020202020204" pitchFamily="34" charset="0"/>
        <a:buChar char="•"/>
        <a:defRPr sz="844" kern="1200">
          <a:solidFill>
            <a:schemeClr val="tx1"/>
          </a:solidFill>
          <a:latin typeface="+mn-lt"/>
          <a:ea typeface="+mn-ea"/>
          <a:cs typeface="+mn-cs"/>
        </a:defRPr>
      </a:lvl3pPr>
      <a:lvl4pPr marL="675085" indent="-96441" algn="r" defTabSz="385763" rtl="1" eaLnBrk="0" fontAlgn="base" hangingPunct="0">
        <a:lnSpc>
          <a:spcPct val="90000"/>
        </a:lnSpc>
        <a:spcBef>
          <a:spcPts val="211"/>
        </a:spcBef>
        <a:spcAft>
          <a:spcPct val="0"/>
        </a:spcAft>
        <a:buFont typeface="Arial" panose="020B0604020202020204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4pPr>
      <a:lvl5pPr marL="867966" indent="-96441" algn="r" defTabSz="385763" rtl="1" eaLnBrk="0" fontAlgn="base" hangingPunct="0">
        <a:lnSpc>
          <a:spcPct val="90000"/>
        </a:lnSpc>
        <a:spcBef>
          <a:spcPts val="211"/>
        </a:spcBef>
        <a:spcAft>
          <a:spcPct val="0"/>
        </a:spcAft>
        <a:buFont typeface="Arial" panose="020B0604020202020204" pitchFamily="34" charset="0"/>
        <a:buChar char="•"/>
        <a:defRPr sz="731" kern="1200">
          <a:solidFill>
            <a:schemeClr val="tx1"/>
          </a:solidFill>
          <a:latin typeface="+mn-lt"/>
          <a:ea typeface="+mn-ea"/>
          <a:cs typeface="+mn-cs"/>
        </a:defRPr>
      </a:lvl5pPr>
      <a:lvl6pPr marL="1060847" indent="-96441" algn="r" defTabSz="385763" rtl="1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253729" indent="-96441" algn="r" defTabSz="385763" rtl="1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446610" indent="-96441" algn="r" defTabSz="385763" rtl="1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639491" indent="-96441" algn="r" defTabSz="385763" rtl="1" eaLnBrk="1" latinLnBrk="0" hangingPunct="1">
        <a:lnSpc>
          <a:spcPct val="90000"/>
        </a:lnSpc>
        <a:spcBef>
          <a:spcPts val="211"/>
        </a:spcBef>
        <a:buFont typeface="Arial" panose="020B0604020202020204" pitchFamily="34" charset="0"/>
        <a:buChar char="•"/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1pPr>
      <a:lvl2pPr marL="192881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2pPr>
      <a:lvl3pPr marL="385763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3pPr>
      <a:lvl4pPr marL="578644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4pPr>
      <a:lvl5pPr marL="771525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5pPr>
      <a:lvl6pPr marL="964406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6pPr>
      <a:lvl7pPr marL="1157288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7pPr>
      <a:lvl8pPr marL="1350169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8pPr>
      <a:lvl9pPr marL="1543050" algn="r" defTabSz="385763" rtl="1" eaLnBrk="1" latinLnBrk="0" hangingPunct="1">
        <a:defRPr sz="7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3.png"/><Relationship Id="rId7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14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.png"/><Relationship Id="rId5" Type="http://schemas.openxmlformats.org/officeDocument/2006/relationships/image" Target="../media/image18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6.png"/><Relationship Id="rId5" Type="http://schemas.openxmlformats.org/officeDocument/2006/relationships/image" Target="../media/image19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8.xml"/><Relationship Id="rId6" Type="http://schemas.openxmlformats.org/officeDocument/2006/relationships/image" Target="../media/image20.png"/><Relationship Id="rId5" Type="http://schemas.openxmlformats.org/officeDocument/2006/relationships/image" Target="../media/image6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1.png"/><Relationship Id="rId4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32.png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t.me/asmaalawfy" TargetMode="External"/><Relationship Id="rId1" Type="http://schemas.openxmlformats.org/officeDocument/2006/relationships/slideLayout" Target="../slideLayouts/slideLayout79.xml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2" name="Rectangle 6"/>
          <p:cNvSpPr/>
          <p:nvPr/>
        </p:nvSpPr>
        <p:spPr>
          <a:xfrm>
            <a:off x="0" y="791149"/>
            <a:ext cx="4279835" cy="5209601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266386 w 4813275"/>
              <a:gd name="connsiteY2" fmla="*/ 2547868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386444 w 4813275"/>
              <a:gd name="connsiteY2" fmla="*/ 2825893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3169125 w 4813275"/>
              <a:gd name="connsiteY2" fmla="*/ 281406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3169125" y="281406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55" name="Rectangle 6"/>
          <p:cNvSpPr/>
          <p:nvPr/>
        </p:nvSpPr>
        <p:spPr>
          <a:xfrm rot="5400000" flipH="1">
            <a:off x="6350213" y="4059833"/>
            <a:ext cx="367688" cy="5209601"/>
          </a:xfrm>
          <a:custGeom>
            <a:avLst/>
            <a:gdLst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5122843 w 5122843"/>
              <a:gd name="connsiteY2" fmla="*/ 372370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649118 w 5122843"/>
              <a:gd name="connsiteY2" fmla="*/ 3294044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239691 w 5122843"/>
              <a:gd name="connsiteY2" fmla="*/ 2774026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369510 w 5122843"/>
              <a:gd name="connsiteY2" fmla="*/ 3026481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5122843"/>
              <a:gd name="connsiteY0" fmla="*/ 0 h 3723701"/>
              <a:gd name="connsiteX1" fmla="*/ 5122843 w 5122843"/>
              <a:gd name="connsiteY1" fmla="*/ 0 h 3723701"/>
              <a:gd name="connsiteX2" fmla="*/ 4069929 w 5122843"/>
              <a:gd name="connsiteY2" fmla="*/ 2535970 h 3723701"/>
              <a:gd name="connsiteX3" fmla="*/ 0 w 5122843"/>
              <a:gd name="connsiteY3" fmla="*/ 3723701 h 3723701"/>
              <a:gd name="connsiteX4" fmla="*/ 0 w 5122843"/>
              <a:gd name="connsiteY4" fmla="*/ 0 h 3723701"/>
              <a:gd name="connsiteX0" fmla="*/ 0 w 4813275"/>
              <a:gd name="connsiteY0" fmla="*/ 5982 h 3729683"/>
              <a:gd name="connsiteX1" fmla="*/ 4813275 w 4813275"/>
              <a:gd name="connsiteY1" fmla="*/ 0 h 3729683"/>
              <a:gd name="connsiteX2" fmla="*/ 4069929 w 4813275"/>
              <a:gd name="connsiteY2" fmla="*/ 2541952 h 3729683"/>
              <a:gd name="connsiteX3" fmla="*/ 0 w 4813275"/>
              <a:gd name="connsiteY3" fmla="*/ 3729683 h 3729683"/>
              <a:gd name="connsiteX4" fmla="*/ 0 w 4813275"/>
              <a:gd name="connsiteY4" fmla="*/ 5982 h 3729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813275" h="3729683">
                <a:moveTo>
                  <a:pt x="0" y="5982"/>
                </a:moveTo>
                <a:lnTo>
                  <a:pt x="4813275" y="0"/>
                </a:lnTo>
                <a:lnTo>
                  <a:pt x="4069929" y="2541952"/>
                </a:lnTo>
                <a:lnTo>
                  <a:pt x="0" y="3729683"/>
                </a:lnTo>
                <a:lnTo>
                  <a:pt x="0" y="59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06" name="Oval 10105"/>
          <p:cNvSpPr/>
          <p:nvPr/>
        </p:nvSpPr>
        <p:spPr>
          <a:xfrm>
            <a:off x="6649102" y="1772816"/>
            <a:ext cx="2057400" cy="2057400"/>
          </a:xfrm>
          <a:prstGeom prst="ellipse">
            <a:avLst/>
          </a:prstGeom>
          <a:noFill/>
          <a:ln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07" name="TextBox 10106"/>
          <p:cNvSpPr txBox="1"/>
          <p:nvPr/>
        </p:nvSpPr>
        <p:spPr>
          <a:xfrm>
            <a:off x="6847404" y="2028961"/>
            <a:ext cx="1660796" cy="1685077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0350" b="1" i="0" u="none" strike="noStrike" kern="1200" cap="none" spc="-225" normalizeH="0" baseline="0" noProof="0">
                <a:ln>
                  <a:noFill/>
                </a:ln>
                <a:solidFill>
                  <a:srgbClr val="FFBD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4</a:t>
            </a:r>
            <a:endParaRPr kumimoji="0" lang="en-US" sz="10350" b="1" i="0" u="none" strike="noStrike" kern="1200" cap="none" spc="-225" normalizeH="0" baseline="0" noProof="0" dirty="0">
              <a:ln>
                <a:noFill/>
              </a:ln>
              <a:solidFill>
                <a:srgbClr val="FFBD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0108" name="Straight Connector 10107"/>
          <p:cNvCxnSpPr>
            <a:endCxn id="10106" idx="6"/>
          </p:cNvCxnSpPr>
          <p:nvPr/>
        </p:nvCxnSpPr>
        <p:spPr>
          <a:xfrm flipH="1">
            <a:off x="8706503" y="2801516"/>
            <a:ext cx="542585" cy="0"/>
          </a:xfrm>
          <a:prstGeom prst="line">
            <a:avLst/>
          </a:prstGeom>
          <a:ln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13" name="Pentagon 10112"/>
          <p:cNvSpPr/>
          <p:nvPr/>
        </p:nvSpPr>
        <p:spPr>
          <a:xfrm>
            <a:off x="-14448" y="5526140"/>
            <a:ext cx="1776470" cy="1305499"/>
          </a:xfrm>
          <a:prstGeom prst="homePlate">
            <a:avLst>
              <a:gd name="adj" fmla="val 9936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134" name="TextBox 10133"/>
          <p:cNvSpPr txBox="1"/>
          <p:nvPr/>
        </p:nvSpPr>
        <p:spPr>
          <a:xfrm rot="16200000">
            <a:off x="6305519" y="1575847"/>
            <a:ext cx="2924402" cy="274227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91000"/>
              </a:avLst>
            </a:prstTxWarp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600" b="1" i="0" u="none" strike="noStrike" kern="1200" cap="none" spc="-113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الفصل الرابع</a:t>
            </a:r>
            <a:endParaRPr kumimoji="0" lang="en-US" sz="3600" b="1" i="0" u="none" strike="noStrike" kern="1200" cap="none" spc="-113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ight Triangle 58"/>
          <p:cNvSpPr/>
          <p:nvPr/>
        </p:nvSpPr>
        <p:spPr>
          <a:xfrm rot="5400000">
            <a:off x="2252010" y="-2256935"/>
            <a:ext cx="523877" cy="5056792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1BCD1C8-CC10-D95C-E9A4-E103C6C170AF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7498" y="3573016"/>
            <a:ext cx="2076450" cy="447675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80476D3-FAC4-3685-4E99-71E5922D13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1692" y="2008944"/>
            <a:ext cx="1038225" cy="10763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969164081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ar-SA" b="1">
                <a:solidFill>
                  <a:srgbClr val="FF0000"/>
                </a:solidFill>
              </a:rPr>
              <a:t>تدرب المعادلة المئوية</a:t>
            </a: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75C8CEB9-9F0B-5DA4-8871-A08433033BA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562" y="3717032"/>
            <a:ext cx="6238875" cy="552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9299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CE9AAE96-47A8-520D-756E-100B28BCC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048" y="1673492"/>
            <a:ext cx="5687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غيرمحفوظة للتعديل الشخصي في الدرس</a:t>
            </a: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F1BB869C-2773-2102-F355-B540113D0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2205251"/>
            <a:ext cx="39940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E47145D4-F238-01B0-58F5-8C251883AFFB}"/>
              </a:ext>
            </a:extLst>
          </p:cNvPr>
          <p:cNvSpPr txBox="1">
            <a:spLocks/>
          </p:cNvSpPr>
          <p:nvPr/>
        </p:nvSpPr>
        <p:spPr>
          <a:xfrm>
            <a:off x="3327203" y="2798565"/>
            <a:ext cx="2286893" cy="540247"/>
          </a:xfrm>
          <a:prstGeom prst="rect">
            <a:avLst/>
          </a:prstGeom>
        </p:spPr>
        <p:txBody>
          <a:bodyPr lIns="38576" tIns="19289" rIns="38576" bIns="19289" anchor="b">
            <a:normAutofit fontScale="9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  <a:endParaRPr kumimoji="0" lang="ar-SA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0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331AB002-CC8B-9C10-AB4F-6BB15AEF8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46" y="3518888"/>
            <a:ext cx="151805" cy="15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" name="مربع نص 1">
            <a:hlinkClick r:id="rId2"/>
            <a:extLst>
              <a:ext uri="{FF2B5EF4-FFF2-40B4-BE49-F238E27FC236}">
                <a16:creationId xmlns:a16="http://schemas.microsoft.com/office/drawing/2014/main" id="{721D8A3C-349D-E94C-37C7-C88DDD606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440" y="3444080"/>
            <a:ext cx="7724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51435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 هنا</a:t>
            </a:r>
          </a:p>
        </p:txBody>
      </p:sp>
      <p:pic>
        <p:nvPicPr>
          <p:cNvPr id="12" name="صورة 2">
            <a:extLst>
              <a:ext uri="{FF2B5EF4-FFF2-40B4-BE49-F238E27FC236}">
                <a16:creationId xmlns:a16="http://schemas.microsoft.com/office/drawing/2014/main" id="{D0AA2D05-34CA-182A-B2BC-FF47F8B8E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882" y="3751857"/>
            <a:ext cx="1134964" cy="544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7E123D-6C13-5F95-A284-DCF784786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52" y="4604345"/>
            <a:ext cx="470562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بتحويل الملفات من قناتي فقط –ولاأسمح بنشرها من أي حساب آخر</a:t>
            </a:r>
          </a:p>
        </p:txBody>
      </p:sp>
    </p:spTree>
    <p:extLst>
      <p:ext uri="{BB962C8B-B14F-4D97-AF65-F5344CB8AC3E}">
        <p14:creationId xmlns:p14="http://schemas.microsoft.com/office/powerpoint/2010/main" val="3326038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3" name="Text Box 11">
            <a:extLst>
              <a:ext uri="{FF2B5EF4-FFF2-40B4-BE49-F238E27FC236}">
                <a16:creationId xmlns:a16="http://schemas.microsoft.com/office/drawing/2014/main" id="{0FF3B8FE-C137-326F-FB4F-3BC491358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113" y="2779713"/>
            <a:ext cx="1376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  ؟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1" name="Text Box 39">
            <a:extLst>
              <a:ext uri="{FF2B5EF4-FFF2-40B4-BE49-F238E27FC236}">
                <a16:creationId xmlns:a16="http://schemas.microsoft.com/office/drawing/2014/main" id="{64EEA3A4-20F3-E4B9-FAD0-B35C88FC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2819400"/>
            <a:ext cx="18938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=  60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2" name="Text Box 40">
            <a:extLst>
              <a:ext uri="{FF2B5EF4-FFF2-40B4-BE49-F238E27FC236}">
                <a16:creationId xmlns:a16="http://schemas.microsoft.com/office/drawing/2014/main" id="{CB572912-955A-DA9D-1399-6C41A614F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338" y="2805113"/>
            <a:ext cx="1184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= 30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70129E20-B823-4AD1-16A4-BEFD621ED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00" y="3597275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6" name="Text Box 44">
            <a:extLst>
              <a:ext uri="{FF2B5EF4-FFF2-40B4-BE49-F238E27FC236}">
                <a16:creationId xmlns:a16="http://schemas.microsoft.com/office/drawing/2014/main" id="{EFBB25F3-FFF1-90C6-6FA4-5D402877C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288" y="3616325"/>
            <a:ext cx="2089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41357" name="Text Box 45">
            <a:extLst>
              <a:ext uri="{FF2B5EF4-FFF2-40B4-BE49-F238E27FC236}">
                <a16:creationId xmlns:a16="http://schemas.microsoft.com/office/drawing/2014/main" id="{EDDC8395-F535-D151-1CFF-D61C787CF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4248" y="5326441"/>
            <a:ext cx="116404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جـ =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18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752" name="صورة 20">
            <a:extLst>
              <a:ext uri="{FF2B5EF4-FFF2-40B4-BE49-F238E27FC236}">
                <a16:creationId xmlns:a16="http://schemas.microsoft.com/office/drawing/2014/main" id="{0CDF46A2-6691-5529-10DF-C48392767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3">
            <a:extLst>
              <a:ext uri="{FF2B5EF4-FFF2-40B4-BE49-F238E27FC236}">
                <a16:creationId xmlns:a16="http://schemas.microsoft.com/office/drawing/2014/main" id="{DACCABCE-E884-DD89-80D8-CFF841F54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913" y="4202113"/>
            <a:ext cx="812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 Box 44">
            <a:extLst>
              <a:ext uri="{FF2B5EF4-FFF2-40B4-BE49-F238E27FC236}">
                <a16:creationId xmlns:a16="http://schemas.microsoft.com/office/drawing/2014/main" id="{5E6AB9A9-7E55-5C46-3B9E-A419A34CD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300" y="4132263"/>
            <a:ext cx="16081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60 ٪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 Box 43">
            <a:extLst>
              <a:ext uri="{FF2B5EF4-FFF2-40B4-BE49-F238E27FC236}">
                <a16:creationId xmlns:a16="http://schemas.microsoft.com/office/drawing/2014/main" id="{2E275E75-D7DA-F672-58A7-10140EAE0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00" y="4772025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 Box 44">
            <a:extLst>
              <a:ext uri="{FF2B5EF4-FFF2-40B4-BE49-F238E27FC236}">
                <a16:creationId xmlns:a16="http://schemas.microsoft.com/office/drawing/2014/main" id="{4361A659-DE4E-5900-C59A-EA3F365FF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6300" y="4772025"/>
            <a:ext cx="1608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0,60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F922FAC3-FF6F-FB13-1806-82F8E02D3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63" y="2341563"/>
            <a:ext cx="26114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الجزء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ـ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AE8AE7E6-71E3-0C6E-337C-AF302B0B890E}"/>
              </a:ext>
            </a:extLst>
          </p:cNvPr>
          <p:cNvCxnSpPr>
            <a:cxnSpLocks/>
          </p:cNvCxnSpPr>
          <p:nvPr/>
        </p:nvCxnSpPr>
        <p:spPr>
          <a:xfrm>
            <a:off x="4732338" y="2630488"/>
            <a:ext cx="0" cy="38385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1">
            <a:extLst>
              <a:ext uri="{FF2B5EF4-FFF2-40B4-BE49-F238E27FC236}">
                <a16:creationId xmlns:a16="http://schemas.microsoft.com/office/drawing/2014/main" id="{D60EE0D7-14CB-1F94-F314-030372738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673" y="2333625"/>
            <a:ext cx="224857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الجزء 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جـ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7BB9F582-B0D2-CB5F-5473-6D7031164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5975" y="2774157"/>
            <a:ext cx="1376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  ؟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id="{4429D145-AA75-285E-753A-CE9FB2F1B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0194" y="2844038"/>
            <a:ext cx="18938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=  24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9DC363F5-A5A1-8276-B43C-3B751A16B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95" y="2837888"/>
            <a:ext cx="1184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= 84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 Box 43">
            <a:extLst>
              <a:ext uri="{FF2B5EF4-FFF2-40B4-BE49-F238E27FC236}">
                <a16:creationId xmlns:a16="http://schemas.microsoft.com/office/drawing/2014/main" id="{34C7C165-73A7-B0F6-D283-2285F9293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842" y="3488564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ext Box 44">
            <a:extLst>
              <a:ext uri="{FF2B5EF4-FFF2-40B4-BE49-F238E27FC236}">
                <a16:creationId xmlns:a16="http://schemas.microsoft.com/office/drawing/2014/main" id="{3EBDBD6B-AEA0-01B3-873D-1626B861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672" y="3466201"/>
            <a:ext cx="2089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2" name="Text Box 43">
            <a:extLst>
              <a:ext uri="{FF2B5EF4-FFF2-40B4-BE49-F238E27FC236}">
                <a16:creationId xmlns:a16="http://schemas.microsoft.com/office/drawing/2014/main" id="{C606CF10-326A-BA82-36D3-0790FCE4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4078288"/>
            <a:ext cx="812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Text Box 44">
            <a:extLst>
              <a:ext uri="{FF2B5EF4-FFF2-40B4-BE49-F238E27FC236}">
                <a16:creationId xmlns:a16="http://schemas.microsoft.com/office/drawing/2014/main" id="{E8A7497A-CD71-BC93-DEDB-B32CABAF8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919" y="4044422"/>
            <a:ext cx="16081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24 ٪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84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ext Box 43">
            <a:extLst>
              <a:ext uri="{FF2B5EF4-FFF2-40B4-BE49-F238E27FC236}">
                <a16:creationId xmlns:a16="http://schemas.microsoft.com/office/drawing/2014/main" id="{D40AA8CF-D67B-9186-09A5-731CD87E3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1250" y="4656138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ext Box 44">
            <a:extLst>
              <a:ext uri="{FF2B5EF4-FFF2-40B4-BE49-F238E27FC236}">
                <a16:creationId xmlns:a16="http://schemas.microsoft.com/office/drawing/2014/main" id="{F3AC9DF5-5EB5-5B68-C619-56255853C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43919" y="4652191"/>
            <a:ext cx="1608138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0,24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84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Text Box 45">
            <a:extLst>
              <a:ext uri="{FF2B5EF4-FFF2-40B4-BE49-F238E27FC236}">
                <a16:creationId xmlns:a16="http://schemas.microsoft.com/office/drawing/2014/main" id="{4CD0045D-9D2B-7790-BD8B-9E4DB758F7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398" y="5198048"/>
            <a:ext cx="132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جـ =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20,16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D35957F2-0DAA-1C58-17C8-E53382855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461" y="264850"/>
            <a:ext cx="3989249" cy="458694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96A39AFB-6B36-EB70-784E-A8C71FEB46AF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FF993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057650" y="882294"/>
            <a:ext cx="4410075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4BD8ED17-4760-751D-687F-E6D2991D341F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5720947" y="1830388"/>
            <a:ext cx="2257425" cy="438150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03905673-F090-8F6D-BACD-36AF6429263F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1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613672" y="1857342"/>
            <a:ext cx="2552700" cy="4476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/>
      <p:bldP spid="141351" grpId="0"/>
      <p:bldP spid="141352" grpId="0"/>
      <p:bldP spid="141355" grpId="0"/>
      <p:bldP spid="141356" grpId="0"/>
      <p:bldP spid="141357" grpId="0"/>
      <p:bldP spid="2" grpId="0"/>
      <p:bldP spid="4" grpId="0"/>
      <p:bldP spid="6" grpId="0"/>
      <p:bldP spid="8" grpId="0"/>
      <p:bldP spid="29" grpId="0"/>
      <p:bldP spid="35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1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3" name="Text Box 11">
            <a:extLst>
              <a:ext uri="{FF2B5EF4-FFF2-40B4-BE49-F238E27FC236}">
                <a16:creationId xmlns:a16="http://schemas.microsoft.com/office/drawing/2014/main" id="{54C7039F-51F4-B39B-5FC2-817F9F392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6772" y="2457516"/>
            <a:ext cx="13785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=45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1" name="Text Box 39">
            <a:extLst>
              <a:ext uri="{FF2B5EF4-FFF2-40B4-BE49-F238E27FC236}">
                <a16:creationId xmlns:a16="http://schemas.microsoft.com/office/drawing/2014/main" id="{24674042-26FB-CACD-75E0-CCAD88A9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258" y="2509432"/>
            <a:ext cx="171882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=؟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2" name="Text Box 40">
            <a:extLst>
              <a:ext uri="{FF2B5EF4-FFF2-40B4-BE49-F238E27FC236}">
                <a16:creationId xmlns:a16="http://schemas.microsoft.com/office/drawing/2014/main" id="{4513D427-CD62-ABA3-2385-AC87FFF73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715" y="2535459"/>
            <a:ext cx="13785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150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4FEDF3B2-DE8F-EAE0-60E0-7E0A12C4D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946" y="3004212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6" name="Text Box 44">
            <a:extLst>
              <a:ext uri="{FF2B5EF4-FFF2-40B4-BE49-F238E27FC236}">
                <a16:creationId xmlns:a16="http://schemas.microsoft.com/office/drawing/2014/main" id="{D25AAEDB-5E5F-FF70-EDDE-DB3EFA894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034" y="3020813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41357" name="Text Box 45">
            <a:extLst>
              <a:ext uri="{FF2B5EF4-FFF2-40B4-BE49-F238E27FC236}">
                <a16:creationId xmlns:a16="http://schemas.microsoft.com/office/drawing/2014/main" id="{174D0953-5350-22C6-0B02-35945888B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9018" y="4865725"/>
            <a:ext cx="13109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0,3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37" name="صورة 20">
            <a:extLst>
              <a:ext uri="{FF2B5EF4-FFF2-40B4-BE49-F238E27FC236}">
                <a16:creationId xmlns:a16="http://schemas.microsoft.com/office/drawing/2014/main" id="{D550748C-C332-1DA2-F6E0-ECEE7D46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3">
            <a:extLst>
              <a:ext uri="{FF2B5EF4-FFF2-40B4-BE49-F238E27FC236}">
                <a16:creationId xmlns:a16="http://schemas.microsoft.com/office/drawing/2014/main" id="{CF7A047A-77A3-9D9F-673A-3531F3D63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0149" y="3563223"/>
            <a:ext cx="9503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45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 Box 44">
            <a:extLst>
              <a:ext uri="{FF2B5EF4-FFF2-40B4-BE49-F238E27FC236}">
                <a16:creationId xmlns:a16="http://schemas.microsoft.com/office/drawing/2014/main" id="{B2E361B1-084B-1611-0C01-34201AD9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11894" y="3582706"/>
            <a:ext cx="14121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 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150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1B5CB8CE-C7EE-2190-32EF-B96F4FDD4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331" y="2100134"/>
            <a:ext cx="26114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النسبة المؤية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23" name="Group 24">
            <a:extLst>
              <a:ext uri="{FF2B5EF4-FFF2-40B4-BE49-F238E27FC236}">
                <a16:creationId xmlns:a16="http://schemas.microsoft.com/office/drawing/2014/main" id="{AC13F1AA-A512-9062-2E25-D59CC88F5C02}"/>
              </a:ext>
            </a:extLst>
          </p:cNvPr>
          <p:cNvGrpSpPr>
            <a:grpSpLocks/>
          </p:cNvGrpSpPr>
          <p:nvPr/>
        </p:nvGrpSpPr>
        <p:grpSpPr bwMode="auto">
          <a:xfrm>
            <a:off x="6022258" y="4043400"/>
            <a:ext cx="1601788" cy="822325"/>
            <a:chOff x="2208" y="1633"/>
            <a:chExt cx="1009" cy="518"/>
          </a:xfrm>
        </p:grpSpPr>
        <p:sp>
          <p:nvSpPr>
            <p:cNvPr id="24" name="Text Box 11">
              <a:extLst>
                <a:ext uri="{FF2B5EF4-FFF2-40B4-BE49-F238E27FC236}">
                  <a16:creationId xmlns:a16="http://schemas.microsoft.com/office/drawing/2014/main" id="{7BAF2474-1452-B62C-D89E-51D4DF121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25" name="Group 16">
              <a:extLst>
                <a:ext uri="{FF2B5EF4-FFF2-40B4-BE49-F238E27FC236}">
                  <a16:creationId xmlns:a16="http://schemas.microsoft.com/office/drawing/2014/main" id="{0E2E4342-441D-1C52-A9B0-5476C926CE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26" name="Text Box 17">
                <a:extLst>
                  <a:ext uri="{FF2B5EF4-FFF2-40B4-BE49-F238E27FC236}">
                    <a16:creationId xmlns:a16="http://schemas.microsoft.com/office/drawing/2014/main" id="{DEB59BCE-3138-EF2E-35D7-E9659DCDFC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ن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×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150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3A8D8271-386E-CBC4-5AA0-B85AD4A8F9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8" name="Text Box 19">
                <a:extLst>
                  <a:ext uri="{FF2B5EF4-FFF2-40B4-BE49-F238E27FC236}">
                    <a16:creationId xmlns:a16="http://schemas.microsoft.com/office/drawing/2014/main" id="{3C15CCE6-F297-730F-51F2-6084476CFA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150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7271DC03-0F80-BF27-3958-B872EE8C1293}"/>
              </a:ext>
            </a:extLst>
          </p:cNvPr>
          <p:cNvGrpSpPr>
            <a:grpSpLocks/>
          </p:cNvGrpSpPr>
          <p:nvPr/>
        </p:nvGrpSpPr>
        <p:grpSpPr bwMode="auto">
          <a:xfrm>
            <a:off x="7570425" y="4052291"/>
            <a:ext cx="923925" cy="793750"/>
            <a:chOff x="1805" y="3452"/>
            <a:chExt cx="224" cy="500"/>
          </a:xfrm>
        </p:grpSpPr>
        <p:sp>
          <p:nvSpPr>
            <p:cNvPr id="33" name="Text Box 17">
              <a:extLst>
                <a:ext uri="{FF2B5EF4-FFF2-40B4-BE49-F238E27FC236}">
                  <a16:creationId xmlns:a16="http://schemas.microsoft.com/office/drawing/2014/main" id="{2046B55F-2839-6265-3D1B-2BE4B053B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45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Line 18">
              <a:extLst>
                <a:ext uri="{FF2B5EF4-FFF2-40B4-BE49-F238E27FC236}">
                  <a16:creationId xmlns:a16="http://schemas.microsoft.com/office/drawing/2014/main" id="{7791778C-3703-4333-757F-9DF13366DC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5" name="Text Box 19">
              <a:extLst>
                <a:ext uri="{FF2B5EF4-FFF2-40B4-BE49-F238E27FC236}">
                  <a16:creationId xmlns:a16="http://schemas.microsoft.com/office/drawing/2014/main" id="{6497E9B2-7985-B594-17CA-D1721CDBA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6" name="Text Box 45">
            <a:extLst>
              <a:ext uri="{FF2B5EF4-FFF2-40B4-BE49-F238E27FC236}">
                <a16:creationId xmlns:a16="http://schemas.microsoft.com/office/drawing/2014/main" id="{CE501155-9BD7-C124-2B49-6DA4B4F31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12" y="5344602"/>
            <a:ext cx="14900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FA42E930-FB5F-F0DF-93AF-784DB98E342A}"/>
              </a:ext>
            </a:extLst>
          </p:cNvPr>
          <p:cNvCxnSpPr>
            <a:cxnSpLocks/>
          </p:cNvCxnSpPr>
          <p:nvPr/>
        </p:nvCxnSpPr>
        <p:spPr>
          <a:xfrm>
            <a:off x="4786578" y="2396069"/>
            <a:ext cx="0" cy="38385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1">
            <a:extLst>
              <a:ext uri="{FF2B5EF4-FFF2-40B4-BE49-F238E27FC236}">
                <a16:creationId xmlns:a16="http://schemas.microsoft.com/office/drawing/2014/main" id="{546F1F1C-EA8F-D9A2-ABA9-AF94335E3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061" y="2445162"/>
            <a:ext cx="13785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=6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ext Box 39">
            <a:extLst>
              <a:ext uri="{FF2B5EF4-FFF2-40B4-BE49-F238E27FC236}">
                <a16:creationId xmlns:a16="http://schemas.microsoft.com/office/drawing/2014/main" id="{02E0BA95-5AE8-D890-D0C6-BEC624336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684" y="2488323"/>
            <a:ext cx="171882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=؟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id="{677A7C53-1416-239C-EE83-E82F5DFCB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43" y="2506717"/>
            <a:ext cx="15896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3000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9" name="Text Box 43">
            <a:extLst>
              <a:ext uri="{FF2B5EF4-FFF2-40B4-BE49-F238E27FC236}">
                <a16:creationId xmlns:a16="http://schemas.microsoft.com/office/drawing/2014/main" id="{00908A92-8FAA-97E0-4D8F-1726D7BB1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707" y="3102776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1" name="Text Box 44">
            <a:extLst>
              <a:ext uri="{FF2B5EF4-FFF2-40B4-BE49-F238E27FC236}">
                <a16:creationId xmlns:a16="http://schemas.microsoft.com/office/drawing/2014/main" id="{941A380D-F3AD-CA8A-A3CD-AE6D45165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384" y="3094694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30" name="Text Box 43">
            <a:extLst>
              <a:ext uri="{FF2B5EF4-FFF2-40B4-BE49-F238E27FC236}">
                <a16:creationId xmlns:a16="http://schemas.microsoft.com/office/drawing/2014/main" id="{25D9734A-D868-7D17-624E-8287E81E4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2654" y="3644261"/>
            <a:ext cx="9503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1" name="Text Box 44">
            <a:extLst>
              <a:ext uri="{FF2B5EF4-FFF2-40B4-BE49-F238E27FC236}">
                <a16:creationId xmlns:a16="http://schemas.microsoft.com/office/drawing/2014/main" id="{8BAA3A77-1A8A-F86A-BFFE-2652B928C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976" y="3613483"/>
            <a:ext cx="153855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 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3000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37" name="Group 16">
            <a:extLst>
              <a:ext uri="{FF2B5EF4-FFF2-40B4-BE49-F238E27FC236}">
                <a16:creationId xmlns:a16="http://schemas.microsoft.com/office/drawing/2014/main" id="{1CAFD26C-0328-646C-6DB1-F7CB5DF5642D}"/>
              </a:ext>
            </a:extLst>
          </p:cNvPr>
          <p:cNvGrpSpPr>
            <a:grpSpLocks/>
          </p:cNvGrpSpPr>
          <p:nvPr/>
        </p:nvGrpSpPr>
        <p:grpSpPr bwMode="auto">
          <a:xfrm>
            <a:off x="3740549" y="4136706"/>
            <a:ext cx="940424" cy="798513"/>
            <a:chOff x="1801" y="3452"/>
            <a:chExt cx="228" cy="503"/>
          </a:xfrm>
        </p:grpSpPr>
        <p:sp>
          <p:nvSpPr>
            <p:cNvPr id="39" name="Text Box 17">
              <a:extLst>
                <a:ext uri="{FF2B5EF4-FFF2-40B4-BE49-F238E27FC236}">
                  <a16:creationId xmlns:a16="http://schemas.microsoft.com/office/drawing/2014/main" id="{8EC5F42C-4400-9910-1A36-103C02772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6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Line 18">
              <a:extLst>
                <a:ext uri="{FF2B5EF4-FFF2-40B4-BE49-F238E27FC236}">
                  <a16:creationId xmlns:a16="http://schemas.microsoft.com/office/drawing/2014/main" id="{04E8A35F-E949-02E1-3EA2-FEEC6AD6A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BABA8A82-BA9B-8F59-DFD0-D87D9CCD4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1" y="3664"/>
              <a:ext cx="2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3000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24">
            <a:extLst>
              <a:ext uri="{FF2B5EF4-FFF2-40B4-BE49-F238E27FC236}">
                <a16:creationId xmlns:a16="http://schemas.microsoft.com/office/drawing/2014/main" id="{ABC0E9A4-C92A-1AD3-F6B2-AA46775027C3}"/>
              </a:ext>
            </a:extLst>
          </p:cNvPr>
          <p:cNvGrpSpPr>
            <a:grpSpLocks/>
          </p:cNvGrpSpPr>
          <p:nvPr/>
        </p:nvGrpSpPr>
        <p:grpSpPr bwMode="auto">
          <a:xfrm>
            <a:off x="2209300" y="4122415"/>
            <a:ext cx="1601788" cy="822325"/>
            <a:chOff x="2208" y="1633"/>
            <a:chExt cx="1009" cy="518"/>
          </a:xfrm>
        </p:grpSpPr>
        <p:sp>
          <p:nvSpPr>
            <p:cNvPr id="47" name="Text Box 11">
              <a:extLst>
                <a:ext uri="{FF2B5EF4-FFF2-40B4-BE49-F238E27FC236}">
                  <a16:creationId xmlns:a16="http://schemas.microsoft.com/office/drawing/2014/main" id="{12090921-7332-3335-1D27-D19561D85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49" name="Group 16">
              <a:extLst>
                <a:ext uri="{FF2B5EF4-FFF2-40B4-BE49-F238E27FC236}">
                  <a16:creationId xmlns:a16="http://schemas.microsoft.com/office/drawing/2014/main" id="{062937BE-40B7-22BE-A50C-76FBD8C68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50" name="Text Box 17">
                <a:extLst>
                  <a:ext uri="{FF2B5EF4-FFF2-40B4-BE49-F238E27FC236}">
                    <a16:creationId xmlns:a16="http://schemas.microsoft.com/office/drawing/2014/main" id="{D7374019-15BF-5F12-3B35-BC9146C32E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ن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×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3000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Line 18">
                <a:extLst>
                  <a:ext uri="{FF2B5EF4-FFF2-40B4-BE49-F238E27FC236}">
                    <a16:creationId xmlns:a16="http://schemas.microsoft.com/office/drawing/2014/main" id="{56E391F0-AF70-2918-6FB0-F1939D409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2" name="Text Box 19">
                <a:extLst>
                  <a:ext uri="{FF2B5EF4-FFF2-40B4-BE49-F238E27FC236}">
                    <a16:creationId xmlns:a16="http://schemas.microsoft.com/office/drawing/2014/main" id="{B19D8F37-C7F3-D425-6917-86B7BDA5DA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3000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3" name="Text Box 45">
            <a:extLst>
              <a:ext uri="{FF2B5EF4-FFF2-40B4-BE49-F238E27FC236}">
                <a16:creationId xmlns:a16="http://schemas.microsoft.com/office/drawing/2014/main" id="{CB07EB35-C0F4-152C-2D4E-82B81DB8A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7693" y="5066977"/>
            <a:ext cx="1477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0,002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4" name="Text Box 45">
            <a:extLst>
              <a:ext uri="{FF2B5EF4-FFF2-40B4-BE49-F238E27FC236}">
                <a16:creationId xmlns:a16="http://schemas.microsoft.com/office/drawing/2014/main" id="{B6E9E25A-E571-B15D-341E-F88756E8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9753" y="5637410"/>
            <a:ext cx="172236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0,2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039575EB-E8F2-48C4-9C2E-86A4D7ECDD08}"/>
              </a:ext>
            </a:extLst>
          </p:cNvPr>
          <p:cNvSpPr txBox="1"/>
          <p:nvPr/>
        </p:nvSpPr>
        <p:spPr>
          <a:xfrm>
            <a:off x="5486290" y="4975270"/>
            <a:ext cx="745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×100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5D4231CB-2985-F495-5AA0-3CDE31FB38B5}"/>
              </a:ext>
            </a:extLst>
          </p:cNvPr>
          <p:cNvSpPr txBox="1"/>
          <p:nvPr/>
        </p:nvSpPr>
        <p:spPr>
          <a:xfrm>
            <a:off x="1916778" y="5066977"/>
            <a:ext cx="745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×100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25BBA23-7EA8-C3DD-0DEB-4BC33236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461" y="264850"/>
            <a:ext cx="3989249" cy="45869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2624BE9-5A7E-52EF-85D5-C00D4A4B3C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993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057650" y="882294"/>
            <a:ext cx="4410075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2510CAA-6B39-CB56-8D1C-6164A0D4FE1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442436" y="1546736"/>
            <a:ext cx="3123228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682E1BE-D2AD-3F3A-F713-17CAE488137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03787" y="1606385"/>
            <a:ext cx="3383166" cy="44767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</p:spTree>
    <p:extLst>
      <p:ext uri="{BB962C8B-B14F-4D97-AF65-F5344CB8AC3E}">
        <p14:creationId xmlns:p14="http://schemas.microsoft.com/office/powerpoint/2010/main" val="2995138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7" dur="10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7" fill="hold">
                      <p:stCondLst>
                        <p:cond delay="indefinite"/>
                      </p:stCondLst>
                      <p:childTnLst>
                        <p:par>
                          <p:cTn id="118" fill="hold">
                            <p:stCondLst>
                              <p:cond delay="0"/>
                            </p:stCondLst>
                            <p:childTnLst>
                              <p:par>
                                <p:cTn id="1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4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7" fill="hold">
                      <p:stCondLst>
                        <p:cond delay="indefinite"/>
                      </p:stCondLst>
                      <p:childTnLst>
                        <p:par>
                          <p:cTn id="158" fill="hold">
                            <p:stCondLst>
                              <p:cond delay="0"/>
                            </p:stCondLst>
                            <p:childTnLst>
                              <p:par>
                                <p:cTn id="1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/>
      <p:bldP spid="141351" grpId="0"/>
      <p:bldP spid="141352" grpId="0"/>
      <p:bldP spid="141355" grpId="0"/>
      <p:bldP spid="141356" grpId="0"/>
      <p:bldP spid="141357" grpId="0"/>
      <p:bldP spid="2" grpId="0"/>
      <p:bldP spid="4" grpId="0"/>
      <p:bldP spid="29" grpId="0"/>
      <p:bldP spid="36" grpId="0"/>
      <p:bldP spid="13" grpId="0"/>
      <p:bldP spid="15" grpId="0"/>
      <p:bldP spid="17" grpId="0"/>
      <p:bldP spid="19" grpId="0"/>
      <p:bldP spid="21" grpId="0"/>
      <p:bldP spid="30" grpId="0"/>
      <p:bldP spid="31" grpId="0"/>
      <p:bldP spid="53" grpId="0"/>
      <p:bldP spid="54" grpId="0"/>
      <p:bldP spid="5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3" name="Text Box 11">
            <a:extLst>
              <a:ext uri="{FF2B5EF4-FFF2-40B4-BE49-F238E27FC236}">
                <a16:creationId xmlns:a16="http://schemas.microsoft.com/office/drawing/2014/main" id="{54C7039F-51F4-B39B-5FC2-817F9F392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76772" y="2457516"/>
            <a:ext cx="13785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=45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1" name="Text Box 39">
            <a:extLst>
              <a:ext uri="{FF2B5EF4-FFF2-40B4-BE49-F238E27FC236}">
                <a16:creationId xmlns:a16="http://schemas.microsoft.com/office/drawing/2014/main" id="{24674042-26FB-CACD-75E0-CCAD88A9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22258" y="2509432"/>
            <a:ext cx="171882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=؟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2" name="Text Box 40">
            <a:extLst>
              <a:ext uri="{FF2B5EF4-FFF2-40B4-BE49-F238E27FC236}">
                <a16:creationId xmlns:a16="http://schemas.microsoft.com/office/drawing/2014/main" id="{4513D427-CD62-ABA3-2385-AC87FFF73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40715" y="2535459"/>
            <a:ext cx="13785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150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4FEDF3B2-DE8F-EAE0-60E0-7E0A12C4D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946" y="3004212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6" name="Text Box 44">
            <a:extLst>
              <a:ext uri="{FF2B5EF4-FFF2-40B4-BE49-F238E27FC236}">
                <a16:creationId xmlns:a16="http://schemas.microsoft.com/office/drawing/2014/main" id="{D25AAEDB-5E5F-FF70-EDDE-DB3EFA894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034" y="3020813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41357" name="Text Box 45">
            <a:extLst>
              <a:ext uri="{FF2B5EF4-FFF2-40B4-BE49-F238E27FC236}">
                <a16:creationId xmlns:a16="http://schemas.microsoft.com/office/drawing/2014/main" id="{174D0953-5350-22C6-0B02-35945888BF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09018" y="4865725"/>
            <a:ext cx="131096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 = 0,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0737" name="صورة 20">
            <a:extLst>
              <a:ext uri="{FF2B5EF4-FFF2-40B4-BE49-F238E27FC236}">
                <a16:creationId xmlns:a16="http://schemas.microsoft.com/office/drawing/2014/main" id="{D550748C-C332-1DA2-F6E0-ECEE7D46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3">
            <a:extLst>
              <a:ext uri="{FF2B5EF4-FFF2-40B4-BE49-F238E27FC236}">
                <a16:creationId xmlns:a16="http://schemas.microsoft.com/office/drawing/2014/main" id="{CF7A047A-77A3-9D9F-673A-3531F3D63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2718" y="3517230"/>
            <a:ext cx="150920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ar-SA" altLang="ar-SA" sz="24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=</a:t>
            </a:r>
            <a:endParaRPr lang="ar-SA" altLang="ar-SA" sz="4000" b="1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1B5CB8CE-C7EE-2190-32EF-B96F4FDD4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8331" y="2100134"/>
            <a:ext cx="261143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النسبة المؤية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6" name="Text Box 45">
            <a:extLst>
              <a:ext uri="{FF2B5EF4-FFF2-40B4-BE49-F238E27FC236}">
                <a16:creationId xmlns:a16="http://schemas.microsoft.com/office/drawing/2014/main" id="{CE501155-9BD7-C124-2B49-6DA4B4F31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12" y="5344602"/>
            <a:ext cx="149004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30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ن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FA42E930-FB5F-F0DF-93AF-784DB98E342A}"/>
              </a:ext>
            </a:extLst>
          </p:cNvPr>
          <p:cNvCxnSpPr>
            <a:cxnSpLocks/>
          </p:cNvCxnSpPr>
          <p:nvPr/>
        </p:nvCxnSpPr>
        <p:spPr>
          <a:xfrm>
            <a:off x="4786578" y="2396069"/>
            <a:ext cx="0" cy="38385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1">
            <a:extLst>
              <a:ext uri="{FF2B5EF4-FFF2-40B4-BE49-F238E27FC236}">
                <a16:creationId xmlns:a16="http://schemas.microsoft.com/office/drawing/2014/main" id="{546F1F1C-EA8F-D9A2-ABA9-AF94335E3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08061" y="2445162"/>
            <a:ext cx="1378517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=6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ext Box 39">
            <a:extLst>
              <a:ext uri="{FF2B5EF4-FFF2-40B4-BE49-F238E27FC236}">
                <a16:creationId xmlns:a16="http://schemas.microsoft.com/office/drawing/2014/main" id="{02E0BA95-5AE8-D890-D0C6-BEC624336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7684" y="2488323"/>
            <a:ext cx="171882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=؟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id="{677A7C53-1416-239C-EE83-E82F5DFCB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43" y="2506717"/>
            <a:ext cx="158969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3000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9" name="Text Box 43">
            <a:extLst>
              <a:ext uri="{FF2B5EF4-FFF2-40B4-BE49-F238E27FC236}">
                <a16:creationId xmlns:a16="http://schemas.microsoft.com/office/drawing/2014/main" id="{00908A92-8FAA-97E0-4D8F-1726D7BB1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707" y="3102776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1" name="Text Box 44">
            <a:extLst>
              <a:ext uri="{FF2B5EF4-FFF2-40B4-BE49-F238E27FC236}">
                <a16:creationId xmlns:a16="http://schemas.microsoft.com/office/drawing/2014/main" id="{941A380D-F3AD-CA8A-A3CD-AE6D45165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384" y="3094694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30" name="Text Box 43">
            <a:extLst>
              <a:ext uri="{FF2B5EF4-FFF2-40B4-BE49-F238E27FC236}">
                <a16:creationId xmlns:a16="http://schemas.microsoft.com/office/drawing/2014/main" id="{25D9734A-D868-7D17-624E-8287E81E4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88761" y="3673451"/>
            <a:ext cx="155195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lang="ar-SA" altLang="ar-SA" sz="24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=</a:t>
            </a:r>
            <a:endParaRPr lang="ar-SA" altLang="ar-SA" sz="4000" b="1">
              <a:solidFill>
                <a:srgbClr val="0070C0"/>
              </a:solidFill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3" name="Text Box 45">
            <a:extLst>
              <a:ext uri="{FF2B5EF4-FFF2-40B4-BE49-F238E27FC236}">
                <a16:creationId xmlns:a16="http://schemas.microsoft.com/office/drawing/2014/main" id="{CB07EB35-C0F4-152C-2D4E-82B81DB8A3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121" y="5019408"/>
            <a:ext cx="1477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ن = 0,002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4" name="Text Box 45">
            <a:extLst>
              <a:ext uri="{FF2B5EF4-FFF2-40B4-BE49-F238E27FC236}">
                <a16:creationId xmlns:a16="http://schemas.microsoft.com/office/drawing/2014/main" id="{B6E9E25A-E571-B15D-341E-F88756E8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26982" y="5595815"/>
            <a:ext cx="132316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ن </a:t>
            </a:r>
            <a:r>
              <a:rPr lang="ar-SA" altLang="ar-SA" sz="2000" b="1">
                <a:solidFill>
                  <a:srgbClr val="0070C0"/>
                </a:solidFill>
                <a:highlight>
                  <a:srgbClr val="FFFF00"/>
                </a:highlight>
              </a:rPr>
              <a:t>= </a:t>
            </a:r>
            <a:r>
              <a:rPr lang="ar-SA" altLang="ar-SA" sz="2000" b="1">
                <a:solidFill>
                  <a:srgbClr val="0070C0"/>
                </a:solidFill>
                <a:highlight>
                  <a:srgbClr val="FFFF00"/>
                </a:highligh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0,2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highlight>
                  <a:srgbClr val="FFFF0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highlight>
                <a:srgbClr val="FFFF00"/>
              </a:highlight>
              <a:uLnTx/>
              <a:uFillTx/>
              <a:latin typeface="Times New Roman" panose="02020603050405020304" pitchFamily="18" charset="0"/>
              <a:ea typeface="Arial Unicode MS" panose="020B0604020202020204" pitchFamily="34" charset="-128"/>
              <a:cs typeface="Times New Roman" panose="02020603050405020304" pitchFamily="18" charset="0"/>
            </a:endParaRPr>
          </a:p>
        </p:txBody>
      </p:sp>
      <p:sp>
        <p:nvSpPr>
          <p:cNvPr id="55" name="مربع نص 54">
            <a:extLst>
              <a:ext uri="{FF2B5EF4-FFF2-40B4-BE49-F238E27FC236}">
                <a16:creationId xmlns:a16="http://schemas.microsoft.com/office/drawing/2014/main" id="{039575EB-E8F2-48C4-9C2E-86A4D7ECDD08}"/>
              </a:ext>
            </a:extLst>
          </p:cNvPr>
          <p:cNvSpPr txBox="1"/>
          <p:nvPr/>
        </p:nvSpPr>
        <p:spPr>
          <a:xfrm>
            <a:off x="5486290" y="4975270"/>
            <a:ext cx="745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×100</a:t>
            </a:r>
          </a:p>
        </p:txBody>
      </p:sp>
      <p:sp>
        <p:nvSpPr>
          <p:cNvPr id="56" name="مربع نص 55">
            <a:extLst>
              <a:ext uri="{FF2B5EF4-FFF2-40B4-BE49-F238E27FC236}">
                <a16:creationId xmlns:a16="http://schemas.microsoft.com/office/drawing/2014/main" id="{5D4231CB-2985-F495-5AA0-3CDE31FB38B5}"/>
              </a:ext>
            </a:extLst>
          </p:cNvPr>
          <p:cNvSpPr txBox="1"/>
          <p:nvPr/>
        </p:nvSpPr>
        <p:spPr>
          <a:xfrm>
            <a:off x="1412629" y="5138259"/>
            <a:ext cx="74538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×100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725BBA23-7EA8-C3DD-0DEB-4BC3323635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33461" y="264850"/>
            <a:ext cx="3989249" cy="458694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42624BE9-5A7E-52EF-85D5-C00D4A4B3C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FF993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057650" y="882294"/>
            <a:ext cx="4410075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2510CAA-6B39-CB56-8D1C-6164A0D4FE1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5442436" y="1546736"/>
            <a:ext cx="3123228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6682E1BE-D2AD-3F3A-F713-17CAE488137A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903787" y="1606385"/>
            <a:ext cx="3383166" cy="447675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</p:pic>
      <p:grpSp>
        <p:nvGrpSpPr>
          <p:cNvPr id="6" name="Group 16">
            <a:extLst>
              <a:ext uri="{FF2B5EF4-FFF2-40B4-BE49-F238E27FC236}">
                <a16:creationId xmlns:a16="http://schemas.microsoft.com/office/drawing/2014/main" id="{9B2DB270-FB19-B1AB-F923-B078F64D7089}"/>
              </a:ext>
            </a:extLst>
          </p:cNvPr>
          <p:cNvGrpSpPr>
            <a:grpSpLocks/>
          </p:cNvGrpSpPr>
          <p:nvPr/>
        </p:nvGrpSpPr>
        <p:grpSpPr bwMode="auto">
          <a:xfrm>
            <a:off x="6540040" y="3360768"/>
            <a:ext cx="923925" cy="793750"/>
            <a:chOff x="1805" y="3452"/>
            <a:chExt cx="224" cy="500"/>
          </a:xfrm>
        </p:grpSpPr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980897A6-D5F0-1A31-643E-BB89C1C588F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الجزء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9" name="Line 18">
              <a:extLst>
                <a:ext uri="{FF2B5EF4-FFF2-40B4-BE49-F238E27FC236}">
                  <a16:creationId xmlns:a16="http://schemas.microsoft.com/office/drawing/2014/main" id="{D1BBA471-F071-C18A-0A1B-D676173428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2" name="Text Box 19">
              <a:extLst>
                <a:ext uri="{FF2B5EF4-FFF2-40B4-BE49-F238E27FC236}">
                  <a16:creationId xmlns:a16="http://schemas.microsoft.com/office/drawing/2014/main" id="{B8191FE5-1836-4DD6-7D19-9CBE1AF761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الكل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Group 16">
            <a:extLst>
              <a:ext uri="{FF2B5EF4-FFF2-40B4-BE49-F238E27FC236}">
                <a16:creationId xmlns:a16="http://schemas.microsoft.com/office/drawing/2014/main" id="{F2C40383-F488-0952-3354-1578292B6012}"/>
              </a:ext>
            </a:extLst>
          </p:cNvPr>
          <p:cNvGrpSpPr>
            <a:grpSpLocks/>
          </p:cNvGrpSpPr>
          <p:nvPr/>
        </p:nvGrpSpPr>
        <p:grpSpPr bwMode="auto">
          <a:xfrm>
            <a:off x="2383296" y="3477656"/>
            <a:ext cx="923925" cy="793750"/>
            <a:chOff x="1805" y="3452"/>
            <a:chExt cx="224" cy="500"/>
          </a:xfrm>
        </p:grpSpPr>
        <p:sp>
          <p:nvSpPr>
            <p:cNvPr id="16" name="Text Box 17">
              <a:extLst>
                <a:ext uri="{FF2B5EF4-FFF2-40B4-BE49-F238E27FC236}">
                  <a16:creationId xmlns:a16="http://schemas.microsoft.com/office/drawing/2014/main" id="{22C7D0A0-5DB5-E395-C442-1073592B56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الجزء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8" name="Line 18">
              <a:extLst>
                <a:ext uri="{FF2B5EF4-FFF2-40B4-BE49-F238E27FC236}">
                  <a16:creationId xmlns:a16="http://schemas.microsoft.com/office/drawing/2014/main" id="{C34D6F88-BB2D-562B-FC7D-2BAE71DA74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0" name="Text Box 19">
              <a:extLst>
                <a:ext uri="{FF2B5EF4-FFF2-40B4-BE49-F238E27FC236}">
                  <a16:creationId xmlns:a16="http://schemas.microsoft.com/office/drawing/2014/main" id="{6AF9580E-237B-4BCC-9ADD-7A25DB7D59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الكل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22" name="Text Box 43">
            <a:extLst>
              <a:ext uri="{FF2B5EF4-FFF2-40B4-BE49-F238E27FC236}">
                <a16:creationId xmlns:a16="http://schemas.microsoft.com/office/drawing/2014/main" id="{3DFBD315-374E-8AB1-B98C-798C33027A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4941" y="4166293"/>
            <a:ext cx="4250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" name="Text Box 43">
            <a:extLst>
              <a:ext uri="{FF2B5EF4-FFF2-40B4-BE49-F238E27FC236}">
                <a16:creationId xmlns:a16="http://schemas.microsoft.com/office/drawing/2014/main" id="{D0B7B0A0-2CA2-68A4-9F12-52EC956A17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52215" y="4278318"/>
            <a:ext cx="42504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40" name="Group 24">
            <a:extLst>
              <a:ext uri="{FF2B5EF4-FFF2-40B4-BE49-F238E27FC236}">
                <a16:creationId xmlns:a16="http://schemas.microsoft.com/office/drawing/2014/main" id="{BEF102DC-5F88-BC99-37D4-EAAD102669AF}"/>
              </a:ext>
            </a:extLst>
          </p:cNvPr>
          <p:cNvGrpSpPr>
            <a:grpSpLocks/>
          </p:cNvGrpSpPr>
          <p:nvPr/>
        </p:nvGrpSpPr>
        <p:grpSpPr bwMode="auto">
          <a:xfrm>
            <a:off x="6247036" y="4011147"/>
            <a:ext cx="1601788" cy="822325"/>
            <a:chOff x="2208" y="1633"/>
            <a:chExt cx="1009" cy="518"/>
          </a:xfrm>
        </p:grpSpPr>
        <p:sp>
          <p:nvSpPr>
            <p:cNvPr id="42" name="Text Box 11">
              <a:extLst>
                <a:ext uri="{FF2B5EF4-FFF2-40B4-BE49-F238E27FC236}">
                  <a16:creationId xmlns:a16="http://schemas.microsoft.com/office/drawing/2014/main" id="{85574B3A-3906-F891-A830-BC9E3D27717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44" name="Group 16">
              <a:extLst>
                <a:ext uri="{FF2B5EF4-FFF2-40B4-BE49-F238E27FC236}">
                  <a16:creationId xmlns:a16="http://schemas.microsoft.com/office/drawing/2014/main" id="{5B0BB779-5DF6-D49D-2CA4-054CE529A3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46" name="Text Box 17">
                <a:extLst>
                  <a:ext uri="{FF2B5EF4-FFF2-40B4-BE49-F238E27FC236}">
                    <a16:creationId xmlns:a16="http://schemas.microsoft.com/office/drawing/2014/main" id="{9C0A9D9A-9096-01F8-71E5-F4540BFAF6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45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48" name="Line 18">
                <a:extLst>
                  <a:ext uri="{FF2B5EF4-FFF2-40B4-BE49-F238E27FC236}">
                    <a16:creationId xmlns:a16="http://schemas.microsoft.com/office/drawing/2014/main" id="{BC26370B-7078-1AFA-E323-59EEF45B073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7" name="Text Box 19">
                <a:extLst>
                  <a:ext uri="{FF2B5EF4-FFF2-40B4-BE49-F238E27FC236}">
                    <a16:creationId xmlns:a16="http://schemas.microsoft.com/office/drawing/2014/main" id="{393C0F2E-3483-A936-91F8-2D6056D10275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150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8" name="Group 24">
            <a:extLst>
              <a:ext uri="{FF2B5EF4-FFF2-40B4-BE49-F238E27FC236}">
                <a16:creationId xmlns:a16="http://schemas.microsoft.com/office/drawing/2014/main" id="{5D51A2D6-5CAB-D0FE-CFA4-07A91E7802ED}"/>
              </a:ext>
            </a:extLst>
          </p:cNvPr>
          <p:cNvGrpSpPr>
            <a:grpSpLocks/>
          </p:cNvGrpSpPr>
          <p:nvPr/>
        </p:nvGrpSpPr>
        <p:grpSpPr bwMode="auto">
          <a:xfrm>
            <a:off x="2215945" y="4183366"/>
            <a:ext cx="1601788" cy="822325"/>
            <a:chOff x="2208" y="1633"/>
            <a:chExt cx="1009" cy="518"/>
          </a:xfrm>
        </p:grpSpPr>
        <p:sp>
          <p:nvSpPr>
            <p:cNvPr id="59" name="Text Box 11">
              <a:extLst>
                <a:ext uri="{FF2B5EF4-FFF2-40B4-BE49-F238E27FC236}">
                  <a16:creationId xmlns:a16="http://schemas.microsoft.com/office/drawing/2014/main" id="{62D0F964-A4F7-BE4A-3038-CBD393574F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60" name="Group 16">
              <a:extLst>
                <a:ext uri="{FF2B5EF4-FFF2-40B4-BE49-F238E27FC236}">
                  <a16:creationId xmlns:a16="http://schemas.microsoft.com/office/drawing/2014/main" id="{FA8998C2-3E57-3D4F-D6A0-4A725470A7A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61" name="Text Box 17">
                <a:extLst>
                  <a:ext uri="{FF2B5EF4-FFF2-40B4-BE49-F238E27FC236}">
                    <a16:creationId xmlns:a16="http://schemas.microsoft.com/office/drawing/2014/main" id="{60512429-62F4-958F-B63E-F62264F62B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B05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6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62" name="Line 18">
                <a:extLst>
                  <a:ext uri="{FF2B5EF4-FFF2-40B4-BE49-F238E27FC236}">
                    <a16:creationId xmlns:a16="http://schemas.microsoft.com/office/drawing/2014/main" id="{12F29594-6AC1-0266-BBC7-66CB1C898AF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63" name="Text Box 19">
                <a:extLst>
                  <a:ext uri="{FF2B5EF4-FFF2-40B4-BE49-F238E27FC236}">
                    <a16:creationId xmlns:a16="http://schemas.microsoft.com/office/drawing/2014/main" id="{E62DDA0F-F635-C7E4-77A8-193091F5BFE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3000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18599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2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6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4" fill="hold">
                      <p:stCondLst>
                        <p:cond delay="indefinite"/>
                      </p:stCondLst>
                      <p:childTnLst>
                        <p:par>
                          <p:cTn id="155" fill="hold">
                            <p:stCondLst>
                              <p:cond delay="0"/>
                            </p:stCondLst>
                            <p:childTnLst>
                              <p:par>
                                <p:cTn id="15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/>
      <p:bldP spid="141351" grpId="0"/>
      <p:bldP spid="141352" grpId="0"/>
      <p:bldP spid="141355" grpId="0"/>
      <p:bldP spid="141356" grpId="0"/>
      <p:bldP spid="141357" grpId="0"/>
      <p:bldP spid="2" grpId="0"/>
      <p:bldP spid="29" grpId="0"/>
      <p:bldP spid="36" grpId="0"/>
      <p:bldP spid="13" grpId="0"/>
      <p:bldP spid="15" grpId="0"/>
      <p:bldP spid="17" grpId="0"/>
      <p:bldP spid="19" grpId="0"/>
      <p:bldP spid="21" grpId="0"/>
      <p:bldP spid="30" grpId="0"/>
      <p:bldP spid="53" grpId="0"/>
      <p:bldP spid="54" grpId="0"/>
      <p:bldP spid="55" grpId="0"/>
      <p:bldP spid="56" grpId="0"/>
      <p:bldP spid="22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3" name="Text Box 11">
            <a:extLst>
              <a:ext uri="{FF2B5EF4-FFF2-40B4-BE49-F238E27FC236}">
                <a16:creationId xmlns:a16="http://schemas.microsoft.com/office/drawing/2014/main" id="{54C7039F-51F4-B39B-5FC2-817F9F392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8981" y="2504302"/>
            <a:ext cx="1193729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=30</a:t>
            </a:r>
            <a:endParaRPr kumimoji="0" lang="ar-SA" altLang="ar-SA" sz="2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1" name="Text Box 39">
            <a:extLst>
              <a:ext uri="{FF2B5EF4-FFF2-40B4-BE49-F238E27FC236}">
                <a16:creationId xmlns:a16="http://schemas.microsoft.com/office/drawing/2014/main" id="{24674042-26FB-CACD-75E0-CCAD88A95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8982" y="2528166"/>
            <a:ext cx="194304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=15٪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2" name="Text Box 40">
            <a:extLst>
              <a:ext uri="{FF2B5EF4-FFF2-40B4-BE49-F238E27FC236}">
                <a16:creationId xmlns:a16="http://schemas.microsoft.com/office/drawing/2014/main" id="{4513D427-CD62-ABA3-2385-AC87FFF73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7649" y="2535459"/>
            <a:ext cx="106158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؟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4FEDF3B2-DE8F-EAE0-60E0-7E0A12C4D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946" y="3004212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6" name="Text Box 44">
            <a:extLst>
              <a:ext uri="{FF2B5EF4-FFF2-40B4-BE49-F238E27FC236}">
                <a16:creationId xmlns:a16="http://schemas.microsoft.com/office/drawing/2014/main" id="{D25AAEDB-5E5F-FF70-EDDE-DB3EFA8946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6034" y="3020813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pic>
        <p:nvPicPr>
          <p:cNvPr id="30737" name="صورة 20">
            <a:extLst>
              <a:ext uri="{FF2B5EF4-FFF2-40B4-BE49-F238E27FC236}">
                <a16:creationId xmlns:a16="http://schemas.microsoft.com/office/drawing/2014/main" id="{D550748C-C332-1DA2-F6E0-ECEE7D463A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3">
            <a:extLst>
              <a:ext uri="{FF2B5EF4-FFF2-40B4-BE49-F238E27FC236}">
                <a16:creationId xmlns:a16="http://schemas.microsoft.com/office/drawing/2014/main" id="{CF7A047A-77A3-9D9F-673A-3531F3D633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32763" y="3638228"/>
            <a:ext cx="95039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30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 Box 44">
            <a:extLst>
              <a:ext uri="{FF2B5EF4-FFF2-40B4-BE49-F238E27FC236}">
                <a16:creationId xmlns:a16="http://schemas.microsoft.com/office/drawing/2014/main" id="{B2E361B1-084B-1611-0C01-34201AD9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8969" y="3621615"/>
            <a:ext cx="1310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15٪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1B5CB8CE-C7EE-2190-32EF-B96F4FDD4E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6577" y="2182715"/>
            <a:ext cx="175682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الكل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23" name="Group 24">
            <a:extLst>
              <a:ext uri="{FF2B5EF4-FFF2-40B4-BE49-F238E27FC236}">
                <a16:creationId xmlns:a16="http://schemas.microsoft.com/office/drawing/2014/main" id="{AC13F1AA-A512-9062-2E25-D59CC88F5C02}"/>
              </a:ext>
            </a:extLst>
          </p:cNvPr>
          <p:cNvGrpSpPr>
            <a:grpSpLocks/>
          </p:cNvGrpSpPr>
          <p:nvPr/>
        </p:nvGrpSpPr>
        <p:grpSpPr bwMode="auto">
          <a:xfrm>
            <a:off x="5913485" y="4643390"/>
            <a:ext cx="1601788" cy="822325"/>
            <a:chOff x="2208" y="1633"/>
            <a:chExt cx="1009" cy="518"/>
          </a:xfrm>
        </p:grpSpPr>
        <p:sp>
          <p:nvSpPr>
            <p:cNvPr id="24" name="Text Box 11">
              <a:extLst>
                <a:ext uri="{FF2B5EF4-FFF2-40B4-BE49-F238E27FC236}">
                  <a16:creationId xmlns:a16="http://schemas.microsoft.com/office/drawing/2014/main" id="{7BAF2474-1452-B62C-D89E-51D4DF121A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25" name="Group 16">
              <a:extLst>
                <a:ext uri="{FF2B5EF4-FFF2-40B4-BE49-F238E27FC236}">
                  <a16:creationId xmlns:a16="http://schemas.microsoft.com/office/drawing/2014/main" id="{0E2E4342-441D-1C52-A9B0-5476C926CEC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26" name="Text Box 17">
                <a:extLst>
                  <a:ext uri="{FF2B5EF4-FFF2-40B4-BE49-F238E27FC236}">
                    <a16:creationId xmlns:a16="http://schemas.microsoft.com/office/drawing/2014/main" id="{DEB59BCE-3138-EF2E-35D7-E9659DCDFC6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0,15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 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ك 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7" name="Line 18">
                <a:extLst>
                  <a:ext uri="{FF2B5EF4-FFF2-40B4-BE49-F238E27FC236}">
                    <a16:creationId xmlns:a16="http://schemas.microsoft.com/office/drawing/2014/main" id="{3A8D8271-386E-CBC4-5AA0-B85AD4A8F90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28" name="Text Box 19">
                <a:extLst>
                  <a:ext uri="{FF2B5EF4-FFF2-40B4-BE49-F238E27FC236}">
                    <a16:creationId xmlns:a16="http://schemas.microsoft.com/office/drawing/2014/main" id="{3C15CCE6-F297-730F-51F2-6084476CFA9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0,15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2" name="Group 16">
            <a:extLst>
              <a:ext uri="{FF2B5EF4-FFF2-40B4-BE49-F238E27FC236}">
                <a16:creationId xmlns:a16="http://schemas.microsoft.com/office/drawing/2014/main" id="{7271DC03-0F80-BF27-3958-B872EE8C1293}"/>
              </a:ext>
            </a:extLst>
          </p:cNvPr>
          <p:cNvGrpSpPr>
            <a:grpSpLocks/>
          </p:cNvGrpSpPr>
          <p:nvPr/>
        </p:nvGrpSpPr>
        <p:grpSpPr bwMode="auto">
          <a:xfrm>
            <a:off x="7435679" y="4664028"/>
            <a:ext cx="923925" cy="793750"/>
            <a:chOff x="1805" y="3452"/>
            <a:chExt cx="224" cy="500"/>
          </a:xfrm>
        </p:grpSpPr>
        <p:sp>
          <p:nvSpPr>
            <p:cNvPr id="33" name="Text Box 17">
              <a:extLst>
                <a:ext uri="{FF2B5EF4-FFF2-40B4-BE49-F238E27FC236}">
                  <a16:creationId xmlns:a16="http://schemas.microsoft.com/office/drawing/2014/main" id="{2046B55F-2839-6265-3D1B-2BE4B053B24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34" name="Line 18">
              <a:extLst>
                <a:ext uri="{FF2B5EF4-FFF2-40B4-BE49-F238E27FC236}">
                  <a16:creationId xmlns:a16="http://schemas.microsoft.com/office/drawing/2014/main" id="{7791778C-3703-4333-757F-9DF13366DCB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35" name="Text Box 19">
              <a:extLst>
                <a:ext uri="{FF2B5EF4-FFF2-40B4-BE49-F238E27FC236}">
                  <a16:creationId xmlns:a16="http://schemas.microsoft.com/office/drawing/2014/main" id="{6497E9B2-7985-B594-17CA-D1721CDBA37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0,15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36" name="Text Box 45">
            <a:extLst>
              <a:ext uri="{FF2B5EF4-FFF2-40B4-BE49-F238E27FC236}">
                <a16:creationId xmlns:a16="http://schemas.microsoft.com/office/drawing/2014/main" id="{CE501155-9BD7-C124-2B49-6DA4B4F31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7978" y="6264807"/>
            <a:ext cx="147818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200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FA42E930-FB5F-F0DF-93AF-784DB98E342A}"/>
              </a:ext>
            </a:extLst>
          </p:cNvPr>
          <p:cNvCxnSpPr>
            <a:cxnSpLocks/>
          </p:cNvCxnSpPr>
          <p:nvPr/>
        </p:nvCxnSpPr>
        <p:spPr>
          <a:xfrm>
            <a:off x="4786578" y="2396069"/>
            <a:ext cx="0" cy="38385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Box 11">
            <a:extLst>
              <a:ext uri="{FF2B5EF4-FFF2-40B4-BE49-F238E27FC236}">
                <a16:creationId xmlns:a16="http://schemas.microsoft.com/office/drawing/2014/main" id="{546F1F1C-EA8F-D9A2-ABA9-AF94335E3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3603" y="2469869"/>
            <a:ext cx="128839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=9</a:t>
            </a:r>
            <a:endParaRPr kumimoji="0" lang="ar-SA" altLang="ar-SA" sz="2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ext Box 39">
            <a:extLst>
              <a:ext uri="{FF2B5EF4-FFF2-40B4-BE49-F238E27FC236}">
                <a16:creationId xmlns:a16="http://schemas.microsoft.com/office/drawing/2014/main" id="{02E0BA95-5AE8-D890-D0C6-BEC6243362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44701" y="2488060"/>
            <a:ext cx="18831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ن =3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7" name="Text Box 40">
            <a:extLst>
              <a:ext uri="{FF2B5EF4-FFF2-40B4-BE49-F238E27FC236}">
                <a16:creationId xmlns:a16="http://schemas.microsoft.com/office/drawing/2014/main" id="{677A7C53-1416-239C-EE83-E82F5DFCB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1322" y="2506717"/>
            <a:ext cx="137851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ك = ؟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9" name="Text Box 43">
            <a:extLst>
              <a:ext uri="{FF2B5EF4-FFF2-40B4-BE49-F238E27FC236}">
                <a16:creationId xmlns:a16="http://schemas.microsoft.com/office/drawing/2014/main" id="{00908A92-8FAA-97E0-4D8F-1726D7BB1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2707" y="3102776"/>
            <a:ext cx="812800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1" name="Text Box 44">
            <a:extLst>
              <a:ext uri="{FF2B5EF4-FFF2-40B4-BE49-F238E27FC236}">
                <a16:creationId xmlns:a16="http://schemas.microsoft.com/office/drawing/2014/main" id="{941A380D-F3AD-CA8A-A3CD-AE6D45165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84384" y="3094694"/>
            <a:ext cx="2090738" cy="460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30" name="Text Box 43">
            <a:extLst>
              <a:ext uri="{FF2B5EF4-FFF2-40B4-BE49-F238E27FC236}">
                <a16:creationId xmlns:a16="http://schemas.microsoft.com/office/drawing/2014/main" id="{25D9734A-D868-7D17-624E-8287E81E4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2654" y="3644261"/>
            <a:ext cx="7440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9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1" name="Text Box 44">
            <a:extLst>
              <a:ext uri="{FF2B5EF4-FFF2-40B4-BE49-F238E27FC236}">
                <a16:creationId xmlns:a16="http://schemas.microsoft.com/office/drawing/2014/main" id="{8BAA3A77-1A8A-F86A-BFFE-2652B928CF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33380" y="3613483"/>
            <a:ext cx="141215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3٪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37" name="Group 16">
            <a:extLst>
              <a:ext uri="{FF2B5EF4-FFF2-40B4-BE49-F238E27FC236}">
                <a16:creationId xmlns:a16="http://schemas.microsoft.com/office/drawing/2014/main" id="{1CAFD26C-0328-646C-6DB1-F7CB5DF5642D}"/>
              </a:ext>
            </a:extLst>
          </p:cNvPr>
          <p:cNvGrpSpPr>
            <a:grpSpLocks/>
          </p:cNvGrpSpPr>
          <p:nvPr/>
        </p:nvGrpSpPr>
        <p:grpSpPr bwMode="auto">
          <a:xfrm>
            <a:off x="3740187" y="4536474"/>
            <a:ext cx="923925" cy="793750"/>
            <a:chOff x="1805" y="3452"/>
            <a:chExt cx="224" cy="500"/>
          </a:xfrm>
        </p:grpSpPr>
        <p:sp>
          <p:nvSpPr>
            <p:cNvPr id="39" name="Text Box 17">
              <a:extLst>
                <a:ext uri="{FF2B5EF4-FFF2-40B4-BE49-F238E27FC236}">
                  <a16:creationId xmlns:a16="http://schemas.microsoft.com/office/drawing/2014/main" id="{8EC5F42C-4400-9910-1A36-103C027723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41" name="Line 18">
              <a:extLst>
                <a:ext uri="{FF2B5EF4-FFF2-40B4-BE49-F238E27FC236}">
                  <a16:creationId xmlns:a16="http://schemas.microsoft.com/office/drawing/2014/main" id="{04E8A35F-E949-02E1-3EA2-FEEC6AD6A2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43" name="Text Box 19">
              <a:extLst>
                <a:ext uri="{FF2B5EF4-FFF2-40B4-BE49-F238E27FC236}">
                  <a16:creationId xmlns:a16="http://schemas.microsoft.com/office/drawing/2014/main" id="{BABA8A82-BA9B-8F59-DFD0-D87D9CCD48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0,03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45" name="Group 24">
            <a:extLst>
              <a:ext uri="{FF2B5EF4-FFF2-40B4-BE49-F238E27FC236}">
                <a16:creationId xmlns:a16="http://schemas.microsoft.com/office/drawing/2014/main" id="{ABC0E9A4-C92A-1AD3-F6B2-AA46775027C3}"/>
              </a:ext>
            </a:extLst>
          </p:cNvPr>
          <p:cNvGrpSpPr>
            <a:grpSpLocks/>
          </p:cNvGrpSpPr>
          <p:nvPr/>
        </p:nvGrpSpPr>
        <p:grpSpPr bwMode="auto">
          <a:xfrm>
            <a:off x="2158148" y="4530275"/>
            <a:ext cx="1601788" cy="822325"/>
            <a:chOff x="2208" y="1633"/>
            <a:chExt cx="1009" cy="518"/>
          </a:xfrm>
        </p:grpSpPr>
        <p:sp>
          <p:nvSpPr>
            <p:cNvPr id="47" name="Text Box 11">
              <a:extLst>
                <a:ext uri="{FF2B5EF4-FFF2-40B4-BE49-F238E27FC236}">
                  <a16:creationId xmlns:a16="http://schemas.microsoft.com/office/drawing/2014/main" id="{12090921-7332-3335-1D27-D19561D8573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49" name="Group 16">
              <a:extLst>
                <a:ext uri="{FF2B5EF4-FFF2-40B4-BE49-F238E27FC236}">
                  <a16:creationId xmlns:a16="http://schemas.microsoft.com/office/drawing/2014/main" id="{062937BE-40B7-22BE-A50C-76FBD8C68D0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50" name="Text Box 17">
                <a:extLst>
                  <a:ext uri="{FF2B5EF4-FFF2-40B4-BE49-F238E27FC236}">
                    <a16:creationId xmlns:a16="http://schemas.microsoft.com/office/drawing/2014/main" id="{D7374019-15BF-5F12-3B35-BC9146C32E2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0,03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× 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ك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51" name="Line 18">
                <a:extLst>
                  <a:ext uri="{FF2B5EF4-FFF2-40B4-BE49-F238E27FC236}">
                    <a16:creationId xmlns:a16="http://schemas.microsoft.com/office/drawing/2014/main" id="{56E391F0-AF70-2918-6FB0-F1939D4093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52" name="Text Box 19">
                <a:extLst>
                  <a:ext uri="{FF2B5EF4-FFF2-40B4-BE49-F238E27FC236}">
                    <a16:creationId xmlns:a16="http://schemas.microsoft.com/office/drawing/2014/main" id="{B19D8F37-C7F3-D425-6917-86B7BDA5DA9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/>
                    <a:ea typeface="+mn-ea"/>
                    <a:cs typeface="Arial"/>
                  </a:rPr>
                  <a:t>0,03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</p:grpSp>
      </p:grpSp>
      <p:sp>
        <p:nvSpPr>
          <p:cNvPr id="54" name="Text Box 45">
            <a:extLst>
              <a:ext uri="{FF2B5EF4-FFF2-40B4-BE49-F238E27FC236}">
                <a16:creationId xmlns:a16="http://schemas.microsoft.com/office/drawing/2014/main" id="{B6E9E25A-E571-B15D-341E-F88756E87D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49895" y="6003811"/>
            <a:ext cx="1560745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3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8" name="Text Box 11">
            <a:extLst>
              <a:ext uri="{FF2B5EF4-FFF2-40B4-BE49-F238E27FC236}">
                <a16:creationId xmlns:a16="http://schemas.microsoft.com/office/drawing/2014/main" id="{F8C97FF1-79B8-3760-14E4-D1CC1B61F5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5300" y="2111074"/>
            <a:ext cx="1756828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الكل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0" name="Text Box 43">
            <a:extLst>
              <a:ext uri="{FF2B5EF4-FFF2-40B4-BE49-F238E27FC236}">
                <a16:creationId xmlns:a16="http://schemas.microsoft.com/office/drawing/2014/main" id="{977EB938-2DE8-7CC4-4284-3D91056696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08945" y="4136703"/>
            <a:ext cx="850533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30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2" name="Text Box 44">
            <a:extLst>
              <a:ext uri="{FF2B5EF4-FFF2-40B4-BE49-F238E27FC236}">
                <a16:creationId xmlns:a16="http://schemas.microsoft.com/office/drawing/2014/main" id="{044CD731-70D3-7280-6AB8-6C39C421AC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24568" y="4125950"/>
            <a:ext cx="1310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0,15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4" name="Text Box 43">
            <a:extLst>
              <a:ext uri="{FF2B5EF4-FFF2-40B4-BE49-F238E27FC236}">
                <a16:creationId xmlns:a16="http://schemas.microsoft.com/office/drawing/2014/main" id="{E3752BBB-2424-87EB-593E-A6DAEE8287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3864" y="4038371"/>
            <a:ext cx="69355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9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6" name="Text Box 44">
            <a:extLst>
              <a:ext uri="{FF2B5EF4-FFF2-40B4-BE49-F238E27FC236}">
                <a16:creationId xmlns:a16="http://schemas.microsoft.com/office/drawing/2014/main" id="{BF57143E-0FF1-53C6-428E-79EF18A4E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6576" y="4037833"/>
            <a:ext cx="1310968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0,03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ك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grpSp>
        <p:nvGrpSpPr>
          <p:cNvPr id="48" name="Group 16">
            <a:extLst>
              <a:ext uri="{FF2B5EF4-FFF2-40B4-BE49-F238E27FC236}">
                <a16:creationId xmlns:a16="http://schemas.microsoft.com/office/drawing/2014/main" id="{B9576EDB-2EA8-DAD4-3663-859531FBB3E6}"/>
              </a:ext>
            </a:extLst>
          </p:cNvPr>
          <p:cNvGrpSpPr>
            <a:grpSpLocks/>
          </p:cNvGrpSpPr>
          <p:nvPr/>
        </p:nvGrpSpPr>
        <p:grpSpPr bwMode="auto">
          <a:xfrm>
            <a:off x="7308086" y="5440167"/>
            <a:ext cx="1113660" cy="793750"/>
            <a:chOff x="1779" y="3452"/>
            <a:chExt cx="270" cy="500"/>
          </a:xfrm>
        </p:grpSpPr>
        <p:sp>
          <p:nvSpPr>
            <p:cNvPr id="57" name="Text Box 17">
              <a:extLst>
                <a:ext uri="{FF2B5EF4-FFF2-40B4-BE49-F238E27FC236}">
                  <a16:creationId xmlns:a16="http://schemas.microsoft.com/office/drawing/2014/main" id="{E18A19E5-C81E-0670-CBE7-2A6A0FF78D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9" y="3452"/>
              <a:ext cx="27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ar-SA" altLang="ar-SA" sz="2400" b="1">
                  <a:solidFill>
                    <a:srgbClr val="00B050"/>
                  </a:solidFill>
                </a:rPr>
                <a:t>3000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58" name="Line 18">
              <a:extLst>
                <a:ext uri="{FF2B5EF4-FFF2-40B4-BE49-F238E27FC236}">
                  <a16:creationId xmlns:a16="http://schemas.microsoft.com/office/drawing/2014/main" id="{B5C10065-365C-714F-9240-BAEED0DE2B4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59" name="Text Box 19">
              <a:extLst>
                <a:ext uri="{FF2B5EF4-FFF2-40B4-BE49-F238E27FC236}">
                  <a16:creationId xmlns:a16="http://schemas.microsoft.com/office/drawing/2014/main" id="{8E32C0B8-EB43-621D-E29E-D630C3B0E2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15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60" name="Group 24">
            <a:extLst>
              <a:ext uri="{FF2B5EF4-FFF2-40B4-BE49-F238E27FC236}">
                <a16:creationId xmlns:a16="http://schemas.microsoft.com/office/drawing/2014/main" id="{9AC5D0A7-E93C-1E81-657A-C221C2DC4020}"/>
              </a:ext>
            </a:extLst>
          </p:cNvPr>
          <p:cNvGrpSpPr>
            <a:grpSpLocks/>
          </p:cNvGrpSpPr>
          <p:nvPr/>
        </p:nvGrpSpPr>
        <p:grpSpPr bwMode="auto">
          <a:xfrm>
            <a:off x="5856566" y="5417229"/>
            <a:ext cx="1601788" cy="822325"/>
            <a:chOff x="2208" y="1633"/>
            <a:chExt cx="1009" cy="518"/>
          </a:xfrm>
        </p:grpSpPr>
        <p:sp>
          <p:nvSpPr>
            <p:cNvPr id="61" name="Text Box 11">
              <a:extLst>
                <a:ext uri="{FF2B5EF4-FFF2-40B4-BE49-F238E27FC236}">
                  <a16:creationId xmlns:a16="http://schemas.microsoft.com/office/drawing/2014/main" id="{EE15D3DA-91E3-1AEC-90B8-169472B374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62" name="Group 16">
              <a:extLst>
                <a:ext uri="{FF2B5EF4-FFF2-40B4-BE49-F238E27FC236}">
                  <a16:creationId xmlns:a16="http://schemas.microsoft.com/office/drawing/2014/main" id="{A0E9C869-CF44-CA71-64E5-0C190244E2F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63" name="Text Box 17">
                <a:extLst>
                  <a:ext uri="{FF2B5EF4-FFF2-40B4-BE49-F238E27FC236}">
                    <a16:creationId xmlns:a16="http://schemas.microsoft.com/office/drawing/2014/main" id="{E8F49491-EB1E-0B7C-C343-B05241EBDA3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75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 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ك 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312" name="Line 18">
                <a:extLst>
                  <a:ext uri="{FF2B5EF4-FFF2-40B4-BE49-F238E27FC236}">
                    <a16:creationId xmlns:a16="http://schemas.microsoft.com/office/drawing/2014/main" id="{265F7C25-B4A4-930B-61FF-422690AC75B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41313" name="Text Box 19">
                <a:extLst>
                  <a:ext uri="{FF2B5EF4-FFF2-40B4-BE49-F238E27FC236}">
                    <a16:creationId xmlns:a16="http://schemas.microsoft.com/office/drawing/2014/main" id="{8960D39C-9B28-FDB8-5D92-AF5BB614DD7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15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1314" name="Group 16">
            <a:extLst>
              <a:ext uri="{FF2B5EF4-FFF2-40B4-BE49-F238E27FC236}">
                <a16:creationId xmlns:a16="http://schemas.microsoft.com/office/drawing/2014/main" id="{2F9089D2-B792-9C7E-8E9A-2E5C1D7F3A68}"/>
              </a:ext>
            </a:extLst>
          </p:cNvPr>
          <p:cNvGrpSpPr>
            <a:grpSpLocks/>
          </p:cNvGrpSpPr>
          <p:nvPr/>
        </p:nvGrpSpPr>
        <p:grpSpPr bwMode="auto">
          <a:xfrm>
            <a:off x="3634607" y="5276440"/>
            <a:ext cx="1113660" cy="793750"/>
            <a:chOff x="1779" y="3452"/>
            <a:chExt cx="270" cy="500"/>
          </a:xfrm>
        </p:grpSpPr>
        <p:sp>
          <p:nvSpPr>
            <p:cNvPr id="141315" name="Text Box 17">
              <a:extLst>
                <a:ext uri="{FF2B5EF4-FFF2-40B4-BE49-F238E27FC236}">
                  <a16:creationId xmlns:a16="http://schemas.microsoft.com/office/drawing/2014/main" id="{1BA123B7-FD76-D380-F6DE-1D9F7D1A076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79" y="3452"/>
              <a:ext cx="270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9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141316" name="Line 18">
              <a:extLst>
                <a:ext uri="{FF2B5EF4-FFF2-40B4-BE49-F238E27FC236}">
                  <a16:creationId xmlns:a16="http://schemas.microsoft.com/office/drawing/2014/main" id="{C317CA1B-1C54-B543-29A8-5E378B70121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141317" name="Text Box 19">
              <a:extLst>
                <a:ext uri="{FF2B5EF4-FFF2-40B4-BE49-F238E27FC236}">
                  <a16:creationId xmlns:a16="http://schemas.microsoft.com/office/drawing/2014/main" id="{634A8E82-FBD3-3444-4D0B-26BF9D0291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22" y="3664"/>
              <a:ext cx="197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1318" name="Group 24">
            <a:extLst>
              <a:ext uri="{FF2B5EF4-FFF2-40B4-BE49-F238E27FC236}">
                <a16:creationId xmlns:a16="http://schemas.microsoft.com/office/drawing/2014/main" id="{4A5AD6FC-5912-E140-269D-25AF7601D872}"/>
              </a:ext>
            </a:extLst>
          </p:cNvPr>
          <p:cNvGrpSpPr>
            <a:grpSpLocks/>
          </p:cNvGrpSpPr>
          <p:nvPr/>
        </p:nvGrpSpPr>
        <p:grpSpPr bwMode="auto">
          <a:xfrm>
            <a:off x="2183881" y="5210466"/>
            <a:ext cx="1601788" cy="822325"/>
            <a:chOff x="2208" y="1633"/>
            <a:chExt cx="1009" cy="518"/>
          </a:xfrm>
        </p:grpSpPr>
        <p:sp>
          <p:nvSpPr>
            <p:cNvPr id="141319" name="Text Box 11">
              <a:extLst>
                <a:ext uri="{FF2B5EF4-FFF2-40B4-BE49-F238E27FC236}">
                  <a16:creationId xmlns:a16="http://schemas.microsoft.com/office/drawing/2014/main" id="{D034776B-3AEC-AB56-CF8C-0ED727A90E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141320" name="Group 16">
              <a:extLst>
                <a:ext uri="{FF2B5EF4-FFF2-40B4-BE49-F238E27FC236}">
                  <a16:creationId xmlns:a16="http://schemas.microsoft.com/office/drawing/2014/main" id="{6C02E665-3DE7-1F66-AC50-DAE268E5DA5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141321" name="Text Box 17">
                <a:extLst>
                  <a:ext uri="{FF2B5EF4-FFF2-40B4-BE49-F238E27FC236}">
                    <a16:creationId xmlns:a16="http://schemas.microsoft.com/office/drawing/2014/main" id="{0A374A70-A6B0-CA4A-5122-B7E3A929430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 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× 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ك 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141322" name="Line 18">
                <a:extLst>
                  <a:ext uri="{FF2B5EF4-FFF2-40B4-BE49-F238E27FC236}">
                    <a16:creationId xmlns:a16="http://schemas.microsoft.com/office/drawing/2014/main" id="{AA5557C2-CFA7-DB6A-7268-427869C8A37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141324" name="Text Box 19">
                <a:extLst>
                  <a:ext uri="{FF2B5EF4-FFF2-40B4-BE49-F238E27FC236}">
                    <a16:creationId xmlns:a16="http://schemas.microsoft.com/office/drawing/2014/main" id="{F60BAB8D-082F-4FAE-D3DC-E8EE08ECF61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3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70C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6" name="صورة 5">
            <a:extLst>
              <a:ext uri="{FF2B5EF4-FFF2-40B4-BE49-F238E27FC236}">
                <a16:creationId xmlns:a16="http://schemas.microsoft.com/office/drawing/2014/main" id="{C5444E7F-18DF-1644-C6A0-E29634D3EF7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82217" y="1492978"/>
            <a:ext cx="3314098" cy="490769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6225E087-7922-C984-69EA-EB6A362F903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1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112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63523" y="1502120"/>
            <a:ext cx="3584744" cy="4762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3782EACC-F713-976C-23FE-57867BB7019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33461" y="264850"/>
            <a:ext cx="3989249" cy="458694"/>
          </a:xfrm>
          <a:prstGeom prst="rect">
            <a:avLst/>
          </a:prstGeom>
        </p:spPr>
      </p:pic>
      <p:pic>
        <p:nvPicPr>
          <p:cNvPr id="10" name="صورة 9">
            <a:extLst>
              <a:ext uri="{FF2B5EF4-FFF2-40B4-BE49-F238E27FC236}">
                <a16:creationId xmlns:a16="http://schemas.microsoft.com/office/drawing/2014/main" id="{B551AC02-A4D6-7B8A-36FE-1F4DBDACFB94}"/>
              </a:ext>
            </a:extLst>
          </p:cNvPr>
          <p:cNvPicPr>
            <a:picLocks noChangeAspect="1"/>
          </p:cNvPicPr>
          <p:nvPr/>
        </p:nvPicPr>
        <p:blipFill>
          <a:blip r:embed="rId8">
            <a:duotone>
              <a:prstClr val="black"/>
              <a:srgbClr val="FF9933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4057650" y="882294"/>
            <a:ext cx="4410075" cy="43815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</p:spTree>
    <p:extLst>
      <p:ext uri="{BB962C8B-B14F-4D97-AF65-F5344CB8AC3E}">
        <p14:creationId xmlns:p14="http://schemas.microsoft.com/office/powerpoint/2010/main" val="338662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4" fill="hold">
                      <p:stCondLst>
                        <p:cond delay="indefinite"/>
                      </p:stCondLst>
                      <p:childTnLst>
                        <p:par>
                          <p:cTn id="135" fill="hold">
                            <p:stCondLst>
                              <p:cond delay="0"/>
                            </p:stCondLst>
                            <p:childTnLst>
                              <p:par>
                                <p:cTn id="13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8" fill="hold">
                      <p:stCondLst>
                        <p:cond delay="indefinite"/>
                      </p:stCondLst>
                      <p:childTnLst>
                        <p:par>
                          <p:cTn id="149" fill="hold">
                            <p:stCondLst>
                              <p:cond delay="0"/>
                            </p:stCondLst>
                            <p:childTnLst>
                              <p:par>
                                <p:cTn id="1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8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8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8" fill="hold">
                      <p:stCondLst>
                        <p:cond delay="indefinite"/>
                      </p:stCondLst>
                      <p:childTnLst>
                        <p:par>
                          <p:cTn id="189" fill="hold">
                            <p:stCondLst>
                              <p:cond delay="0"/>
                            </p:stCondLst>
                            <p:childTnLst>
                              <p:par>
                                <p:cTn id="19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1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141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4" dur="1000"/>
                                        <p:tgtEl>
                                          <p:spTgt spid="141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10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1000" fill="hold"/>
                                        <p:tgtEl>
                                          <p:spTgt spid="1413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9" dur="1000"/>
                                        <p:tgtEl>
                                          <p:spTgt spid="1413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0" fill="hold">
                      <p:stCondLst>
                        <p:cond delay="indefinite"/>
                      </p:stCondLst>
                      <p:childTnLst>
                        <p:par>
                          <p:cTn id="201" fill="hold">
                            <p:stCondLst>
                              <p:cond delay="0"/>
                            </p:stCondLst>
                            <p:childTnLst>
                              <p:par>
                                <p:cTn id="20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6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/>
      <p:bldP spid="141351" grpId="0"/>
      <p:bldP spid="141352" grpId="0"/>
      <p:bldP spid="141355" grpId="0"/>
      <p:bldP spid="141356" grpId="0"/>
      <p:bldP spid="2" grpId="0"/>
      <p:bldP spid="4" grpId="0"/>
      <p:bldP spid="29" grpId="0"/>
      <p:bldP spid="36" grpId="0"/>
      <p:bldP spid="13" grpId="0"/>
      <p:bldP spid="15" grpId="0"/>
      <p:bldP spid="17" grpId="0"/>
      <p:bldP spid="19" grpId="0"/>
      <p:bldP spid="21" grpId="0"/>
      <p:bldP spid="30" grpId="0"/>
      <p:bldP spid="31" grpId="0"/>
      <p:bldP spid="54" grpId="0"/>
      <p:bldP spid="38" grpId="0"/>
      <p:bldP spid="40" grpId="0"/>
      <p:bldP spid="42" grpId="0"/>
      <p:bldP spid="44" grpId="0"/>
      <p:bldP spid="4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915705" y="3415058"/>
            <a:ext cx="163950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ك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127257" y="4173995"/>
            <a:ext cx="2323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0,0725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631972" y="4653273"/>
            <a:ext cx="1766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= 18.85 ريالاً 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4355976" y="5053081"/>
            <a:ext cx="43603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ثمن البيع 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260 + 18,85 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CC66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278,85 ريال 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CC66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353285" y="2519822"/>
            <a:ext cx="15469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جـ( الربح) =  ؟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56177" y="2510816"/>
            <a:ext cx="1258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 = 7,25٪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63464" y="2519822"/>
            <a:ext cx="1263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ك = 260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7AA1F78-A098-626F-E835-C86831427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60" y="663079"/>
            <a:ext cx="2535816" cy="401769"/>
          </a:xfrm>
          <a:prstGeom prst="rect">
            <a:avLst/>
          </a:prstGeom>
        </p:spPr>
      </p:pic>
      <p:sp>
        <p:nvSpPr>
          <p:cNvPr id="26" name="Text Box 44">
            <a:extLst>
              <a:ext uri="{FF2B5EF4-FFF2-40B4-BE49-F238E27FC236}">
                <a16:creationId xmlns:a16="http://schemas.microsoft.com/office/drawing/2014/main" id="{9FFD5DE4-7428-B1B4-5282-2B68C6276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038" y="2987541"/>
            <a:ext cx="2435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29" name="Text Box 12">
            <a:extLst>
              <a:ext uri="{FF2B5EF4-FFF2-40B4-BE49-F238E27FC236}">
                <a16:creationId xmlns:a16="http://schemas.microsoft.com/office/drawing/2014/main" id="{86CCFB55-1E94-7487-DE79-86DE82BF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730" y="3811268"/>
            <a:ext cx="214048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Arial" pitchFamily="34" charset="0"/>
              </a:rPr>
              <a:t>7,25٪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id="{E92C534B-73F6-B9AE-1FF4-E69022EE14D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4">
                <a:lumMod val="60000"/>
                <a:lumOff val="4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555775" y="1387661"/>
            <a:ext cx="5999435" cy="542282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18" name="صورة 20">
            <a:extLst>
              <a:ext uri="{FF2B5EF4-FFF2-40B4-BE49-F238E27FC236}">
                <a16:creationId xmlns:a16="http://schemas.microsoft.com/office/drawing/2014/main" id="{2BEFB03A-E56B-324A-8C35-E3EE68F443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468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26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915705" y="3415058"/>
            <a:ext cx="163950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ك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127257" y="4173995"/>
            <a:ext cx="2323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0,15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631972" y="4653273"/>
            <a:ext cx="1766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= 2,7 ريالاً 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563888" y="5053081"/>
            <a:ext cx="51524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ar-SA" sz="2000" b="1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altLang="ar-SA" sz="2000" b="1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إذن عدد الكيلومترات التي تقطعها السيارة = </a:t>
            </a:r>
            <a:r>
              <a:rPr lang="ar-SA" altLang="ar-SA" sz="2000" b="1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18 – 2.7 = </a:t>
            </a:r>
            <a:r>
              <a:rPr lang="ar-SA" altLang="ar-SA" sz="2000" b="1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15.3 كم</a:t>
            </a:r>
            <a:endParaRPr kumimoji="0" lang="ar-SA" altLang="ar-SA" sz="3200" b="1" i="0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353285" y="2519822"/>
            <a:ext cx="154691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جـ( الربح) =  ؟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56177" y="2510816"/>
            <a:ext cx="1258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 = 15٪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63464" y="2519822"/>
            <a:ext cx="1263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ك = 18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7AA1F78-A098-626F-E835-C86831427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60" y="663079"/>
            <a:ext cx="2535816" cy="401769"/>
          </a:xfrm>
          <a:prstGeom prst="rect">
            <a:avLst/>
          </a:prstGeom>
        </p:spPr>
      </p:pic>
      <p:sp>
        <p:nvSpPr>
          <p:cNvPr id="26" name="Text Box 44">
            <a:extLst>
              <a:ext uri="{FF2B5EF4-FFF2-40B4-BE49-F238E27FC236}">
                <a16:creationId xmlns:a16="http://schemas.microsoft.com/office/drawing/2014/main" id="{9FFD5DE4-7428-B1B4-5282-2B68C6276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038" y="2987541"/>
            <a:ext cx="2435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29" name="Text Box 12">
            <a:extLst>
              <a:ext uri="{FF2B5EF4-FFF2-40B4-BE49-F238E27FC236}">
                <a16:creationId xmlns:a16="http://schemas.microsoft.com/office/drawing/2014/main" id="{86CCFB55-1E94-7487-DE79-86DE82BF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730" y="3811268"/>
            <a:ext cx="214048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Arial" pitchFamily="34" charset="0"/>
              </a:rPr>
              <a:t>15٪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260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491E789C-209F-F6EF-4E11-7DC40325E07A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2">
                <a:lumMod val="40000"/>
                <a:lumOff val="6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827588" y="1132457"/>
            <a:ext cx="5868144" cy="125537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8" name="صورة 20">
            <a:extLst>
              <a:ext uri="{FF2B5EF4-FFF2-40B4-BE49-F238E27FC236}">
                <a16:creationId xmlns:a16="http://schemas.microsoft.com/office/drawing/2014/main" id="{038AFC0E-DAF3-2AD6-1C50-65749C711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300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26" grpId="0"/>
      <p:bldP spid="2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6915705" y="3415058"/>
            <a:ext cx="1639506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ك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1" name="Text Box 12"/>
          <p:cNvSpPr txBox="1">
            <a:spLocks noChangeArrowheads="1"/>
          </p:cNvSpPr>
          <p:nvPr/>
        </p:nvSpPr>
        <p:spPr bwMode="auto">
          <a:xfrm>
            <a:off x="6127257" y="4173995"/>
            <a:ext cx="232353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=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0,08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1380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6631972" y="4653273"/>
            <a:ext cx="176688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 = 110,4 ريالاً </a:t>
            </a:r>
          </a:p>
        </p:txBody>
      </p:sp>
      <p:sp>
        <p:nvSpPr>
          <p:cNvPr id="14" name="Text Box 17"/>
          <p:cNvSpPr txBox="1">
            <a:spLocks noChangeArrowheads="1"/>
          </p:cNvSpPr>
          <p:nvPr/>
        </p:nvSpPr>
        <p:spPr bwMode="auto">
          <a:xfrm>
            <a:off x="3563888" y="5053081"/>
            <a:ext cx="5152438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lvl="0" eaLnBrk="1" fontAlgn="base" hangingPunct="1">
              <a:spcBef>
                <a:spcPct val="50000"/>
              </a:spcBef>
              <a:spcAft>
                <a:spcPct val="0"/>
              </a:spcAft>
              <a:defRPr/>
            </a:pPr>
            <a:r>
              <a:rPr lang="ar-SA" altLang="ar-SA" sz="2000" b="1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altLang="ar-SA" sz="2000" b="1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ثمن الغسالة قبل الخصم = </a:t>
            </a:r>
            <a:r>
              <a:rPr lang="ar-SA" altLang="ar-SA" sz="2000" b="1">
                <a:solidFill>
                  <a:prstClr val="black"/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1380  + 110,4 = </a:t>
            </a:r>
            <a:r>
              <a:rPr lang="ar-SA" altLang="ar-SA" sz="2000" b="1">
                <a:solidFill>
                  <a:schemeClr val="accent4">
                    <a:lumMod val="50000"/>
                  </a:schemeClr>
                </a:solidFill>
                <a:latin typeface="Traditional Arabic" panose="02020603050405020304" pitchFamily="18" charset="-78"/>
                <a:ea typeface="Times New Roman" panose="02020603050405020304" pitchFamily="18" charset="0"/>
                <a:cs typeface="Traditional Arabic" panose="02020603050405020304" pitchFamily="18" charset="-78"/>
              </a:rPr>
              <a:t>1490,4 ريال </a:t>
            </a:r>
            <a:endParaRPr kumimoji="0" lang="ar-SA" altLang="ar-SA" sz="3200" b="1" i="0" u="none" strike="noStrike" kern="0" cap="none" spc="0" normalizeH="0" baseline="0" noProof="0">
              <a:ln>
                <a:noFill/>
              </a:ln>
              <a:solidFill>
                <a:schemeClr val="accent4">
                  <a:lumMod val="50000"/>
                </a:schemeClr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5" name="Text Box 8"/>
          <p:cNvSpPr txBox="1">
            <a:spLocks noChangeArrowheads="1"/>
          </p:cNvSpPr>
          <p:nvPr/>
        </p:nvSpPr>
        <p:spPr bwMode="auto">
          <a:xfrm>
            <a:off x="7399971" y="2528940"/>
            <a:ext cx="1639506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جـ( ال</a:t>
            </a:r>
            <a:r>
              <a:rPr lang="ar-SA" altLang="ar-SA" sz="2000" b="1" kern="0">
                <a:solidFill>
                  <a:srgbClr val="00B050"/>
                </a:solidFill>
              </a:rPr>
              <a:t>خصم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) =  ؟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6156177" y="2510816"/>
            <a:ext cx="125890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ن = 8٪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sp>
        <p:nvSpPr>
          <p:cNvPr id="17" name="Text Box 10"/>
          <p:cNvSpPr txBox="1">
            <a:spLocks noChangeArrowheads="1"/>
          </p:cNvSpPr>
          <p:nvPr/>
        </p:nvSpPr>
        <p:spPr bwMode="auto">
          <a:xfrm>
            <a:off x="4863464" y="2519822"/>
            <a:ext cx="1263792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ك = 1380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7AA1F78-A098-626F-E835-C86831427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60" y="663079"/>
            <a:ext cx="2535816" cy="401769"/>
          </a:xfrm>
          <a:prstGeom prst="rect">
            <a:avLst/>
          </a:prstGeom>
        </p:spPr>
      </p:pic>
      <p:sp>
        <p:nvSpPr>
          <p:cNvPr id="26" name="Text Box 44">
            <a:extLst>
              <a:ext uri="{FF2B5EF4-FFF2-40B4-BE49-F238E27FC236}">
                <a16:creationId xmlns:a16="http://schemas.microsoft.com/office/drawing/2014/main" id="{9FFD5DE4-7428-B1B4-5282-2B68C62767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8038" y="2987541"/>
            <a:ext cx="243547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29" name="Text Box 12">
            <a:extLst>
              <a:ext uri="{FF2B5EF4-FFF2-40B4-BE49-F238E27FC236}">
                <a16:creationId xmlns:a16="http://schemas.microsoft.com/office/drawing/2014/main" id="{86CCFB55-1E94-7487-DE79-86DE82BF72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730" y="3811268"/>
            <a:ext cx="2140483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جـ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=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entury Gothic"/>
                <a:ea typeface="+mn-ea"/>
                <a:cs typeface="Arial" pitchFamily="34" charset="0"/>
              </a:rPr>
              <a:t>8٪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×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kumimoji="0" lang="ar-SA" altLang="ar-SA" sz="2000" b="1" i="0" u="none" strike="noStrike" kern="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</a:rPr>
              <a:t>1380</a:t>
            </a:r>
            <a:endParaRPr kumimoji="0" lang="ar-SA" altLang="ar-SA" sz="2000" b="1" i="0" u="none" strike="noStrike" kern="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B6DDDC3-CB58-2A99-9429-3FC4BA02A359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5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11760" y="1289534"/>
            <a:ext cx="6143451" cy="839598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6" name="صورة 20">
            <a:extLst>
              <a:ext uri="{FF2B5EF4-FFF2-40B4-BE49-F238E27FC236}">
                <a16:creationId xmlns:a16="http://schemas.microsoft.com/office/drawing/2014/main" id="{312D11B3-9448-C550-461E-F5A53095F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03517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26" grpId="0"/>
      <p:bldP spid="2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 Box 9"/>
          <p:cNvSpPr txBox="1">
            <a:spLocks noChangeArrowheads="1"/>
          </p:cNvSpPr>
          <p:nvPr/>
        </p:nvSpPr>
        <p:spPr bwMode="auto">
          <a:xfrm>
            <a:off x="5580112" y="3380355"/>
            <a:ext cx="125890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المصنع أ</a:t>
            </a:r>
            <a:endParaRPr kumimoji="0" lang="ar-SA" altLang="ar-SA" sz="2800" b="1" i="0" u="none" strike="noStrike" kern="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47AA1F78-A098-626F-E835-C86831427B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1660" y="663079"/>
            <a:ext cx="2535816" cy="401769"/>
          </a:xfrm>
          <a:prstGeom prst="rect">
            <a:avLst/>
          </a:prstGeom>
        </p:spPr>
      </p:pic>
      <p:pic>
        <p:nvPicPr>
          <p:cNvPr id="6" name="صورة 20">
            <a:extLst>
              <a:ext uri="{FF2B5EF4-FFF2-40B4-BE49-F238E27FC236}">
                <a16:creationId xmlns:a16="http://schemas.microsoft.com/office/drawing/2014/main" id="{312D11B3-9448-C550-461E-F5A53095F4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صورة 2">
            <a:extLst>
              <a:ext uri="{FF2B5EF4-FFF2-40B4-BE49-F238E27FC236}">
                <a16:creationId xmlns:a16="http://schemas.microsoft.com/office/drawing/2014/main" id="{F228E66A-E42A-0422-5330-6E5F17FE4465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2411760" y="1377794"/>
            <a:ext cx="5775812" cy="5319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E1E1EA1-B2E9-800C-5F1A-376DDE13EAD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1821" y="2528940"/>
            <a:ext cx="3441817" cy="2226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26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23" name="Text Box 11">
            <a:extLst>
              <a:ext uri="{FF2B5EF4-FFF2-40B4-BE49-F238E27FC236}">
                <a16:creationId xmlns:a16="http://schemas.microsoft.com/office/drawing/2014/main" id="{0FF3B8FE-C137-326F-FB4F-3BC4913585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4113" y="2779713"/>
            <a:ext cx="1376362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  ؟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1" name="Text Box 39">
            <a:extLst>
              <a:ext uri="{FF2B5EF4-FFF2-40B4-BE49-F238E27FC236}">
                <a16:creationId xmlns:a16="http://schemas.microsoft.com/office/drawing/2014/main" id="{64EEA3A4-20F3-E4B9-FAD0-B35C88FCE6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63" y="2819400"/>
            <a:ext cx="2051050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lang="ar-SA" altLang="ar-SA" sz="20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Al-KsorZulfiMath" panose="02010000000000000000" pitchFamily="2" charset="-78"/>
              </a:rPr>
              <a:t>=  !؛4  </a:t>
            </a:r>
            <a:r>
              <a:rPr lang="ar-SA" altLang="ar-SA" sz="20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2" name="Text Box 40">
            <a:extLst>
              <a:ext uri="{FF2B5EF4-FFF2-40B4-BE49-F238E27FC236}">
                <a16:creationId xmlns:a16="http://schemas.microsoft.com/office/drawing/2014/main" id="{CB572912-955A-DA9D-1399-6C41A614F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2338" y="2805113"/>
            <a:ext cx="1184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= 150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5" name="Text Box 43">
            <a:extLst>
              <a:ext uri="{FF2B5EF4-FFF2-40B4-BE49-F238E27FC236}">
                <a16:creationId xmlns:a16="http://schemas.microsoft.com/office/drawing/2014/main" id="{70129E20-B823-4AD1-16A4-BEFD621ED2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00" y="3597275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41356" name="Text Box 44">
            <a:extLst>
              <a:ext uri="{FF2B5EF4-FFF2-40B4-BE49-F238E27FC236}">
                <a16:creationId xmlns:a16="http://schemas.microsoft.com/office/drawing/2014/main" id="{EFBB25F3-FFF1-90C6-6FA4-5D402877C6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75288" y="3616325"/>
            <a:ext cx="2089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41357" name="Text Box 45">
            <a:extLst>
              <a:ext uri="{FF2B5EF4-FFF2-40B4-BE49-F238E27FC236}">
                <a16:creationId xmlns:a16="http://schemas.microsoft.com/office/drawing/2014/main" id="{EDDC8395-F535-D151-1CFF-D61C787CF6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44212" y="5326441"/>
            <a:ext cx="152408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جـ = </a:t>
            </a:r>
            <a:r>
              <a:rPr lang="ar-SA" altLang="ar-SA" sz="2000" b="1">
                <a:solidFill>
                  <a:srgbClr val="00B05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9.375 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highlight>
                <a:srgbClr val="FFFF00"/>
              </a:highlight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31752" name="صورة 20">
            <a:extLst>
              <a:ext uri="{FF2B5EF4-FFF2-40B4-BE49-F238E27FC236}">
                <a16:creationId xmlns:a16="http://schemas.microsoft.com/office/drawing/2014/main" id="{0CDF46A2-6691-5529-10DF-C483927673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 Box 43">
            <a:extLst>
              <a:ext uri="{FF2B5EF4-FFF2-40B4-BE49-F238E27FC236}">
                <a16:creationId xmlns:a16="http://schemas.microsoft.com/office/drawing/2014/main" id="{DACCABCE-E884-DD89-80D8-CFF841F543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27913" y="4202113"/>
            <a:ext cx="812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4" name="Text Box 44">
            <a:extLst>
              <a:ext uri="{FF2B5EF4-FFF2-40B4-BE49-F238E27FC236}">
                <a16:creationId xmlns:a16="http://schemas.microsoft.com/office/drawing/2014/main" id="{5E6AB9A9-7E55-5C46-3B9E-A419A34CDB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0657" y="4132263"/>
            <a:ext cx="23137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altLang="ar-SA" sz="24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6,25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٪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150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6" name="Text Box 43">
            <a:extLst>
              <a:ext uri="{FF2B5EF4-FFF2-40B4-BE49-F238E27FC236}">
                <a16:creationId xmlns:a16="http://schemas.microsoft.com/office/drawing/2014/main" id="{2E275E75-D7DA-F672-58A7-10140EAE09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4900" y="4772025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8" name="Text Box 44">
            <a:extLst>
              <a:ext uri="{FF2B5EF4-FFF2-40B4-BE49-F238E27FC236}">
                <a16:creationId xmlns:a16="http://schemas.microsoft.com/office/drawing/2014/main" id="{4361A659-DE4E-5900-C59A-EA3F365FF6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3286" y="4772025"/>
            <a:ext cx="2241152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lang="ar-SA" altLang="ar-SA" sz="24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0.0625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150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29" name="Text Box 11">
            <a:extLst>
              <a:ext uri="{FF2B5EF4-FFF2-40B4-BE49-F238E27FC236}">
                <a16:creationId xmlns:a16="http://schemas.microsoft.com/office/drawing/2014/main" id="{F922FAC3-FF6F-FB13-1806-82F8E02D38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56263" y="2341563"/>
            <a:ext cx="2611437" cy="36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الجزء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ـ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cxnSp>
        <p:nvCxnSpPr>
          <p:cNvPr id="32" name="رابط مستقيم 31">
            <a:extLst>
              <a:ext uri="{FF2B5EF4-FFF2-40B4-BE49-F238E27FC236}">
                <a16:creationId xmlns:a16="http://schemas.microsoft.com/office/drawing/2014/main" id="{AE8AE7E6-71E3-0C6E-337C-AF302B0B890E}"/>
              </a:ext>
            </a:extLst>
          </p:cNvPr>
          <p:cNvCxnSpPr>
            <a:cxnSpLocks/>
          </p:cNvCxnSpPr>
          <p:nvPr/>
        </p:nvCxnSpPr>
        <p:spPr>
          <a:xfrm>
            <a:off x="4732338" y="2630488"/>
            <a:ext cx="0" cy="3838575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 Box 11">
            <a:extLst>
              <a:ext uri="{FF2B5EF4-FFF2-40B4-BE49-F238E27FC236}">
                <a16:creationId xmlns:a16="http://schemas.microsoft.com/office/drawing/2014/main" id="{D60EE0D7-14CB-1F94-F314-030372738E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2673" y="2333625"/>
            <a:ext cx="2248577" cy="369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المطلوب إيجاد الجزء  </a:t>
            </a:r>
            <a:r>
              <a:rPr kumimoji="0" lang="ar-SA" altLang="ar-SA" sz="18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جـ</a:t>
            </a:r>
            <a:endParaRPr kumimoji="0" lang="ar-SA" altLang="ar-SA" sz="18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5" name="Text Box 11">
            <a:extLst>
              <a:ext uri="{FF2B5EF4-FFF2-40B4-BE49-F238E27FC236}">
                <a16:creationId xmlns:a16="http://schemas.microsoft.com/office/drawing/2014/main" id="{7BB9F582-B0D2-CB5F-5473-6D7031164C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2906" y="2820129"/>
            <a:ext cx="1744513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جـ = 360</a:t>
            </a:r>
            <a:endParaRPr kumimoji="0" lang="ar-SA" altLang="ar-SA" sz="2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7" name="Text Box 39">
            <a:extLst>
              <a:ext uri="{FF2B5EF4-FFF2-40B4-BE49-F238E27FC236}">
                <a16:creationId xmlns:a16="http://schemas.microsoft.com/office/drawing/2014/main" id="{4429D145-AA75-285E-753A-CE9FB2F1B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30695" y="2826153"/>
            <a:ext cx="1893888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=  ؟ ٪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9" name="Text Box 40">
            <a:extLst>
              <a:ext uri="{FF2B5EF4-FFF2-40B4-BE49-F238E27FC236}">
                <a16:creationId xmlns:a16="http://schemas.microsoft.com/office/drawing/2014/main" id="{9DC363F5-A5A1-8276-B43C-3B751A16B4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95" y="2837888"/>
            <a:ext cx="11842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 = 270</a:t>
            </a:r>
            <a:endParaRPr kumimoji="0" lang="ar-SA" altLang="ar-SA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0" name="Text Box 43">
            <a:extLst>
              <a:ext uri="{FF2B5EF4-FFF2-40B4-BE49-F238E27FC236}">
                <a16:creationId xmlns:a16="http://schemas.microsoft.com/office/drawing/2014/main" id="{34C7C165-73A7-B0F6-D283-2285F92935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69842" y="3488564"/>
            <a:ext cx="81280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1" name="Text Box 44">
            <a:extLst>
              <a:ext uri="{FF2B5EF4-FFF2-40B4-BE49-F238E27FC236}">
                <a16:creationId xmlns:a16="http://schemas.microsoft.com/office/drawing/2014/main" id="{3EBDBD6B-AEA0-01B3-873D-1626B861E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3672" y="3466201"/>
            <a:ext cx="2089150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النسبة المئوية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الكل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en-US" altLang="ar-SA" sz="2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12" name="Text Box 43">
            <a:extLst>
              <a:ext uri="{FF2B5EF4-FFF2-40B4-BE49-F238E27FC236}">
                <a16:creationId xmlns:a16="http://schemas.microsoft.com/office/drawing/2014/main" id="{C606CF10-326A-BA82-36D3-0790FCE43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2406" y="3910570"/>
            <a:ext cx="812800" cy="461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الجزء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3" name="Text Box 44">
            <a:extLst>
              <a:ext uri="{FF2B5EF4-FFF2-40B4-BE49-F238E27FC236}">
                <a16:creationId xmlns:a16="http://schemas.microsoft.com/office/drawing/2014/main" id="{E8A7497A-CD71-BC93-DEDB-B32CABAF8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19279" y="3914207"/>
            <a:ext cx="1608138" cy="523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 ٪</a:t>
            </a:r>
            <a:r>
              <a:rPr kumimoji="0" lang="ar-SA" altLang="ar-SA" sz="2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×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720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5" name="Text Box 43">
            <a:extLst>
              <a:ext uri="{FF2B5EF4-FFF2-40B4-BE49-F238E27FC236}">
                <a16:creationId xmlns:a16="http://schemas.microsoft.com/office/drawing/2014/main" id="{D40AA8CF-D67B-9186-09A5-731CD87E3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4038" y="5124874"/>
            <a:ext cx="115083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1,333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=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ext Box 44">
            <a:extLst>
              <a:ext uri="{FF2B5EF4-FFF2-40B4-BE49-F238E27FC236}">
                <a16:creationId xmlns:a16="http://schemas.microsoft.com/office/drawing/2014/main" id="{F3AC9DF5-5EB5-5B68-C619-56255853CE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0322" y="5118072"/>
            <a:ext cx="440736" cy="46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</a:t>
            </a:r>
            <a:endParaRPr kumimoji="0" lang="ar-SA" altLang="ar-SA" sz="40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8" name="صورة 17">
            <a:extLst>
              <a:ext uri="{FF2B5EF4-FFF2-40B4-BE49-F238E27FC236}">
                <a16:creationId xmlns:a16="http://schemas.microsoft.com/office/drawing/2014/main" id="{D35957F2-0DAA-1C58-17C8-E5338285513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461" y="264850"/>
            <a:ext cx="3989249" cy="458694"/>
          </a:xfrm>
          <a:prstGeom prst="rect">
            <a:avLst/>
          </a:prstGeom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E4CF50EB-76CC-0C8D-692B-3C62E9172D27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rgbClr val="D9C3A5">
                <a:tint val="50000"/>
                <a:satMod val="180000"/>
              </a:srgbClr>
            </a:duotone>
          </a:blip>
          <a:stretch>
            <a:fillRect/>
          </a:stretch>
        </p:blipFill>
        <p:spPr>
          <a:xfrm>
            <a:off x="2564818" y="810743"/>
            <a:ext cx="5000625" cy="678234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14100000"/>
            </a:lightRig>
          </a:scene3d>
          <a:sp3d prstMaterial="softEdge">
            <a:bevelT w="127000" prst="artDeco"/>
          </a:sp3d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9FE87989-D379-AE0E-6025-77945EF91FA9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5656263" y="1728315"/>
            <a:ext cx="2643820" cy="540223"/>
          </a:xfrm>
          <a:prstGeom prst="rect">
            <a:avLst/>
          </a:prstGeom>
        </p:spPr>
      </p:pic>
      <p:pic>
        <p:nvPicPr>
          <p:cNvPr id="24" name="صورة 23">
            <a:extLst>
              <a:ext uri="{FF2B5EF4-FFF2-40B4-BE49-F238E27FC236}">
                <a16:creationId xmlns:a16="http://schemas.microsoft.com/office/drawing/2014/main" id="{1BF83022-6A54-2342-7CC5-97E2D0FAE473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rgbClr val="92D050">
                <a:tint val="45000"/>
                <a:satMod val="400000"/>
              </a:srgbClr>
            </a:duotone>
          </a:blip>
          <a:stretch>
            <a:fillRect/>
          </a:stretch>
        </p:blipFill>
        <p:spPr>
          <a:xfrm>
            <a:off x="769207" y="1719310"/>
            <a:ext cx="3591222" cy="514350"/>
          </a:xfrm>
          <a:prstGeom prst="rect">
            <a:avLst/>
          </a:prstGeom>
        </p:spPr>
      </p:pic>
      <p:grpSp>
        <p:nvGrpSpPr>
          <p:cNvPr id="3" name="Group 16">
            <a:extLst>
              <a:ext uri="{FF2B5EF4-FFF2-40B4-BE49-F238E27FC236}">
                <a16:creationId xmlns:a16="http://schemas.microsoft.com/office/drawing/2014/main" id="{6FF03073-4386-0448-6715-04C2739D1E01}"/>
              </a:ext>
            </a:extLst>
          </p:cNvPr>
          <p:cNvGrpSpPr>
            <a:grpSpLocks/>
          </p:cNvGrpSpPr>
          <p:nvPr/>
        </p:nvGrpSpPr>
        <p:grpSpPr bwMode="auto">
          <a:xfrm>
            <a:off x="3560259" y="4293083"/>
            <a:ext cx="940424" cy="798513"/>
            <a:chOff x="1801" y="3452"/>
            <a:chExt cx="228" cy="503"/>
          </a:xfrm>
        </p:grpSpPr>
        <p:sp>
          <p:nvSpPr>
            <p:cNvPr id="19" name="Text Box 17">
              <a:extLst>
                <a:ext uri="{FF2B5EF4-FFF2-40B4-BE49-F238E27FC236}">
                  <a16:creationId xmlns:a16="http://schemas.microsoft.com/office/drawing/2014/main" id="{F9CD927D-4C67-E384-15E3-9AFC7F4E029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5" y="345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360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  <p:sp>
          <p:nvSpPr>
            <p:cNvPr id="20" name="Line 18">
              <a:extLst>
                <a:ext uri="{FF2B5EF4-FFF2-40B4-BE49-F238E27FC236}">
                  <a16:creationId xmlns:a16="http://schemas.microsoft.com/office/drawing/2014/main" id="{DFAC0612-8BA0-A4EF-F1B0-3C9C702198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32" y="3702"/>
              <a:ext cx="183" cy="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ar-SA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Arial"/>
              </a:endParaRPr>
            </a:p>
          </p:txBody>
        </p:sp>
        <p:sp>
          <p:nvSpPr>
            <p:cNvPr id="22" name="Text Box 19">
              <a:extLst>
                <a:ext uri="{FF2B5EF4-FFF2-40B4-BE49-F238E27FC236}">
                  <a16:creationId xmlns:a16="http://schemas.microsoft.com/office/drawing/2014/main" id="{4278593D-519D-8527-C48F-132019FBAD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1" y="3664"/>
              <a:ext cx="218" cy="29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ct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270</a:t>
              </a:r>
              <a:endParaRPr kumimoji="0" lang="en-US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3" name="Group 24">
            <a:extLst>
              <a:ext uri="{FF2B5EF4-FFF2-40B4-BE49-F238E27FC236}">
                <a16:creationId xmlns:a16="http://schemas.microsoft.com/office/drawing/2014/main" id="{6E276F18-3219-BFC5-2D21-F13BE14D10BC}"/>
              </a:ext>
            </a:extLst>
          </p:cNvPr>
          <p:cNvGrpSpPr>
            <a:grpSpLocks/>
          </p:cNvGrpSpPr>
          <p:nvPr/>
        </p:nvGrpSpPr>
        <p:grpSpPr bwMode="auto">
          <a:xfrm>
            <a:off x="2056103" y="4297919"/>
            <a:ext cx="1601788" cy="822325"/>
            <a:chOff x="2208" y="1633"/>
            <a:chExt cx="1009" cy="518"/>
          </a:xfrm>
        </p:grpSpPr>
        <p:sp>
          <p:nvSpPr>
            <p:cNvPr id="25" name="Text Box 11">
              <a:extLst>
                <a:ext uri="{FF2B5EF4-FFF2-40B4-BE49-F238E27FC236}">
                  <a16:creationId xmlns:a16="http://schemas.microsoft.com/office/drawing/2014/main" id="{FC602239-D0E0-DEB0-9ABD-F75547B7506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6" y="1752"/>
              <a:ext cx="2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>
              <a:spAutoFit/>
            </a:bodyPr>
            <a:lstStyle>
              <a:lvl1pPr algn="r" rtl="1"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  <a:lvl2pPr marL="742950" indent="-285750" algn="r" rtl="1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2pPr>
              <a:lvl3pPr marL="1143000" indent="-228600" algn="r" rtl="1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3pPr>
              <a:lvl4pPr marL="1600200" indent="-228600" algn="r" rtl="1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4pPr>
              <a:lvl5pPr marL="2057400" indent="-228600" algn="r" rtl="1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9pPr>
            </a:lstStyle>
            <a:p>
              <a:pPr marL="0" marR="0" lvl="0" indent="0" algn="r" defTabSz="4572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ar-SA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= </a:t>
              </a:r>
              <a:endPara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endParaRPr>
            </a:p>
          </p:txBody>
        </p:sp>
        <p:grpSp>
          <p:nvGrpSpPr>
            <p:cNvPr id="26" name="Group 16">
              <a:extLst>
                <a:ext uri="{FF2B5EF4-FFF2-40B4-BE49-F238E27FC236}">
                  <a16:creationId xmlns:a16="http://schemas.microsoft.com/office/drawing/2014/main" id="{0246B074-9441-4C3A-AE09-B728E4E1FF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208" y="1633"/>
              <a:ext cx="831" cy="518"/>
              <a:chOff x="1786" y="3438"/>
              <a:chExt cx="320" cy="518"/>
            </a:xfrm>
          </p:grpSpPr>
          <p:sp>
            <p:nvSpPr>
              <p:cNvPr id="27" name="Text Box 17">
                <a:extLst>
                  <a:ext uri="{FF2B5EF4-FFF2-40B4-BE49-F238E27FC236}">
                    <a16:creationId xmlns:a16="http://schemas.microsoft.com/office/drawing/2014/main" id="{A5C04267-A1D3-25E3-1E92-6C7D7EA5F5C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6" y="343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70C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ن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 ×</a:t>
                </a: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270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  <p:sp>
            <p:nvSpPr>
              <p:cNvPr id="28" name="Line 18">
                <a:extLst>
                  <a:ext uri="{FF2B5EF4-FFF2-40B4-BE49-F238E27FC236}">
                    <a16:creationId xmlns:a16="http://schemas.microsoft.com/office/drawing/2014/main" id="{CEEC9F08-81E7-E0A7-98B3-91E45C7394B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832" y="3702"/>
                <a:ext cx="227" cy="0"/>
              </a:xfrm>
              <a:prstGeom prst="lin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ar-SA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"/>
                  <a:ea typeface="+mn-ea"/>
                  <a:cs typeface="Arial"/>
                </a:endParaRPr>
              </a:p>
            </p:txBody>
          </p:sp>
          <p:sp>
            <p:nvSpPr>
              <p:cNvPr id="31" name="Text Box 19">
                <a:extLst>
                  <a:ext uri="{FF2B5EF4-FFF2-40B4-BE49-F238E27FC236}">
                    <a16:creationId xmlns:a16="http://schemas.microsoft.com/office/drawing/2014/main" id="{5CAA15D4-03F9-453D-E372-132619C666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88" y="3668"/>
                <a:ext cx="318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>
                <a:spAutoFit/>
              </a:bodyPr>
              <a:lstStyle>
                <a:lvl1pPr algn="r" rtl="1"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  <a:lvl2pPr marL="742950" indent="-285750" algn="r" rtl="1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2pPr>
                <a:lvl3pPr marL="1143000" indent="-228600" algn="r" rtl="1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3pPr>
                <a:lvl4pPr marL="1600200" indent="-228600" algn="r" rtl="1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4pPr>
                <a:lvl5pPr marL="2057400" indent="-228600" algn="r" rtl="1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9pPr>
              </a:lstStyle>
              <a:p>
                <a:pPr marL="0" marR="0" lvl="0" indent="0" algn="ctr" defTabSz="4572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ar-SA" altLang="ar-SA" sz="2400" b="1" i="0" u="none" strike="noStrike" kern="1200" cap="none" spc="0" normalizeH="0" baseline="0" noProof="0">
                    <a:ln>
                      <a:noFill/>
                    </a:ln>
                    <a:solidFill>
                      <a:srgbClr val="FF0000"/>
                    </a:solidFill>
                    <a:effectLst/>
                    <a:uLnTx/>
                    <a:uFillTx/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rPr>
                  <a:t>270</a:t>
                </a:r>
                <a:endParaRPr kumimoji="0" lang="en-US" altLang="ar-SA" sz="2400" b="1" i="0" u="none" strike="noStrike" kern="1200" cap="none" spc="0" normalizeH="0" baseline="0" noProof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Arial" panose="020B0604020202020204" pitchFamily="34" charset="0"/>
                  <a:ea typeface="+mn-ea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6" name="Text Box 45">
            <a:extLst>
              <a:ext uri="{FF2B5EF4-FFF2-40B4-BE49-F238E27FC236}">
                <a16:creationId xmlns:a16="http://schemas.microsoft.com/office/drawing/2014/main" id="{13665622-160C-FD79-E0BC-F736E28C2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1465" y="5667249"/>
            <a:ext cx="2006235" cy="4001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ن = </a:t>
            </a:r>
            <a:r>
              <a:rPr kumimoji="0" lang="ar-SA" altLang="ar-SA" sz="2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1,333 × 100</a:t>
            </a:r>
            <a:endParaRPr kumimoji="0" lang="ar-SA" altLang="ar-SA" sz="2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39" name="Text Box 45">
            <a:extLst>
              <a:ext uri="{FF2B5EF4-FFF2-40B4-BE49-F238E27FC236}">
                <a16:creationId xmlns:a16="http://schemas.microsoft.com/office/drawing/2014/main" id="{1AD17A8B-8041-D7E1-B403-951889D83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63966" y="6080681"/>
            <a:ext cx="207443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lvl="0" fontAlgn="base">
              <a:spcBef>
                <a:spcPct val="50000"/>
              </a:spcBef>
              <a:spcAft>
                <a:spcPct val="0"/>
              </a:spcAft>
              <a:buNone/>
              <a:defRPr/>
            </a:pP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</a:rPr>
              <a:t>ن = </a:t>
            </a:r>
            <a:r>
              <a:rPr kumimoji="0" lang="ar-SA" altLang="ar-SA" sz="24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</a:rPr>
              <a:t>133,3 </a:t>
            </a:r>
            <a:r>
              <a:rPr lang="ar-SA" altLang="ar-SA" sz="2000" b="1">
                <a:solidFill>
                  <a:srgbClr val="0070C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٪</a:t>
            </a:r>
            <a:endParaRPr kumimoji="0" lang="ar-SA" altLang="ar-SA" sz="2400" b="1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38870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13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141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13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141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13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0" dur="1000"/>
                                        <p:tgtEl>
                                          <p:spTgt spid="141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13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7" dur="1000"/>
                                        <p:tgtEl>
                                          <p:spTgt spid="141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13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4" dur="1000"/>
                                        <p:tgtEl>
                                          <p:spTgt spid="1413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4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9" dur="1000"/>
                                        <p:tgtEl>
                                          <p:spTgt spid="141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0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3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323" grpId="0"/>
      <p:bldP spid="141351" grpId="0"/>
      <p:bldP spid="141352" grpId="0"/>
      <p:bldP spid="141355" grpId="0"/>
      <p:bldP spid="141356" grpId="0"/>
      <p:bldP spid="141357" grpId="0"/>
      <p:bldP spid="2" grpId="0"/>
      <p:bldP spid="4" grpId="0"/>
      <p:bldP spid="6" grpId="0"/>
      <p:bldP spid="8" grpId="0"/>
      <p:bldP spid="29" grpId="0"/>
      <p:bldP spid="35" grpId="0"/>
      <p:bldP spid="5" grpId="0"/>
      <p:bldP spid="7" grpId="0"/>
      <p:bldP spid="9" grpId="0"/>
      <p:bldP spid="10" grpId="0"/>
      <p:bldP spid="11" grpId="0"/>
      <p:bldP spid="12" grpId="0"/>
      <p:bldP spid="13" grpId="0"/>
      <p:bldP spid="15" grpId="0"/>
      <p:bldP spid="16" grpId="0"/>
      <p:bldP spid="36" grpId="0"/>
      <p:bldP spid="3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C:\Users\JMC\Documents\فاصل تاكد1.png">
            <a:extLst>
              <a:ext uri="{FF2B5EF4-FFF2-40B4-BE49-F238E27FC236}">
                <a16:creationId xmlns:a16="http://schemas.microsoft.com/office/drawing/2014/main" id="{A119FD01-094E-81D4-3068-9215D0330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8"/>
            <a:ext cx="9144000" cy="6824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5">
            <a:extLst>
              <a:ext uri="{FF2B5EF4-FFF2-40B4-BE49-F238E27FC236}">
                <a16:creationId xmlns:a16="http://schemas.microsoft.com/office/drawing/2014/main" id="{8A5BDFD0-E5EC-F16D-358A-0637E68186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11638" y="3068638"/>
            <a:ext cx="3781425" cy="612775"/>
          </a:xfrm>
          <a:prstGeom prst="roundRect">
            <a:avLst>
              <a:gd name="adj" fmla="val 16667"/>
            </a:avLst>
          </a:prstGeom>
          <a:solidFill>
            <a:srgbClr val="CC0000"/>
          </a:solidFill>
          <a:ln w="9525">
            <a:solidFill>
              <a:srgbClr val="000000"/>
            </a:solidFill>
            <a:round/>
            <a:headEnd/>
            <a:tailEnd/>
          </a:ln>
          <a:effectLst/>
        </p:spPr>
        <p:txBody>
          <a:bodyPr wrap="none" anchor="ctr"/>
          <a:lstStyle>
            <a:lvl1pPr algn="r" rtl="1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algn="r" rtl="1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algn="r" rtl="1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algn="r" rtl="1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algn="r" rtl="1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800" b="1" i="0" u="none" strike="noStrike" kern="0" cap="none" spc="0" normalizeH="0" baseline="0" noProof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مسائل ، مهارات التفكير العليا</a:t>
            </a:r>
            <a:endParaRPr kumimoji="0" lang="en-US" altLang="ar-SA" sz="28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صورة 4">
            <a:extLst>
              <a:ext uri="{FF2B5EF4-FFF2-40B4-BE49-F238E27FC236}">
                <a16:creationId xmlns:a16="http://schemas.microsoft.com/office/drawing/2014/main" id="{7D3798DA-A9A7-4AEF-0D1D-712B727E6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728663"/>
            <a:ext cx="7847012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صورة 4">
            <a:extLst>
              <a:ext uri="{FF2B5EF4-FFF2-40B4-BE49-F238E27FC236}">
                <a16:creationId xmlns:a16="http://schemas.microsoft.com/office/drawing/2014/main" id="{B465802F-C035-4E51-5B0C-FF8E1C01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98438"/>
            <a:ext cx="1038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5AF5386D-DBC5-7659-8E29-F3FF2A2DD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3270678"/>
              </p:ext>
            </p:extLst>
          </p:nvPr>
        </p:nvGraphicFramePr>
        <p:xfrm>
          <a:off x="3923928" y="2249865"/>
          <a:ext cx="1432297" cy="304800"/>
        </p:xfrm>
        <a:graphic>
          <a:graphicData uri="http://schemas.openxmlformats.org/drawingml/2006/table">
            <a:tbl>
              <a:tblPr/>
              <a:tblGrid>
                <a:gridCol w="143229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r" rtl="1"/>
                      <a:r>
                        <a:rPr lang="ar-SA" sz="2000" b="1">
                          <a:solidFill>
                            <a:srgbClr val="0000FF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دائما</a:t>
                      </a:r>
                      <a:endParaRPr lang="en-US" sz="2400">
                        <a:solidFill>
                          <a:srgbClr val="0000FF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114280" marR="1142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صورة 20">
            <a:extLst>
              <a:ext uri="{FF2B5EF4-FFF2-40B4-BE49-F238E27FC236}">
                <a16:creationId xmlns:a16="http://schemas.microsoft.com/office/drawing/2014/main" id="{512FF1B3-6FFE-5602-62A0-DE59AC1DC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6FAA78D0-CFA4-A3B0-D5B0-8DA051E4D10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1079160" y="1110487"/>
            <a:ext cx="5402942" cy="6345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24E26B27-A4D7-B6D1-D275-6AD5E7704D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2476" y="2770188"/>
            <a:ext cx="2876550" cy="647700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2F4E2621-805D-E0CB-1C84-9E2028FDA2C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2476" y="3579813"/>
            <a:ext cx="3150121" cy="64932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صورة 4">
            <a:extLst>
              <a:ext uri="{FF2B5EF4-FFF2-40B4-BE49-F238E27FC236}">
                <a16:creationId xmlns:a16="http://schemas.microsoft.com/office/drawing/2014/main" id="{7D3798DA-A9A7-4AEF-0D1D-712B727E6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728663"/>
            <a:ext cx="7847012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صورة 4">
            <a:extLst>
              <a:ext uri="{FF2B5EF4-FFF2-40B4-BE49-F238E27FC236}">
                <a16:creationId xmlns:a16="http://schemas.microsoft.com/office/drawing/2014/main" id="{B465802F-C035-4E51-5B0C-FF8E1C01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98438"/>
            <a:ext cx="1038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3" name="جدول 12">
            <a:extLst>
              <a:ext uri="{FF2B5EF4-FFF2-40B4-BE49-F238E27FC236}">
                <a16:creationId xmlns:a16="http://schemas.microsoft.com/office/drawing/2014/main" id="{5AF5386D-DBC5-7659-8E29-F3FF2A2DDD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3090210"/>
              </p:ext>
            </p:extLst>
          </p:nvPr>
        </p:nvGraphicFramePr>
        <p:xfrm>
          <a:off x="3491880" y="2678113"/>
          <a:ext cx="1864345" cy="304800"/>
        </p:xfrm>
        <a:graphic>
          <a:graphicData uri="http://schemas.openxmlformats.org/drawingml/2006/table">
            <a:tbl>
              <a:tblPr/>
              <a:tblGrid>
                <a:gridCol w="18643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نعم ظنه صحيح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114280" marR="11428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14" name="جدول 13">
            <a:extLst>
              <a:ext uri="{FF2B5EF4-FFF2-40B4-BE49-F238E27FC236}">
                <a16:creationId xmlns:a16="http://schemas.microsoft.com/office/drawing/2014/main" id="{4D652270-5BA9-3F83-CB62-C8034E5041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7292791"/>
              </p:ext>
            </p:extLst>
          </p:nvPr>
        </p:nvGraphicFramePr>
        <p:xfrm>
          <a:off x="2123728" y="3184388"/>
          <a:ext cx="3611538" cy="609600"/>
        </p:xfrm>
        <a:graphic>
          <a:graphicData uri="http://schemas.openxmlformats.org/drawingml/2006/table">
            <a:tbl>
              <a:tblPr/>
              <a:tblGrid>
                <a:gridCol w="36115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إذا كان الثمن الأصلي  س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  <a:p>
                      <a:pPr marL="0" marR="0" lvl="0" indent="0" algn="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SA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raditional Arabic" panose="02020603050405020304" pitchFamily="18" charset="-78"/>
                        </a:rPr>
                        <a:t>يصبح بعد الزيادة  س + 0.2 س = 1.2 س </a:t>
                      </a:r>
                      <a:endParaRPr kumimoji="0" lang="en-US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Al-QuranAlKareem" panose="02000000000000000000" pitchFamily="2" charset="-78"/>
                      </a:endParaRPr>
                    </a:p>
                  </a:txBody>
                  <a:tcPr marL="114303" marR="114303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2" name="صورة 20">
            <a:extLst>
              <a:ext uri="{FF2B5EF4-FFF2-40B4-BE49-F238E27FC236}">
                <a16:creationId xmlns:a16="http://schemas.microsoft.com/office/drawing/2014/main" id="{512FF1B3-6FFE-5602-62A0-DE59AC1DC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2E6654DF-AD7B-685B-F30A-47E523214933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706527" y="1081400"/>
            <a:ext cx="6169730" cy="1243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C8899B60-741F-CB69-2689-9C4013E9FCFA}"/>
              </a:ext>
            </a:extLst>
          </p:cNvPr>
          <p:cNvSpPr txBox="1"/>
          <p:nvPr/>
        </p:nvSpPr>
        <p:spPr>
          <a:xfrm>
            <a:off x="905161" y="4148281"/>
            <a:ext cx="604867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b="1">
                <a:effectLst/>
                <a:ea typeface="Times New Roman" panose="02020603050405020304" pitchFamily="18" charset="0"/>
                <a:cs typeface="Traditional Arabic" panose="02020603050405020304" pitchFamily="18" charset="-78"/>
              </a:rPr>
              <a:t>يصبح بعد الخصم 1.2 س – 0.2( 1.2 س ) = 1.2 س – 0.24 س = 0.96 س </a:t>
            </a:r>
            <a:endParaRPr lang="ar-SA" sz="2000"/>
          </a:p>
        </p:txBody>
      </p:sp>
    </p:spTree>
    <p:extLst>
      <p:ext uri="{BB962C8B-B14F-4D97-AF65-F5344CB8AC3E}">
        <p14:creationId xmlns:p14="http://schemas.microsoft.com/office/powerpoint/2010/main" val="28020495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صورة 4">
            <a:extLst>
              <a:ext uri="{FF2B5EF4-FFF2-40B4-BE49-F238E27FC236}">
                <a16:creationId xmlns:a16="http://schemas.microsoft.com/office/drawing/2014/main" id="{7D3798DA-A9A7-4AEF-0D1D-712B727E6C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6263" y="728663"/>
            <a:ext cx="7847012" cy="276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228" name="صورة 4">
            <a:extLst>
              <a:ext uri="{FF2B5EF4-FFF2-40B4-BE49-F238E27FC236}">
                <a16:creationId xmlns:a16="http://schemas.microsoft.com/office/drawing/2014/main" id="{B465802F-C035-4E51-5B0C-FF8E1C01DE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98438"/>
            <a:ext cx="10382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صورة 20">
            <a:extLst>
              <a:ext uri="{FF2B5EF4-FFF2-40B4-BE49-F238E27FC236}">
                <a16:creationId xmlns:a16="http://schemas.microsoft.com/office/drawing/2014/main" id="{512FF1B3-6FFE-5602-62A0-DE59AC1DCD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صورة 3">
            <a:extLst>
              <a:ext uri="{FF2B5EF4-FFF2-40B4-BE49-F238E27FC236}">
                <a16:creationId xmlns:a16="http://schemas.microsoft.com/office/drawing/2014/main" id="{45C16613-4128-6595-0A95-FCE592EED4B6}"/>
              </a:ext>
            </a:extLst>
          </p:cNvPr>
          <p:cNvPicPr>
            <a:picLocks noChangeAspect="1"/>
          </p:cNvPicPr>
          <p:nvPr/>
        </p:nvPicPr>
        <p:blipFill>
          <a:blip r:embed="rId5">
            <a:duotone>
              <a:prstClr val="black"/>
              <a:schemeClr val="accent6">
                <a:lumMod val="20000"/>
                <a:lumOff val="80000"/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971600" y="1056481"/>
            <a:ext cx="5834286" cy="9239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319AFB3F-BCA0-2520-EBCF-084587D82EF8}"/>
              </a:ext>
            </a:extLst>
          </p:cNvPr>
          <p:cNvSpPr txBox="1"/>
          <p:nvPr/>
        </p:nvSpPr>
        <p:spPr>
          <a:xfrm>
            <a:off x="3707904" y="2401371"/>
            <a:ext cx="284380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نفرض أن سعر سلعة 100 ريال </a:t>
            </a:r>
            <a:endParaRPr lang="en-US" sz="20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C6194952-5F7A-C4EA-7324-A9F87E579C86}"/>
              </a:ext>
            </a:extLst>
          </p:cNvPr>
          <p:cNvSpPr txBox="1"/>
          <p:nvPr/>
        </p:nvSpPr>
        <p:spPr>
          <a:xfrm>
            <a:off x="899592" y="2847647"/>
            <a:ext cx="56553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ar-SA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بعد خصم 5 ٪ يصبح 100 – 0.05 ( 100 ) = 100 – 5 = 95 ريالاً </a:t>
            </a:r>
            <a:endParaRPr lang="en-US" sz="200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id="{D87C4ACB-AEEC-3C1E-717A-3EC7E58A743E}"/>
              </a:ext>
            </a:extLst>
          </p:cNvPr>
          <p:cNvSpPr txBox="1"/>
          <p:nvPr/>
        </p:nvSpPr>
        <p:spPr>
          <a:xfrm>
            <a:off x="1944824" y="3429000"/>
            <a:ext cx="457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b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بعد رفع السعر 5 ٪ يصبح 95 + 0.05 ( 95 ) = 95 + 4.75 =  99.75  ريالاً , </a:t>
            </a:r>
            <a:endParaRPr lang="ar-SA" sz="2000"/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336C8047-D08B-8E56-8FFA-682C9A5B0E20}"/>
              </a:ext>
            </a:extLst>
          </p:cNvPr>
          <p:cNvSpPr txBox="1"/>
          <p:nvPr/>
        </p:nvSpPr>
        <p:spPr>
          <a:xfrm>
            <a:off x="1944824" y="4296628"/>
            <a:ext cx="457200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2000" b="1">
                <a:ea typeface="Times New Roman" panose="02020603050405020304" pitchFamily="18" charset="0"/>
                <a:cs typeface="Traditional Arabic" panose="02020603050405020304" pitchFamily="18" charset="-78"/>
              </a:rPr>
              <a:t>وبذلك فإن 95 + 4.75 لا يساوي 100 ريال . </a:t>
            </a:r>
            <a:endParaRPr lang="ar-SA" sz="2000"/>
          </a:p>
        </p:txBody>
      </p:sp>
    </p:spTree>
    <p:extLst>
      <p:ext uri="{BB962C8B-B14F-4D97-AF65-F5344CB8AC3E}">
        <p14:creationId xmlns:p14="http://schemas.microsoft.com/office/powerpoint/2010/main" val="14016113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" grpId="0"/>
      <p:bldP spid="5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صورة 1">
            <a:extLst>
              <a:ext uri="{FF2B5EF4-FFF2-40B4-BE49-F238E27FC236}">
                <a16:creationId xmlns:a16="http://schemas.microsoft.com/office/drawing/2014/main" id="{770B2488-5424-F156-1970-D8A62092A6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92" y="1764314"/>
            <a:ext cx="8135888" cy="3530704"/>
          </a:xfrm>
          <a:prstGeom prst="rect">
            <a:avLst/>
          </a:prstGeom>
        </p:spPr>
      </p:pic>
      <p:sp>
        <p:nvSpPr>
          <p:cNvPr id="5" name="مربع نص 4">
            <a:extLst>
              <a:ext uri="{FF2B5EF4-FFF2-40B4-BE49-F238E27FC236}">
                <a16:creationId xmlns:a16="http://schemas.microsoft.com/office/drawing/2014/main" id="{BCFEF16B-E1A2-7D12-4642-4B3759BB0186}"/>
              </a:ext>
            </a:extLst>
          </p:cNvPr>
          <p:cNvSpPr txBox="1"/>
          <p:nvPr/>
        </p:nvSpPr>
        <p:spPr>
          <a:xfrm>
            <a:off x="4932040" y="4758431"/>
            <a:ext cx="3120006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= 0,07 × 129900 = 9093 ريال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CC1C28E8-ECE4-0C1E-A718-A28A26E65203}"/>
              </a:ext>
            </a:extLst>
          </p:cNvPr>
          <p:cNvSpPr txBox="1"/>
          <p:nvPr/>
        </p:nvSpPr>
        <p:spPr>
          <a:xfrm>
            <a:off x="6983779" y="4406510"/>
            <a:ext cx="1260629" cy="369332"/>
          </a:xfrm>
          <a:prstGeom prst="rect">
            <a:avLst/>
          </a:prstGeom>
          <a:noFill/>
          <a:ln w="19050" cmpd="dbl">
            <a:solidFill>
              <a:schemeClr val="accent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id="{021E19A7-DDEC-BC29-0228-F1D6801FFA75}"/>
              </a:ext>
            </a:extLst>
          </p:cNvPr>
          <p:cNvSpPr txBox="1"/>
          <p:nvPr/>
        </p:nvSpPr>
        <p:spPr>
          <a:xfrm>
            <a:off x="1695635" y="5328081"/>
            <a:ext cx="2876365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= 0,10 × 1400 = 140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id="{827FF31E-A9F2-E7C7-BCF8-71897DCEFFD9}"/>
              </a:ext>
            </a:extLst>
          </p:cNvPr>
          <p:cNvSpPr txBox="1"/>
          <p:nvPr/>
        </p:nvSpPr>
        <p:spPr>
          <a:xfrm>
            <a:off x="1154097" y="5697413"/>
            <a:ext cx="3417904" cy="369332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panose="020B0604020202020204" pitchFamily="34" charset="0"/>
              </a:rPr>
              <a:t>= 1400 + 140= 1540</a:t>
            </a:r>
          </a:p>
        </p:txBody>
      </p:sp>
      <p:pic>
        <p:nvPicPr>
          <p:cNvPr id="3" name="صورة 20">
            <a:extLst>
              <a:ext uri="{FF2B5EF4-FFF2-40B4-BE49-F238E27FC236}">
                <a16:creationId xmlns:a16="http://schemas.microsoft.com/office/drawing/2014/main" id="{0FB9D1E7-3CDE-EEBB-A916-4F68BDF767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8" y="9525"/>
            <a:ext cx="1652587" cy="21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مربع نص 3">
            <a:extLst>
              <a:ext uri="{FF2B5EF4-FFF2-40B4-BE49-F238E27FC236}">
                <a16:creationId xmlns:a16="http://schemas.microsoft.com/office/drawing/2014/main" id="{EF8C0711-CF1A-5A40-009A-93B6FDE5AA2C}"/>
              </a:ext>
            </a:extLst>
          </p:cNvPr>
          <p:cNvSpPr txBox="1"/>
          <p:nvPr/>
        </p:nvSpPr>
        <p:spPr>
          <a:xfrm>
            <a:off x="1154097" y="4389099"/>
            <a:ext cx="1260629" cy="369332"/>
          </a:xfrm>
          <a:prstGeom prst="rect">
            <a:avLst/>
          </a:prstGeom>
          <a:noFill/>
          <a:ln w="19050" cmpd="dbl">
            <a:solidFill>
              <a:schemeClr val="accent2">
                <a:lumMod val="50000"/>
              </a:schemeClr>
            </a:solidFill>
          </a:ln>
        </p:spPr>
        <p:txBody>
          <a:bodyPr wrap="square" rtlCol="1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6744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/>
      <p:bldP spid="8" grpId="0"/>
      <p:bldP spid="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مربع نص 4">
            <a:extLst>
              <a:ext uri="{FF2B5EF4-FFF2-40B4-BE49-F238E27FC236}">
                <a16:creationId xmlns:a16="http://schemas.microsoft.com/office/drawing/2014/main" id="{61C5C096-37DF-AC52-9D5B-A0897EED91CC}"/>
              </a:ext>
            </a:extLst>
          </p:cNvPr>
          <p:cNvSpPr txBox="1"/>
          <p:nvPr/>
        </p:nvSpPr>
        <p:spPr>
          <a:xfrm>
            <a:off x="1979712" y="3036585"/>
            <a:ext cx="487828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ملاحظة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 : لإيجاد النسبة المئوية نقسم الجزء على الكل ثم نضرب في 100 .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Times New Roman" panose="02020603050405020304" pitchFamily="18" charset="0"/>
              <a:cs typeface="Al-QuranAlKareem" panose="02000000000000000000" pitchFamily="2" charset="-78"/>
            </a:endParaRPr>
          </a:p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raditional Arabic" panose="02020603050405020304" pitchFamily="18" charset="-78"/>
              </a:rPr>
              <a:t>مثال:  ما النسبة المئوية للعدد 30 من 60 ؟    الحل : 30 ÷ 60 = 0.5          0.5 × 100 = 50 %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raditional Arabic" panose="02020603050405020304" pitchFamily="18" charset="-78"/>
              </a:rPr>
              <a:t>  </a:t>
            </a:r>
            <a:r>
              <a:rPr kumimoji="0" lang="ar-SA" sz="1800" b="1" i="0" u="none" strike="noStrike" kern="1200" cap="none" spc="0" normalizeH="0" baseline="0" noProof="0">
                <a:ln>
                  <a:noFill/>
                </a:ln>
                <a:solidFill>
                  <a:srgbClr val="984806"/>
                </a:solidFill>
                <a:effectLst/>
                <a:uLnTx/>
                <a:uFillTx/>
                <a:latin typeface="Arial"/>
                <a:ea typeface="Times New Roman" panose="02020603050405020304" pitchFamily="18" charset="0"/>
                <a:cs typeface="Traditional Arabic" panose="02020603050405020304" pitchFamily="18" charset="-78"/>
              </a:rPr>
              <a:t>موسى</a:t>
            </a:r>
            <a:endParaRPr kumimoji="0" lang="ar-SA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264873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2">
            <a:extLst>
              <a:ext uri="{FF2B5EF4-FFF2-40B4-BE49-F238E27FC236}">
                <a16:creationId xmlns:a16="http://schemas.microsoft.com/office/drawing/2014/main" id="{CE9AAE96-47A8-520D-756E-100B28BCC5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1048" y="1673492"/>
            <a:ext cx="5687406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الحقوق غيرمحفوظة للتعديل الشخصي في الدرس</a:t>
            </a:r>
          </a:p>
        </p:txBody>
      </p:sp>
      <p:sp>
        <p:nvSpPr>
          <p:cNvPr id="5" name="ZoneTexte 2">
            <a:extLst>
              <a:ext uri="{FF2B5EF4-FFF2-40B4-BE49-F238E27FC236}">
                <a16:creationId xmlns:a16="http://schemas.microsoft.com/office/drawing/2014/main" id="{F1BB869C-2773-2102-F355-B540113D0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7704" y="2205251"/>
            <a:ext cx="399405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4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اذكروني بدعواتكم الجميلة</a:t>
            </a:r>
          </a:p>
        </p:txBody>
      </p:sp>
      <p:sp>
        <p:nvSpPr>
          <p:cNvPr id="6" name="عنوان 1">
            <a:extLst>
              <a:ext uri="{FF2B5EF4-FFF2-40B4-BE49-F238E27FC236}">
                <a16:creationId xmlns:a16="http://schemas.microsoft.com/office/drawing/2014/main" id="{E47145D4-F238-01B0-58F5-8C251883AFFB}"/>
              </a:ext>
            </a:extLst>
          </p:cNvPr>
          <p:cNvSpPr txBox="1">
            <a:spLocks/>
          </p:cNvSpPr>
          <p:nvPr/>
        </p:nvSpPr>
        <p:spPr>
          <a:xfrm>
            <a:off x="3327203" y="2798565"/>
            <a:ext cx="2286893" cy="540247"/>
          </a:xfrm>
          <a:prstGeom prst="rect">
            <a:avLst/>
          </a:prstGeom>
        </p:spPr>
        <p:txBody>
          <a:bodyPr lIns="38576" tIns="19289" rIns="38576" bIns="19289" anchor="b">
            <a:normAutofit fontScale="90000"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المزيد من العروض من إعدادي </a:t>
            </a:r>
          </a:p>
          <a:p>
            <a:pPr marL="0" marR="0" lvl="0" indent="0" algn="ctr" defTabSz="38576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1800" b="0" i="0" u="none" strike="noStrike" kern="1200" cap="none" spc="0" normalizeH="0" baseline="0" noProof="0">
                <a:ln w="0"/>
                <a:solidFill>
                  <a:prstClr val="black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في قناتي </a:t>
            </a:r>
            <a:endParaRPr kumimoji="0" lang="ar-SA" sz="1800" b="0" i="0" u="none" strike="noStrike" kern="1200" cap="none" spc="0" normalizeH="0" baseline="0" noProof="0" dirty="0">
              <a:ln w="0"/>
              <a:solidFill>
                <a:prstClr val="black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Calibri" panose="020F0502020204030204" pitchFamily="34" charset="0"/>
              <a:ea typeface="+mj-ea"/>
              <a:cs typeface="Calibri" panose="020F0502020204030204" pitchFamily="34" charset="0"/>
            </a:endParaRPr>
          </a:p>
        </p:txBody>
      </p:sp>
      <p:pic>
        <p:nvPicPr>
          <p:cNvPr id="10" name="884AEA23-EA58-47EB-8C88-9CE646949802-L0-001.png" descr="884AEA23-EA58-47EB-8C88-9CE646949802-L0-001.png">
            <a:hlinkClick r:id="rId2"/>
            <a:extLst>
              <a:ext uri="{FF2B5EF4-FFF2-40B4-BE49-F238E27FC236}">
                <a16:creationId xmlns:a16="http://schemas.microsoft.com/office/drawing/2014/main" id="{331AB002-CC8B-9C10-AB4F-6BB15AEF8B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2946" y="3518888"/>
            <a:ext cx="151805" cy="1518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</p:pic>
      <p:sp>
        <p:nvSpPr>
          <p:cNvPr id="11" name="مربع نص 1">
            <a:hlinkClick r:id="rId2"/>
            <a:extLst>
              <a:ext uri="{FF2B5EF4-FFF2-40B4-BE49-F238E27FC236}">
                <a16:creationId xmlns:a16="http://schemas.microsoft.com/office/drawing/2014/main" id="{721D8A3C-349D-E94C-37C7-C88DDD606F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4440" y="3444080"/>
            <a:ext cx="77241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algn="l" rtl="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514350" rtl="1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اضغط هنا</a:t>
            </a:r>
          </a:p>
        </p:txBody>
      </p:sp>
      <p:pic>
        <p:nvPicPr>
          <p:cNvPr id="12" name="صورة 2">
            <a:extLst>
              <a:ext uri="{FF2B5EF4-FFF2-40B4-BE49-F238E27FC236}">
                <a16:creationId xmlns:a16="http://schemas.microsoft.com/office/drawing/2014/main" id="{D0AA2D05-34CA-182A-B2BC-FF47F8B8ED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9882" y="3751857"/>
            <a:ext cx="1134964" cy="544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2">
            <a:extLst>
              <a:ext uri="{FF2B5EF4-FFF2-40B4-BE49-F238E27FC236}">
                <a16:creationId xmlns:a16="http://schemas.microsoft.com/office/drawing/2014/main" id="{C27E123D-6C13-5F95-A284-DCF7847864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14552" y="4604345"/>
            <a:ext cx="4705624" cy="97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r" defTabSz="685800" rtl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algn="r" defTabSz="685800" rtl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defTabSz="685800" eaLnBrk="0" fontAlgn="base" hangingPunct="0">
              <a:lnSpc>
                <a:spcPct val="90000"/>
              </a:lnSpc>
              <a:spcBef>
                <a:spcPts val="375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dvertisingBold" pitchFamily="2" charset="-78"/>
              </a:rPr>
              <a:t>أسمح بتحويل الملفات من قناتي فقط –ولاأسمح بنشرها من أي حساب آخر</a:t>
            </a:r>
          </a:p>
        </p:txBody>
      </p:sp>
    </p:spTree>
    <p:extLst>
      <p:ext uri="{BB962C8B-B14F-4D97-AF65-F5344CB8AC3E}">
        <p14:creationId xmlns:p14="http://schemas.microsoft.com/office/powerpoint/2010/main" val="16572542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مربع نص 1">
            <a:extLst>
              <a:ext uri="{FF2B5EF4-FFF2-40B4-BE49-F238E27FC236}">
                <a16:creationId xmlns:a16="http://schemas.microsoft.com/office/drawing/2014/main" id="{33A07B4B-4F31-834E-50EB-4940B7ABF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5650" y="260350"/>
            <a:ext cx="7691438" cy="6056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385763">
              <a:spcBef>
                <a:spcPct val="20000"/>
              </a:spcBef>
              <a:buFont typeface="Arial" panose="020B0604020202020204" pitchFamily="34" charset="0"/>
              <a:buChar char="•"/>
              <a:defRPr sz="13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1pPr>
            <a:lvl2pPr marL="742950" indent="-285750" defTabSz="385763">
              <a:spcBef>
                <a:spcPct val="20000"/>
              </a:spcBef>
              <a:buFont typeface="Arial" panose="020B0604020202020204" pitchFamily="34" charset="0"/>
              <a:buChar char="–"/>
              <a:defRPr sz="11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2pPr>
            <a:lvl3pPr marL="1143000" indent="-228600" defTabSz="385763">
              <a:spcBef>
                <a:spcPct val="200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3pPr>
            <a:lvl4pPr marL="1600200" indent="-228600" defTabSz="385763">
              <a:spcBef>
                <a:spcPct val="20000"/>
              </a:spcBef>
              <a:buFont typeface="Arial" panose="020B0604020202020204" pitchFamily="34" charset="0"/>
              <a:buChar char="–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4pPr>
            <a:lvl5pPr marL="2057400" indent="-228600" defTabSz="385763">
              <a:spcBef>
                <a:spcPct val="20000"/>
              </a:spcBef>
              <a:buFont typeface="Arial" panose="020B0604020202020204" pitchFamily="34" charset="0"/>
              <a:buChar char="»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5pPr>
            <a:lvl6pPr marL="2514600" indent="-228600" algn="l" defTabSz="3857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6pPr>
            <a:lvl7pPr marL="2971800" indent="-228600" algn="l" defTabSz="3857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7pPr>
            <a:lvl8pPr marL="3429000" indent="-228600" algn="l" defTabSz="3857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8pPr>
            <a:lvl9pPr marL="3886200" indent="-228600" algn="l" defTabSz="385763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800">
                <a:solidFill>
                  <a:schemeClr val="tx1"/>
                </a:solidFill>
                <a:latin typeface="Calibri" panose="020F050202020403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تم الاستفادة 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الأعضاء في منتديات يزيد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عرض بوربوينت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من إعداد العضو: تركي30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العضو: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عقيل الزبيدي 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وحلول الاستاذ: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أحمد صالح الديني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ومذكرة الأستاذ موسى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الواجب المختصر و الشامل للنسبة المئوية جميع ما تحتاجه من تمارين و بطرق سهلة و بسيطة موسى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جزاهم الله خير  وأجزل لهم المثوبة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اللهم ارحم عقيل وتركي واغفر لهما وتجاوز عنهما وارفع منزلتهما  في الجنة</a:t>
            </a:r>
          </a:p>
          <a:p>
            <a:pPr marL="0" marR="0" lvl="0" indent="0" algn="ctr" defTabSz="385763" rtl="1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ar-SA" altLang="ar-SA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Sultan bold" pitchFamily="2" charset="-78"/>
              </a:rPr>
              <a:t>وأكفهما هم الآخرة كما كفونا هم الدنيا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YRGCBBP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F1B57"/>
      </a:accent1>
      <a:accent2>
        <a:srgbClr val="FFBD00"/>
      </a:accent2>
      <a:accent3>
        <a:srgbClr val="FF005B"/>
      </a:accent3>
      <a:accent4>
        <a:srgbClr val="00EEB3"/>
      </a:accent4>
      <a:accent5>
        <a:srgbClr val="00C5D6"/>
      </a:accent5>
      <a:accent6>
        <a:srgbClr val="236DBB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5.xml><?xml version="1.0" encoding="utf-8"?>
<a:theme xmlns:a="http://schemas.openxmlformats.org/drawingml/2006/main" name="3_تصميم افتراضي">
  <a:themeElements>
    <a:clrScheme name="تصميم افتراضي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تصميم افتراضي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تصميم افتراضي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تصميم افتراضي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تصميم افتراضي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6.xml><?xml version="1.0" encoding="utf-8"?>
<a:theme xmlns:a="http://schemas.openxmlformats.org/drawingml/2006/main" name="7_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1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8_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981</Words>
  <Application>Microsoft Office PowerPoint</Application>
  <PresentationFormat>عرض على الشاشة (4:3)</PresentationFormat>
  <Paragraphs>244</Paragraphs>
  <Slides>20</Slides>
  <Notes>7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8</vt:i4>
      </vt:variant>
      <vt:variant>
        <vt:lpstr>عناوين الشرائح</vt:lpstr>
      </vt:variant>
      <vt:variant>
        <vt:i4>20</vt:i4>
      </vt:variant>
    </vt:vector>
  </HeadingPairs>
  <TitlesOfParts>
    <vt:vector size="35" baseType="lpstr">
      <vt:lpstr>Arial Unicode MS</vt:lpstr>
      <vt:lpstr>Arial</vt:lpstr>
      <vt:lpstr>Calibri</vt:lpstr>
      <vt:lpstr>Calibri Light</vt:lpstr>
      <vt:lpstr>Century Gothic</vt:lpstr>
      <vt:lpstr>Times New Roman</vt:lpstr>
      <vt:lpstr>Traditional Arabic</vt:lpstr>
      <vt:lpstr>نسق Office</vt:lpstr>
      <vt:lpstr>تصميم افتراضي</vt:lpstr>
      <vt:lpstr>Office Theme</vt:lpstr>
      <vt:lpstr>2_تصميم افتراضي</vt:lpstr>
      <vt:lpstr>3_تصميم افتراضي</vt:lpstr>
      <vt:lpstr>7_سمة Office</vt:lpstr>
      <vt:lpstr>1_نسق Office</vt:lpstr>
      <vt:lpstr>8_نسق Office</vt:lpstr>
      <vt:lpstr>عرض تقديمي في PowerPoint</vt:lpstr>
      <vt:lpstr>تدرب المعادلة المئوية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تدرب المعادلة المئوية</dc:title>
  <dc:creator>لا احد</dc:creator>
  <cp:lastModifiedBy>DELL</cp:lastModifiedBy>
  <cp:revision>71</cp:revision>
  <dcterms:created xsi:type="dcterms:W3CDTF">2019-11-18T15:09:42Z</dcterms:created>
  <dcterms:modified xsi:type="dcterms:W3CDTF">2023-11-30T10:50:34Z</dcterms:modified>
</cp:coreProperties>
</file>