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5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6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7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8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9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theme/theme10.xml" ContentType="application/vnd.openxmlformats-officedocument.theme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theme/theme11.xml" ContentType="application/vnd.openxmlformats-officedocument.theme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theme/theme12.xml" ContentType="application/vnd.openxmlformats-officedocument.theme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96" r:id="rId1"/>
    <p:sldMasterId id="2147483750" r:id="rId2"/>
    <p:sldMasterId id="2147483838" r:id="rId3"/>
    <p:sldMasterId id="2147483880" r:id="rId4"/>
    <p:sldMasterId id="2147483892" r:id="rId5"/>
    <p:sldMasterId id="2147483904" r:id="rId6"/>
    <p:sldMasterId id="2147483928" r:id="rId7"/>
    <p:sldMasterId id="2147484050" r:id="rId8"/>
    <p:sldMasterId id="2147484062" r:id="rId9"/>
    <p:sldMasterId id="2147484073" r:id="rId10"/>
    <p:sldMasterId id="2147484103" r:id="rId11"/>
    <p:sldMasterId id="2147484151" r:id="rId12"/>
    <p:sldMasterId id="2147484163" r:id="rId13"/>
  </p:sldMasterIdLst>
  <p:notesMasterIdLst>
    <p:notesMasterId r:id="rId44"/>
  </p:notesMasterIdLst>
  <p:sldIdLst>
    <p:sldId id="2570" r:id="rId14"/>
    <p:sldId id="2590" r:id="rId15"/>
    <p:sldId id="263" r:id="rId16"/>
    <p:sldId id="297" r:id="rId17"/>
    <p:sldId id="2453" r:id="rId18"/>
    <p:sldId id="2451" r:id="rId19"/>
    <p:sldId id="2569" r:id="rId20"/>
    <p:sldId id="2456" r:id="rId21"/>
    <p:sldId id="507" r:id="rId22"/>
    <p:sldId id="262" r:id="rId23"/>
    <p:sldId id="320" r:id="rId24"/>
    <p:sldId id="2576" r:id="rId25"/>
    <p:sldId id="2545" r:id="rId26"/>
    <p:sldId id="321" r:id="rId27"/>
    <p:sldId id="324" r:id="rId28"/>
    <p:sldId id="339" r:id="rId29"/>
    <p:sldId id="2544" r:id="rId30"/>
    <p:sldId id="340" r:id="rId31"/>
    <p:sldId id="341" r:id="rId32"/>
    <p:sldId id="299" r:id="rId33"/>
    <p:sldId id="2556" r:id="rId34"/>
    <p:sldId id="342" r:id="rId35"/>
    <p:sldId id="2557" r:id="rId36"/>
    <p:sldId id="276" r:id="rId37"/>
    <p:sldId id="2586" r:id="rId38"/>
    <p:sldId id="2584" r:id="rId39"/>
    <p:sldId id="2588" r:id="rId40"/>
    <p:sldId id="2585" r:id="rId41"/>
    <p:sldId id="2589" r:id="rId42"/>
    <p:sldId id="1134" r:id="rId4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مقطع افتراضي" id="{4CC5872A-8623-4A0E-8D05-568DBEBE4E3B}">
          <p14:sldIdLst>
            <p14:sldId id="2570"/>
            <p14:sldId id="2590"/>
            <p14:sldId id="263"/>
            <p14:sldId id="297"/>
            <p14:sldId id="2453"/>
            <p14:sldId id="2451"/>
            <p14:sldId id="2569"/>
            <p14:sldId id="2456"/>
            <p14:sldId id="507"/>
            <p14:sldId id="262"/>
            <p14:sldId id="320"/>
            <p14:sldId id="2576"/>
            <p14:sldId id="2545"/>
            <p14:sldId id="321"/>
            <p14:sldId id="324"/>
            <p14:sldId id="339"/>
            <p14:sldId id="2544"/>
            <p14:sldId id="340"/>
            <p14:sldId id="341"/>
            <p14:sldId id="299"/>
            <p14:sldId id="2556"/>
            <p14:sldId id="342"/>
            <p14:sldId id="2557"/>
            <p14:sldId id="276"/>
            <p14:sldId id="2586"/>
            <p14:sldId id="2584"/>
            <p14:sldId id="2588"/>
            <p14:sldId id="2585"/>
            <p14:sldId id="2589"/>
            <p14:sldId id="113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LL" initials="D" lastIdx="1" clrIdx="0">
    <p:extLst>
      <p:ext uri="{19B8F6BF-5375-455C-9EA6-DF929625EA0E}">
        <p15:presenceInfo xmlns:p15="http://schemas.microsoft.com/office/powerpoint/2012/main" userId="DEL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CCFF66"/>
    <a:srgbClr val="FFCCFF"/>
    <a:srgbClr val="FF0066"/>
    <a:srgbClr val="FFE5FF"/>
    <a:srgbClr val="CCECFF"/>
    <a:srgbClr val="CCFF99"/>
    <a:srgbClr val="CCFFFF"/>
    <a:srgbClr val="FFFF9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84412" autoAdjust="0"/>
    <p:restoredTop sz="95560" autoAdjust="0"/>
  </p:normalViewPr>
  <p:slideViewPr>
    <p:cSldViewPr>
      <p:cViewPr varScale="1">
        <p:scale>
          <a:sx n="82" d="100"/>
          <a:sy n="82" d="100"/>
        </p:scale>
        <p:origin x="1478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445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9" Type="http://schemas.openxmlformats.org/officeDocument/2006/relationships/slide" Target="slides/slide1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presProps" Target="presProps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0817E58-838A-4FE7-BE13-875ABB2CEFCC}" type="datetimeFigureOut">
              <a:rPr lang="ar-SA" smtClean="0"/>
              <a:t>12/05/45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1E35CEC-F31A-4E39-A6C8-C96D9FD021A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04694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2451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74320" marR="0" lvl="0" indent="-274320" algn="r" defTabSz="6858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ECBD31"/>
              </a:buClr>
              <a:buSzTx/>
              <a:buFont typeface="Wingdings 2"/>
              <a:buChar char=""/>
              <a:tabLst/>
              <a:defRPr/>
            </a:pPr>
            <a:r>
              <a:rPr kumimoji="0" lang="ar-SA" sz="16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entury Gothic"/>
                <a:ea typeface="+mn-ea"/>
                <a:cs typeface="Arial" panose="020B0604020202020204" pitchFamily="34" charset="0"/>
              </a:rPr>
              <a:t>احترام آراء الآخرين</a:t>
            </a:r>
            <a:r>
              <a:rPr kumimoji="0" lang="ar-SA" sz="16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Arial" panose="020B0604020202020204" pitchFamily="34" charset="0"/>
              </a:rPr>
              <a:t> –عدم تكرار الاجابات</a:t>
            </a:r>
            <a:endParaRPr kumimoji="0" lang="en-US" sz="16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ctr" defTabSz="385763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nstantia"/>
                <a:ea typeface="+mn-ea"/>
                <a:cs typeface="Arial" panose="020B0604020202020204" pitchFamily="34" charset="0"/>
              </a:rPr>
              <a:t>الهدوءوتجنب الأحاديث الجانبية</a:t>
            </a:r>
          </a:p>
          <a:p>
            <a:pPr marL="0" marR="0" lvl="0" indent="0" algn="ctr" defTabSz="385763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nstantia"/>
                <a:ea typeface="+mn-ea"/>
                <a:cs typeface="Arial" panose="020B0604020202020204" pitchFamily="34" charset="0"/>
              </a:rPr>
              <a:t> أثناء الشرح</a:t>
            </a:r>
            <a:endParaRPr kumimoji="0" lang="ar-SA" sz="101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nstantia"/>
              <a:ea typeface="+mn-ea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ar-SA"/>
          </a:p>
        </p:txBody>
      </p:sp>
      <p:sp>
        <p:nvSpPr>
          <p:cNvPr id="232452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847CDE-DF6B-45C7-9352-558FAAAF7F75}" type="slidenum">
              <a:rPr kumimoji="0" lang="ar-SA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Google Shape;270;p10:notes">
            <a:extLst>
              <a:ext uri="{FF2B5EF4-FFF2-40B4-BE49-F238E27FC236}">
                <a16:creationId xmlns:a16="http://schemas.microsoft.com/office/drawing/2014/main" id="{2FC3C2D6-2F2A-ED3A-D732-028FA46EDA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algn="l" rtl="0">
              <a:spcBef>
                <a:spcPct val="0"/>
              </a:spcBef>
            </a:pPr>
            <a:endParaRPr lang="ar-SA" altLang="ar-SA"/>
          </a:p>
        </p:txBody>
      </p:sp>
      <p:sp>
        <p:nvSpPr>
          <p:cNvPr id="126979" name="Google Shape;271;p10:notes">
            <a:extLst>
              <a:ext uri="{FF2B5EF4-FFF2-40B4-BE49-F238E27FC236}">
                <a16:creationId xmlns:a16="http://schemas.microsoft.com/office/drawing/2014/main" id="{7F207A02-05B3-708A-B7DC-7BC2D8F5257D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1200699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E35CEC-F31A-4E39-A6C8-C96D9FD021A0}" type="slidenum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2212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 algn="r" defTabSz="914400" rtl="1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Symbol" panose="05050102010706020507" pitchFamily="18" charset="2"/>
              <a:buChar char=""/>
              <a:tabLst>
                <a:tab pos="228600" algn="l"/>
                <a:tab pos="457200" algn="l"/>
              </a:tabLst>
              <a:defRPr/>
            </a:pPr>
            <a:r>
              <a:rPr lang="ar-SA"/>
              <a:t>الإجابات </a:t>
            </a:r>
            <a:r>
              <a:rPr kumimoji="0" lang="ar-SA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25٪ -س2 - </a:t>
            </a:r>
            <a:r>
              <a:rPr lang="ar-SA" sz="1200" b="1">
                <a:solidFill>
                  <a:srgbClr val="800000"/>
                </a:solidFill>
                <a:ea typeface="Times New Roman" panose="02020603050405020304" pitchFamily="18" charset="0"/>
                <a:cs typeface="Traditional Arabic" panose="02020603050405020304" pitchFamily="18" charset="-78"/>
              </a:rPr>
              <a:t>1600-</a:t>
            </a:r>
            <a:r>
              <a:rPr kumimoji="0" lang="ar-SA" sz="1100" b="1" i="0" u="none" strike="noStrike" kern="1200" cap="none" spc="0" normalizeH="0" baseline="0" noProof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raditional Arabic" panose="02020603050405020304" pitchFamily="18" charset="-78"/>
              </a:rPr>
              <a:t>أحسب  </a:t>
            </a:r>
            <a:r>
              <a:rPr kumimoji="0" lang="ar-SA" sz="1100" b="1" i="0" u="none" strike="noStrike" kern="1200" cap="none" spc="0" normalizeH="0" baseline="0" noProof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raditional Arabic" panose="02020603050405020304" pitchFamily="18" charset="-78"/>
                <a:ea typeface="Times New Roman" panose="02020603050405020304" pitchFamily="18" charset="0"/>
                <a:cs typeface="Al-KsorZulfiMath" panose="02010000000000000000" pitchFamily="2" charset="-78"/>
              </a:rPr>
              <a:t>!؛4</a:t>
            </a:r>
            <a:r>
              <a:rPr kumimoji="0" lang="ar-SA" sz="1100" b="1" i="0" u="none" strike="noStrike" kern="1200" cap="none" spc="0" normalizeH="0" baseline="0" noProof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raditional Arabic" panose="02020603050405020304" pitchFamily="18" charset="-78"/>
              </a:rPr>
              <a:t> ألـ 1600</a:t>
            </a:r>
            <a:r>
              <a:rPr kumimoji="0" lang="ar-SA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kumimoji="0" lang="ar-SA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kumimoji="0" lang="ar-SA" sz="1200" b="1" i="0" u="none" strike="noStrike" kern="1200" cap="none" spc="0" normalizeH="0" baseline="0" noProof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raditional Arabic" panose="02020603050405020304" pitchFamily="18" charset="-78"/>
              </a:rPr>
              <a:t>400 شخص</a:t>
            </a:r>
            <a:r>
              <a:rPr kumimoji="0" lang="ar-SA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raditional Arabic" panose="02020603050405020304" pitchFamily="18" charset="-78"/>
              </a:rPr>
              <a:t> -</a:t>
            </a:r>
            <a:r>
              <a:rPr lang="ar-SA" sz="1100" b="1">
                <a:solidFill>
                  <a:prstClr val="black"/>
                </a:solidFill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ar-SA" sz="1100" b="1">
                <a:solidFill>
                  <a:srgbClr val="800000"/>
                </a:solidFill>
                <a:ea typeface="Times New Roman" panose="02020603050405020304" pitchFamily="18" charset="0"/>
                <a:cs typeface="Traditional Arabic" panose="02020603050405020304" pitchFamily="18" charset="-78"/>
              </a:rPr>
              <a:t>أقل لأن كلا العددين قرب إلى أدنى لذلك يكون التقدير أقل من الجواب الفعلي . 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E35CEC-F31A-4E39-A6C8-C96D9FD021A0}" type="slidenum">
              <a:rPr lang="ar-SA" smtClean="0"/>
              <a:t>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4846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/>
              <a:t>نصف اخر – توصيل – مرايا معكوسة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E35CEC-F31A-4E39-A6C8-C96D9FD021A0}" type="slidenum">
              <a:rPr lang="ar-SA" smtClean="0"/>
              <a:t>14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1621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803405"/>
            <a:ext cx="70866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632201"/>
            <a:ext cx="70866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1" y="4314328"/>
            <a:ext cx="2183130" cy="374642"/>
          </a:xfrm>
        </p:spPr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28700" y="4324008"/>
            <a:ext cx="4800600" cy="365125"/>
          </a:xfr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431029"/>
            <a:ext cx="2057400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540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33" y="4697523"/>
            <a:ext cx="8116526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1295" y="941602"/>
            <a:ext cx="811638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5516878"/>
            <a:ext cx="81153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40240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A5DA-6CC5-4AF5-B2B2-F09C11C76C1E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1C66-FA8D-4808-9D8E-AE1AD44AB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21733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" type="title">
  <p:cSld name="Slide 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" name="Google Shape;12;p1">
            <a:extLst>
              <a:ext uri="{FF2B5EF4-FFF2-40B4-BE49-F238E27FC236}">
                <a16:creationId xmlns:a16="http://schemas.microsoft.com/office/drawing/2014/main" id="{D2941F3A-4B4F-FB6F-B02D-754EBB21DDFE}"/>
              </a:ext>
            </a:extLst>
          </p:cNvPr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Google Shape;13;p1">
            <a:extLst>
              <a:ext uri="{FF2B5EF4-FFF2-40B4-BE49-F238E27FC236}">
                <a16:creationId xmlns:a16="http://schemas.microsoft.com/office/drawing/2014/main" id="{493FB379-D7CD-0FBC-10C3-AE996F1FD89D}"/>
              </a:ext>
            </a:extLst>
          </p:cNvPr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Google Shape;14;p1">
            <a:extLst>
              <a:ext uri="{FF2B5EF4-FFF2-40B4-BE49-F238E27FC236}">
                <a16:creationId xmlns:a16="http://schemas.microsoft.com/office/drawing/2014/main" id="{3D07E8A3-E7DE-808F-045F-66B692A3261E}"/>
              </a:ext>
            </a:extLst>
          </p:cNvPr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EB6E23-180F-4CC8-923F-1E8E536A752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198540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6" type="blank">
  <p:cSld name="Slide 6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;p1">
            <a:extLst>
              <a:ext uri="{FF2B5EF4-FFF2-40B4-BE49-F238E27FC236}">
                <a16:creationId xmlns:a16="http://schemas.microsoft.com/office/drawing/2014/main" id="{2995F8CA-C453-2690-F6F5-2F48BE88E0B9}"/>
              </a:ext>
            </a:extLst>
          </p:cNvPr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Google Shape;13;p1">
            <a:extLst>
              <a:ext uri="{FF2B5EF4-FFF2-40B4-BE49-F238E27FC236}">
                <a16:creationId xmlns:a16="http://schemas.microsoft.com/office/drawing/2014/main" id="{D64CA418-37A4-2334-36CA-3575D6DB95E8}"/>
              </a:ext>
            </a:extLst>
          </p:cNvPr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Google Shape;14;p1">
            <a:extLst>
              <a:ext uri="{FF2B5EF4-FFF2-40B4-BE49-F238E27FC236}">
                <a16:creationId xmlns:a16="http://schemas.microsoft.com/office/drawing/2014/main" id="{9C2BB3AF-3EE4-FD23-CCF8-AD2F8E02275B}"/>
              </a:ext>
            </a:extLst>
          </p:cNvPr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F1ED68-B4FB-4EF9-B0FA-08FF7692D1A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929363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2" type="obj">
  <p:cSld name="Slide 2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" name="Google Shape;12;p1">
            <a:extLst>
              <a:ext uri="{FF2B5EF4-FFF2-40B4-BE49-F238E27FC236}">
                <a16:creationId xmlns:a16="http://schemas.microsoft.com/office/drawing/2014/main" id="{4E081170-89A7-423B-41ED-86EA83F7AD08}"/>
              </a:ext>
            </a:extLst>
          </p:cNvPr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Google Shape;13;p1">
            <a:extLst>
              <a:ext uri="{FF2B5EF4-FFF2-40B4-BE49-F238E27FC236}">
                <a16:creationId xmlns:a16="http://schemas.microsoft.com/office/drawing/2014/main" id="{BA57E797-D266-661F-4265-22D278302B5E}"/>
              </a:ext>
            </a:extLst>
          </p:cNvPr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Google Shape;14;p1">
            <a:extLst>
              <a:ext uri="{FF2B5EF4-FFF2-40B4-BE49-F238E27FC236}">
                <a16:creationId xmlns:a16="http://schemas.microsoft.com/office/drawing/2014/main" id="{4A2D3B99-CE42-0D0F-8E41-782DD385452E}"/>
              </a:ext>
            </a:extLst>
          </p:cNvPr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19444-F56E-486B-AF91-3FD7E1E97CC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272051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3" type="secHead">
  <p:cSld name="Slide 3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anchor="t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rebuchet MS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" name="Google Shape;12;p1">
            <a:extLst>
              <a:ext uri="{FF2B5EF4-FFF2-40B4-BE49-F238E27FC236}">
                <a16:creationId xmlns:a16="http://schemas.microsoft.com/office/drawing/2014/main" id="{A15CCF79-C0C1-6425-F53C-E902179760EE}"/>
              </a:ext>
            </a:extLst>
          </p:cNvPr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Google Shape;13;p1">
            <a:extLst>
              <a:ext uri="{FF2B5EF4-FFF2-40B4-BE49-F238E27FC236}">
                <a16:creationId xmlns:a16="http://schemas.microsoft.com/office/drawing/2014/main" id="{E287DEB0-1B10-0FF9-03D0-3B6D80913656}"/>
              </a:ext>
            </a:extLst>
          </p:cNvPr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Google Shape;14;p1">
            <a:extLst>
              <a:ext uri="{FF2B5EF4-FFF2-40B4-BE49-F238E27FC236}">
                <a16:creationId xmlns:a16="http://schemas.microsoft.com/office/drawing/2014/main" id="{88D47A0E-BF2F-E518-2DA2-555951D9AD34}"/>
              </a:ext>
            </a:extLst>
          </p:cNvPr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9AAC17-1270-460A-9C32-CBC35E3A163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84106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4" type="twoObj">
  <p:cSld name="Slide 4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4038600" cy="339407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4648200" y="1200151"/>
            <a:ext cx="4038600" cy="339407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" name="Google Shape;12;p1">
            <a:extLst>
              <a:ext uri="{FF2B5EF4-FFF2-40B4-BE49-F238E27FC236}">
                <a16:creationId xmlns:a16="http://schemas.microsoft.com/office/drawing/2014/main" id="{C684C1B2-9A71-BBB6-0F44-59A29F07A9D1}"/>
              </a:ext>
            </a:extLst>
          </p:cNvPr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Google Shape;13;p1">
            <a:extLst>
              <a:ext uri="{FF2B5EF4-FFF2-40B4-BE49-F238E27FC236}">
                <a16:creationId xmlns:a16="http://schemas.microsoft.com/office/drawing/2014/main" id="{A2BF9E11-4425-557E-7E70-57A4077987B2}"/>
              </a:ext>
            </a:extLst>
          </p:cNvPr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Google Shape;14;p1">
            <a:extLst>
              <a:ext uri="{FF2B5EF4-FFF2-40B4-BE49-F238E27FC236}">
                <a16:creationId xmlns:a16="http://schemas.microsoft.com/office/drawing/2014/main" id="{5BF5A04B-1948-B889-082E-7427E19E8D51}"/>
              </a:ext>
            </a:extLst>
          </p:cNvPr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D41FE4-D948-4AF1-8EC1-5CA63ECBCE3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536389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5" type="twoTxTwoObj">
  <p:cSld name="Slide 5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;p7">
            <a:extLst>
              <a:ext uri="{FF2B5EF4-FFF2-40B4-BE49-F238E27FC236}">
                <a16:creationId xmlns:a16="http://schemas.microsoft.com/office/drawing/2014/main" id="{A7C624D9-D5E2-7386-A72C-5378A66644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2950" y="6364288"/>
            <a:ext cx="774700" cy="3286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>
                <a:srgbClr val="FFFFFF"/>
              </a:buClr>
              <a:buSzPts val="100"/>
              <a:buFont typeface="Trebuchet MS" panose="020B0603020202020204" pitchFamily="34" charset="0"/>
              <a:buNone/>
              <a:defRPr/>
            </a:pPr>
            <a:r>
              <a:rPr lang="tr-TR" altLang="ar-SA" sz="100">
                <a:solidFill>
                  <a:srgbClr val="FFFFFF"/>
                </a:solidFill>
                <a:latin typeface="Trebuchet MS" panose="020B0603020202020204" pitchFamily="34" charset="0"/>
                <a:sym typeface="Trebuchet MS" panose="020B0603020202020204" pitchFamily="34" charset="0"/>
              </a:rPr>
              <a:t>PPT模板下载：www.1ppt.com/moban/     行业PPT模板：www.1ppt.com/hangye/ </a:t>
            </a:r>
            <a:endParaRPr lang="ar-SA" altLang="ar-SA"/>
          </a:p>
          <a:p>
            <a:pPr>
              <a:buClr>
                <a:srgbClr val="FFFFFF"/>
              </a:buClr>
              <a:buSzPts val="100"/>
              <a:buFont typeface="Trebuchet MS" panose="020B0603020202020204" pitchFamily="34" charset="0"/>
              <a:buNone/>
              <a:defRPr/>
            </a:pPr>
            <a:r>
              <a:rPr lang="tr-TR" altLang="ar-SA" sz="100">
                <a:solidFill>
                  <a:srgbClr val="FFFFFF"/>
                </a:solidFill>
                <a:latin typeface="Trebuchet MS" panose="020B0603020202020204" pitchFamily="34" charset="0"/>
                <a:sym typeface="Trebuchet MS" panose="020B0603020202020204" pitchFamily="34" charset="0"/>
              </a:rPr>
              <a:t>节日PPT模板：www.1ppt.com/jieri/           PPT素材下载：www.1ppt.com/sucai/</a:t>
            </a:r>
            <a:endParaRPr lang="ar-SA" altLang="ar-SA"/>
          </a:p>
          <a:p>
            <a:pPr>
              <a:buClr>
                <a:srgbClr val="FFFFFF"/>
              </a:buClr>
              <a:buSzPts val="100"/>
              <a:buFont typeface="Trebuchet MS" panose="020B0603020202020204" pitchFamily="34" charset="0"/>
              <a:buNone/>
              <a:defRPr/>
            </a:pPr>
            <a:r>
              <a:rPr lang="tr-TR" altLang="ar-SA" sz="100">
                <a:solidFill>
                  <a:srgbClr val="FFFFFF"/>
                </a:solidFill>
                <a:latin typeface="Trebuchet MS" panose="020B0603020202020204" pitchFamily="34" charset="0"/>
                <a:sym typeface="Trebuchet MS" panose="020B0603020202020204" pitchFamily="34" charset="0"/>
              </a:rPr>
              <a:t>PPT背景图片：www.1ppt.com/beijing/      PPT图表下载：www.1ppt.com/tubiao/      </a:t>
            </a:r>
            <a:endParaRPr lang="ar-SA" altLang="ar-SA"/>
          </a:p>
          <a:p>
            <a:pPr>
              <a:buClr>
                <a:srgbClr val="FFFFFF"/>
              </a:buClr>
              <a:buSzPts val="100"/>
              <a:buFont typeface="Trebuchet MS" panose="020B0603020202020204" pitchFamily="34" charset="0"/>
              <a:buNone/>
              <a:defRPr/>
            </a:pPr>
            <a:r>
              <a:rPr lang="tr-TR" altLang="ar-SA" sz="100">
                <a:solidFill>
                  <a:srgbClr val="FFFFFF"/>
                </a:solidFill>
                <a:latin typeface="Trebuchet MS" panose="020B0603020202020204" pitchFamily="34" charset="0"/>
                <a:sym typeface="Trebuchet MS" panose="020B0603020202020204" pitchFamily="34" charset="0"/>
              </a:rPr>
              <a:t>优秀PPT下载：www.1ppt.com/xiazai/        PPT教程： www.1ppt.com/powerpoint/      </a:t>
            </a:r>
            <a:endParaRPr lang="ar-SA" altLang="ar-SA"/>
          </a:p>
          <a:p>
            <a:pPr>
              <a:buClr>
                <a:srgbClr val="FFFFFF"/>
              </a:buClr>
              <a:buSzPts val="100"/>
              <a:buFont typeface="Trebuchet MS" panose="020B0603020202020204" pitchFamily="34" charset="0"/>
              <a:buNone/>
              <a:defRPr/>
            </a:pPr>
            <a:r>
              <a:rPr lang="tr-TR" altLang="ar-SA" sz="100">
                <a:solidFill>
                  <a:srgbClr val="FFFFFF"/>
                </a:solidFill>
                <a:latin typeface="Trebuchet MS" panose="020B0603020202020204" pitchFamily="34" charset="0"/>
                <a:sym typeface="Trebuchet MS" panose="020B0603020202020204" pitchFamily="34" charset="0"/>
              </a:rPr>
              <a:t>Word教程： www.1ppt.com/word/              Excel教程：www.1ppt.com/excel/  </a:t>
            </a:r>
            <a:endParaRPr lang="ar-SA" altLang="ar-SA"/>
          </a:p>
          <a:p>
            <a:pPr>
              <a:buClr>
                <a:srgbClr val="FFFFFF"/>
              </a:buClr>
              <a:buSzPts val="100"/>
              <a:buFont typeface="Trebuchet MS" panose="020B0603020202020204" pitchFamily="34" charset="0"/>
              <a:buNone/>
              <a:defRPr/>
            </a:pPr>
            <a:r>
              <a:rPr lang="tr-TR" altLang="ar-SA" sz="100">
                <a:solidFill>
                  <a:srgbClr val="FFFFFF"/>
                </a:solidFill>
                <a:latin typeface="Trebuchet MS" panose="020B0603020202020204" pitchFamily="34" charset="0"/>
                <a:sym typeface="Trebuchet MS" panose="020B0603020202020204" pitchFamily="34" charset="0"/>
              </a:rPr>
              <a:t>资料下载：www.1ppt.com/ziliao/                PPT课件下载：www.1ppt.com/kejian/ </a:t>
            </a:r>
            <a:endParaRPr lang="ar-SA" altLang="ar-SA"/>
          </a:p>
          <a:p>
            <a:pPr>
              <a:buClr>
                <a:srgbClr val="FFFFFF"/>
              </a:buClr>
              <a:buSzPts val="100"/>
              <a:buFont typeface="Trebuchet MS" panose="020B0603020202020204" pitchFamily="34" charset="0"/>
              <a:buNone/>
              <a:defRPr/>
            </a:pPr>
            <a:r>
              <a:rPr lang="tr-TR" altLang="ar-SA" sz="100">
                <a:solidFill>
                  <a:srgbClr val="FFFFFF"/>
                </a:solidFill>
                <a:latin typeface="Trebuchet MS" panose="020B0603020202020204" pitchFamily="34" charset="0"/>
                <a:sym typeface="Trebuchet MS" panose="020B0603020202020204" pitchFamily="34" charset="0"/>
              </a:rPr>
              <a:t>范文下载：www.1ppt.com/fanwen/             试卷下载：www.1ppt.com/shiti/  </a:t>
            </a:r>
            <a:endParaRPr lang="ar-SA" altLang="ar-SA"/>
          </a:p>
          <a:p>
            <a:pPr>
              <a:buClr>
                <a:srgbClr val="FFFFFF"/>
              </a:buClr>
              <a:buSzPts val="100"/>
              <a:buFont typeface="Trebuchet MS" panose="020B0603020202020204" pitchFamily="34" charset="0"/>
              <a:buNone/>
              <a:defRPr/>
            </a:pPr>
            <a:r>
              <a:rPr lang="tr-TR" altLang="ar-SA" sz="100">
                <a:solidFill>
                  <a:srgbClr val="FFFFFF"/>
                </a:solidFill>
                <a:latin typeface="Trebuchet MS" panose="020B0603020202020204" pitchFamily="34" charset="0"/>
                <a:sym typeface="Trebuchet MS" panose="020B0603020202020204" pitchFamily="34" charset="0"/>
              </a:rPr>
              <a:t>教案下载：www.1ppt.com/jiaoan/        </a:t>
            </a:r>
            <a:endParaRPr lang="ar-SA" altLang="ar-SA"/>
          </a:p>
          <a:p>
            <a:pPr>
              <a:buClr>
                <a:srgbClr val="FFFFFF"/>
              </a:buClr>
              <a:buSzPts val="100"/>
              <a:buFont typeface="Trebuchet MS" panose="020B0603020202020204" pitchFamily="34" charset="0"/>
              <a:buNone/>
              <a:defRPr/>
            </a:pPr>
            <a:r>
              <a:rPr lang="tr-TR" altLang="ar-SA" sz="100">
                <a:solidFill>
                  <a:srgbClr val="FFFFFF"/>
                </a:solidFill>
                <a:latin typeface="Trebuchet MS" panose="020B0603020202020204" pitchFamily="34" charset="0"/>
                <a:sym typeface="Trebuchet MS" panose="020B0603020202020204" pitchFamily="34" charset="0"/>
              </a:rPr>
              <a:t>字体下载：www.1ppt.com/ziti/</a:t>
            </a:r>
            <a:endParaRPr lang="ar-SA" altLang="ar-SA"/>
          </a:p>
          <a:p>
            <a:pPr>
              <a:buClr>
                <a:srgbClr val="FFFFFF"/>
              </a:buClr>
              <a:buSzPts val="100"/>
              <a:buFont typeface="Trebuchet MS" panose="020B0603020202020204" pitchFamily="34" charset="0"/>
              <a:buNone/>
              <a:defRPr/>
            </a:pPr>
            <a:r>
              <a:rPr lang="tr-TR" altLang="ar-SA" sz="100">
                <a:solidFill>
                  <a:srgbClr val="FFFFFF"/>
                </a:solidFill>
                <a:latin typeface="Trebuchet MS" panose="020B0603020202020204" pitchFamily="34" charset="0"/>
                <a:sym typeface="Trebuchet MS" panose="020B0603020202020204" pitchFamily="34" charset="0"/>
              </a:rPr>
              <a:t> </a:t>
            </a:r>
            <a:endParaRPr lang="ar-SA" altLang="ar-SA" sz="100">
              <a:solidFill>
                <a:srgbClr val="FFFFFF"/>
              </a:solidFill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rebuchet M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3"/>
          </p:nvPr>
        </p:nvSpPr>
        <p:spPr>
          <a:xfrm>
            <a:off x="4645027" y="1535113"/>
            <a:ext cx="4041775" cy="639763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4"/>
          </p:nvPr>
        </p:nvSpPr>
        <p:spPr>
          <a:xfrm>
            <a:off x="4645027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3" name="Google Shape;50;p7">
            <a:extLst>
              <a:ext uri="{FF2B5EF4-FFF2-40B4-BE49-F238E27FC236}">
                <a16:creationId xmlns:a16="http://schemas.microsoft.com/office/drawing/2014/main" id="{C7D654B1-AEB4-4B9A-3B8E-0B89844C0ECB}"/>
              </a:ext>
            </a:extLst>
          </p:cNvPr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" name="Google Shape;51;p7">
            <a:extLst>
              <a:ext uri="{FF2B5EF4-FFF2-40B4-BE49-F238E27FC236}">
                <a16:creationId xmlns:a16="http://schemas.microsoft.com/office/drawing/2014/main" id="{D7C390D0-2E28-CFEC-C43E-122A2ABEC9F5}"/>
              </a:ext>
            </a:extLst>
          </p:cNvPr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52;p7">
            <a:extLst>
              <a:ext uri="{FF2B5EF4-FFF2-40B4-BE49-F238E27FC236}">
                <a16:creationId xmlns:a16="http://schemas.microsoft.com/office/drawing/2014/main" id="{066FBC88-C8A6-B4FD-C3DA-44A64D92C2A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>
              <a:defRPr/>
            </a:pPr>
            <a:fld id="{00F42A9E-BB3D-4580-A6F4-99E3393A7A7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617401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7" type="objTx">
  <p:cSld name="Slide 7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rebuchet MS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body"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body" idx="2"/>
          </p:nvPr>
        </p:nvSpPr>
        <p:spPr>
          <a:xfrm>
            <a:off x="457202" y="1435102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" name="Google Shape;12;p1">
            <a:extLst>
              <a:ext uri="{FF2B5EF4-FFF2-40B4-BE49-F238E27FC236}">
                <a16:creationId xmlns:a16="http://schemas.microsoft.com/office/drawing/2014/main" id="{974BA626-343E-53D0-5EC5-AD2733784B39}"/>
              </a:ext>
            </a:extLst>
          </p:cNvPr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Google Shape;13;p1">
            <a:extLst>
              <a:ext uri="{FF2B5EF4-FFF2-40B4-BE49-F238E27FC236}">
                <a16:creationId xmlns:a16="http://schemas.microsoft.com/office/drawing/2014/main" id="{635B3BF8-D047-3742-6675-140D0BB4E767}"/>
              </a:ext>
            </a:extLst>
          </p:cNvPr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Google Shape;14;p1">
            <a:extLst>
              <a:ext uri="{FF2B5EF4-FFF2-40B4-BE49-F238E27FC236}">
                <a16:creationId xmlns:a16="http://schemas.microsoft.com/office/drawing/2014/main" id="{279093A2-A069-55CA-1E95-8E5C488CD188}"/>
              </a:ext>
            </a:extLst>
          </p:cNvPr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D10B8A-62E8-4197-8943-DCE0011DDB5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800749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8" type="picTx">
  <p:cSld name="Slide 8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rebuchet MS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lvl="0"/>
            <a:endParaRPr noProof="0">
              <a:sym typeface="Trebuchet MS"/>
            </a:endParaRPr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3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" name="Google Shape;12;p1">
            <a:extLst>
              <a:ext uri="{FF2B5EF4-FFF2-40B4-BE49-F238E27FC236}">
                <a16:creationId xmlns:a16="http://schemas.microsoft.com/office/drawing/2014/main" id="{9E477D4E-BB00-8DBC-80A4-DC63EB3E3197}"/>
              </a:ext>
            </a:extLst>
          </p:cNvPr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Google Shape;13;p1">
            <a:extLst>
              <a:ext uri="{FF2B5EF4-FFF2-40B4-BE49-F238E27FC236}">
                <a16:creationId xmlns:a16="http://schemas.microsoft.com/office/drawing/2014/main" id="{7BACCDAA-F18F-53D2-38EE-7263DCEA003F}"/>
              </a:ext>
            </a:extLst>
          </p:cNvPr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Google Shape;14;p1">
            <a:extLst>
              <a:ext uri="{FF2B5EF4-FFF2-40B4-BE49-F238E27FC236}">
                <a16:creationId xmlns:a16="http://schemas.microsoft.com/office/drawing/2014/main" id="{13FC7BCF-043B-49D9-ED52-DF0B23539BB1}"/>
              </a:ext>
            </a:extLst>
          </p:cNvPr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0781D-EF88-4219-BCD2-AC75140B374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003692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9" type="vertTx">
  <p:cSld name="Slide 9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7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" name="Google Shape;12;p1">
            <a:extLst>
              <a:ext uri="{FF2B5EF4-FFF2-40B4-BE49-F238E27FC236}">
                <a16:creationId xmlns:a16="http://schemas.microsoft.com/office/drawing/2014/main" id="{74425E83-3953-D34D-CF71-D6DC71CAE8CF}"/>
              </a:ext>
            </a:extLst>
          </p:cNvPr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Google Shape;13;p1">
            <a:extLst>
              <a:ext uri="{FF2B5EF4-FFF2-40B4-BE49-F238E27FC236}">
                <a16:creationId xmlns:a16="http://schemas.microsoft.com/office/drawing/2014/main" id="{B6FE692B-A649-3D93-B128-1A113D4D2D5A}"/>
              </a:ext>
            </a:extLst>
          </p:cNvPr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Google Shape;14;p1">
            <a:extLst>
              <a:ext uri="{FF2B5EF4-FFF2-40B4-BE49-F238E27FC236}">
                <a16:creationId xmlns:a16="http://schemas.microsoft.com/office/drawing/2014/main" id="{C320F35B-51E8-613A-D572-B21B06940066}"/>
              </a:ext>
            </a:extLst>
          </p:cNvPr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F6A1C3-AF34-4C16-9153-873DD4A388F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5454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753695"/>
            <a:ext cx="81153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350" y="3649135"/>
            <a:ext cx="7597887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0839" y="381163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14352" y="380104"/>
            <a:ext cx="5243619" cy="365125"/>
          </a:xfr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46841" y="381163"/>
            <a:ext cx="482811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77799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0" type="vertTitleAndTx">
  <p:cSld name="Slide 10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 txBox="1">
            <a:spLocks noGrp="1"/>
          </p:cNvSpPr>
          <p:nvPr>
            <p:ph type="title"/>
          </p:nvPr>
        </p:nvSpPr>
        <p:spPr>
          <a:xfrm rot="5400000">
            <a:off x="5464175" y="1371600"/>
            <a:ext cx="4387851" cy="20574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body" idx="1"/>
          </p:nvPr>
        </p:nvSpPr>
        <p:spPr>
          <a:xfrm rot="5400000">
            <a:off x="1273175" y="-609600"/>
            <a:ext cx="4387851" cy="60198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" name="Google Shape;12;p1">
            <a:extLst>
              <a:ext uri="{FF2B5EF4-FFF2-40B4-BE49-F238E27FC236}">
                <a16:creationId xmlns:a16="http://schemas.microsoft.com/office/drawing/2014/main" id="{E9B288A1-CA3B-168E-6B42-2647FA7FEADC}"/>
              </a:ext>
            </a:extLst>
          </p:cNvPr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Google Shape;13;p1">
            <a:extLst>
              <a:ext uri="{FF2B5EF4-FFF2-40B4-BE49-F238E27FC236}">
                <a16:creationId xmlns:a16="http://schemas.microsoft.com/office/drawing/2014/main" id="{778A607F-925C-32A3-D115-D212A0649565}"/>
              </a:ext>
            </a:extLst>
          </p:cNvPr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Google Shape;14;p1">
            <a:extLst>
              <a:ext uri="{FF2B5EF4-FFF2-40B4-BE49-F238E27FC236}">
                <a16:creationId xmlns:a16="http://schemas.microsoft.com/office/drawing/2014/main" id="{662EB132-B632-E337-0B91-FEDFBDDB3F05}"/>
              </a:ext>
            </a:extLst>
          </p:cNvPr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269994-8996-44D1-B137-83FF1E79AB8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226821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803405"/>
            <a:ext cx="7086600" cy="1825096"/>
          </a:xfrm>
        </p:spPr>
        <p:txBody>
          <a:bodyPr anchor="b">
            <a:normAutofit/>
          </a:bodyPr>
          <a:lstStyle>
            <a:lvl1pPr algn="l">
              <a:defRPr sz="3375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632201"/>
            <a:ext cx="7086600" cy="685800"/>
          </a:xfrm>
        </p:spPr>
        <p:txBody>
          <a:bodyPr>
            <a:normAutofit/>
          </a:bodyPr>
          <a:lstStyle>
            <a:lvl1pPr marL="0" indent="0" algn="l">
              <a:buNone/>
              <a:defRPr sz="1125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1" y="4314328"/>
            <a:ext cx="2183130" cy="374642"/>
          </a:xfrm>
        </p:spPr>
        <p:txBody>
          <a:bodyPr/>
          <a:lstStyle/>
          <a:p>
            <a:fld id="{2F6E1A4B-6DF7-4BFF-9EE0-D7EBACC710CD}" type="datetimeFigureOut">
              <a:rPr lang="ar-SA" smtClean="0"/>
              <a:t>12/05/45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28700" y="4323864"/>
            <a:ext cx="4800600" cy="365125"/>
          </a:xfr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430885"/>
            <a:ext cx="2057400" cy="365125"/>
          </a:xfrm>
        </p:spPr>
        <p:txBody>
          <a:bodyPr/>
          <a:lstStyle/>
          <a:p>
            <a:fld id="{4A33FF50-EE4D-4355-B4DC-4EB8294646A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49696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/>
              <a:t>12/05/45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05713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60" y="753552"/>
            <a:ext cx="8115299" cy="2801935"/>
          </a:xfrm>
        </p:spPr>
        <p:txBody>
          <a:bodyPr anchor="b">
            <a:normAutofit/>
          </a:bodyPr>
          <a:lstStyle>
            <a:lvl1pPr algn="r">
              <a:defRPr sz="225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350" y="3641726"/>
            <a:ext cx="7867650" cy="955675"/>
          </a:xfrm>
        </p:spPr>
        <p:txBody>
          <a:bodyPr>
            <a:normAutofit/>
          </a:bodyPr>
          <a:lstStyle>
            <a:lvl1pPr marL="0" indent="0" algn="r">
              <a:buNone/>
              <a:defRPr sz="1238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60839" y="381019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2F6E1A4B-6DF7-4BFF-9EE0-D7EBACC710CD}" type="datetimeFigureOut">
              <a:rPr lang="ar-SA" smtClean="0"/>
              <a:t>12/05/45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4352" y="381020"/>
            <a:ext cx="5243619" cy="364065"/>
          </a:xfr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46841" y="381019"/>
            <a:ext cx="482811" cy="365125"/>
          </a:xfrm>
        </p:spPr>
        <p:txBody>
          <a:bodyPr/>
          <a:lstStyle/>
          <a:p>
            <a:fld id="{4A33FF50-EE4D-4355-B4DC-4EB8294646A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6517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2194578"/>
            <a:ext cx="4000500" cy="4024125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94578"/>
            <a:ext cx="4000500" cy="4024125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/>
              <a:t>12/05/45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627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2000"/>
            <a:ext cx="6457950" cy="1295400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6" y="2183802"/>
            <a:ext cx="3809993" cy="823912"/>
          </a:xfrm>
        </p:spPr>
        <p:txBody>
          <a:bodyPr anchor="b">
            <a:normAutofit/>
          </a:bodyPr>
          <a:lstStyle>
            <a:lvl1pPr marL="0" indent="0">
              <a:buNone/>
              <a:defRPr sz="1575" b="0">
                <a:solidFill>
                  <a:schemeClr val="tx1"/>
                </a:soli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9" y="3132685"/>
            <a:ext cx="3983831" cy="3086019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2183802"/>
            <a:ext cx="3829050" cy="823912"/>
          </a:xfrm>
        </p:spPr>
        <p:txBody>
          <a:bodyPr anchor="b">
            <a:normAutofit/>
          </a:bodyPr>
          <a:lstStyle>
            <a:lvl1pPr marL="0" indent="0">
              <a:buNone/>
              <a:defRPr sz="1575" b="0">
                <a:solidFill>
                  <a:schemeClr val="tx1"/>
                </a:soli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132685"/>
            <a:ext cx="4000500" cy="3086019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/>
              <a:t>12/05/45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12031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/>
              <a:t>12/05/45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15704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/>
              <a:t>12/05/45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12711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524000"/>
            <a:ext cx="3086100" cy="1600200"/>
          </a:xfrm>
        </p:spPr>
        <p:txBody>
          <a:bodyPr anchor="b"/>
          <a:lstStyle>
            <a:lvl1pPr algn="l">
              <a:defRPr sz="18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6686" y="746764"/>
            <a:ext cx="4882964" cy="5471925"/>
          </a:xfrm>
        </p:spPr>
        <p:txBody>
          <a:bodyPr anchor="ctr"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3124218"/>
            <a:ext cx="3086100" cy="3094485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/>
              <a:t>12/05/45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3335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524000"/>
            <a:ext cx="5154930" cy="1600200"/>
          </a:xfrm>
        </p:spPr>
        <p:txBody>
          <a:bodyPr anchor="b"/>
          <a:lstStyle>
            <a:lvl1pPr algn="l">
              <a:defRPr sz="18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95928" y="751248"/>
            <a:ext cx="2733722" cy="5467443"/>
          </a:xfrm>
        </p:spPr>
        <p:txBody>
          <a:bodyPr anchor="t"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ar-SA"/>
              <a:t>انقر فوق الأيقونة لإضافة صورة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3124218"/>
            <a:ext cx="5154930" cy="3094485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/>
              <a:t>12/05/45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64356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753534"/>
            <a:ext cx="7613650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3365560"/>
            <a:ext cx="7194552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351" y="3960025"/>
            <a:ext cx="7613650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0839" y="381163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14352" y="380104"/>
            <a:ext cx="5243619" cy="365125"/>
          </a:xfr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46841" y="381163"/>
            <a:ext cx="482811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188" y="9334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l" defTabSz="457200" rtl="0"/>
            <a:r>
              <a:rPr lang="en-US" sz="8000" dirty="0">
                <a:solidFill>
                  <a:prstClr val="black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38173" y="270129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defTabSz="457200" rtl="0"/>
            <a:r>
              <a:rPr lang="en-US" sz="8000" dirty="0">
                <a:solidFill>
                  <a:prstClr val="black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0092693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33" y="4697379"/>
            <a:ext cx="8116526" cy="819355"/>
          </a:xfrm>
        </p:spPr>
        <p:txBody>
          <a:bodyPr anchor="b"/>
          <a:lstStyle>
            <a:lvl1pPr algn="l">
              <a:defRPr sz="18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1295" y="941458"/>
            <a:ext cx="8116380" cy="3478161"/>
          </a:xfrm>
        </p:spPr>
        <p:txBody>
          <a:bodyPr anchor="t"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ar-SA"/>
              <a:t>انقر فوق الأيقونة لإضافة صورة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5516734"/>
            <a:ext cx="8115300" cy="701969"/>
          </a:xfrm>
        </p:spPr>
        <p:txBody>
          <a:bodyPr/>
          <a:lstStyle>
            <a:lvl1pPr marL="0" indent="0" algn="l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/>
              <a:t>12/05/45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1969498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753551"/>
            <a:ext cx="8115300" cy="2802467"/>
          </a:xfrm>
        </p:spPr>
        <p:txBody>
          <a:bodyPr anchor="ctr"/>
          <a:lstStyle>
            <a:lvl1pPr algn="l">
              <a:defRPr sz="18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350" y="3649135"/>
            <a:ext cx="7597887" cy="999067"/>
          </a:xfrm>
        </p:spPr>
        <p:txBody>
          <a:bodyPr anchor="ctr"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0839" y="381019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2F6E1A4B-6DF7-4BFF-9EE0-D7EBACC710CD}" type="datetimeFigureOut">
              <a:rPr lang="ar-SA" smtClean="0"/>
              <a:t>12/05/45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14352" y="379960"/>
            <a:ext cx="5243619" cy="365125"/>
          </a:xfr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46841" y="381019"/>
            <a:ext cx="482811" cy="365125"/>
          </a:xfrm>
        </p:spPr>
        <p:txBody>
          <a:bodyPr/>
          <a:lstStyle/>
          <a:p>
            <a:fld id="{4A33FF50-EE4D-4355-B4DC-4EB8294646A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9501100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753534"/>
            <a:ext cx="7613650" cy="2604495"/>
          </a:xfrm>
        </p:spPr>
        <p:txBody>
          <a:bodyPr anchor="ctr"/>
          <a:lstStyle>
            <a:lvl1pPr algn="l">
              <a:defRPr sz="18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3365560"/>
            <a:ext cx="7194552" cy="444443"/>
          </a:xfrm>
        </p:spPr>
        <p:txBody>
          <a:bodyPr anchor="t">
            <a:normAutofit/>
          </a:bodyPr>
          <a:lstStyle>
            <a:lvl1pPr marL="0" indent="0">
              <a:buNone/>
              <a:defRPr sz="788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351" y="3959881"/>
            <a:ext cx="7613650" cy="679871"/>
          </a:xfrm>
        </p:spPr>
        <p:txBody>
          <a:bodyPr anchor="ctr">
            <a:normAutofit/>
          </a:bodyPr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0839" y="381019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2F6E1A4B-6DF7-4BFF-9EE0-D7EBACC710CD}" type="datetimeFigureOut">
              <a:rPr lang="ar-SA" smtClean="0"/>
              <a:t>12/05/45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14352" y="379960"/>
            <a:ext cx="5243619" cy="365125"/>
          </a:xfr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46841" y="381019"/>
            <a:ext cx="482811" cy="365125"/>
          </a:xfrm>
        </p:spPr>
        <p:txBody>
          <a:bodyPr/>
          <a:lstStyle/>
          <a:p>
            <a:fld id="{4A33FF50-EE4D-4355-B4DC-4EB8294646A0}" type="slidenum">
              <a:rPr lang="ar-SA" smtClean="0"/>
              <a:t>‹#›</a:t>
            </a:fld>
            <a:endParaRPr lang="ar-SA"/>
          </a:p>
        </p:txBody>
      </p:sp>
      <p:sp>
        <p:nvSpPr>
          <p:cNvPr id="9" name="TextBox 8"/>
          <p:cNvSpPr txBox="1"/>
          <p:nvPr/>
        </p:nvSpPr>
        <p:spPr>
          <a:xfrm>
            <a:off x="357188" y="933450"/>
            <a:ext cx="457200" cy="584776"/>
          </a:xfrm>
          <a:prstGeom prst="rect">
            <a:avLst/>
          </a:prstGeom>
        </p:spPr>
        <p:txBody>
          <a:bodyPr vert="horz" lIns="51435" tIns="25718" rIns="51435" bIns="2571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45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38173" y="2701290"/>
            <a:ext cx="457200" cy="584776"/>
          </a:xfrm>
          <a:prstGeom prst="rect">
            <a:avLst/>
          </a:prstGeom>
        </p:spPr>
        <p:txBody>
          <a:bodyPr vert="horz" lIns="51435" tIns="25718" rIns="51435" bIns="2571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45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15256522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73" y="1124720"/>
            <a:ext cx="7609640" cy="2511835"/>
          </a:xfrm>
        </p:spPr>
        <p:txBody>
          <a:bodyPr anchor="b"/>
          <a:lstStyle>
            <a:lvl1pPr algn="l">
              <a:defRPr sz="18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357" y="3648322"/>
            <a:ext cx="7608491" cy="999885"/>
          </a:xfrm>
        </p:spPr>
        <p:txBody>
          <a:bodyPr anchor="t"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0839" y="378902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2F6E1A4B-6DF7-4BFF-9EE0-D7EBACC710CD}" type="datetimeFigureOut">
              <a:rPr lang="ar-SA" smtClean="0"/>
              <a:t>12/05/45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14352" y="378902"/>
            <a:ext cx="5243619" cy="365125"/>
          </a:xfr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46841" y="381019"/>
            <a:ext cx="482811" cy="365125"/>
          </a:xfrm>
        </p:spPr>
        <p:txBody>
          <a:bodyPr/>
          <a:lstStyle/>
          <a:p>
            <a:fld id="{4A33FF50-EE4D-4355-B4DC-4EB8294646A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32092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10" y="762018"/>
            <a:ext cx="6457949" cy="1303867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0" y="2202080"/>
            <a:ext cx="2592324" cy="617320"/>
          </a:xfrm>
        </p:spPr>
        <p:txBody>
          <a:bodyPr anchor="b">
            <a:noAutofit/>
          </a:bodyPr>
          <a:lstStyle>
            <a:lvl1pPr marL="0" indent="0">
              <a:buNone/>
              <a:defRPr sz="1350" b="0">
                <a:solidFill>
                  <a:schemeClr val="tx1"/>
                </a:soli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49" y="2904565"/>
            <a:ext cx="2592324" cy="3314132"/>
          </a:xfrm>
        </p:spPr>
        <p:txBody>
          <a:bodyPr anchor="t">
            <a:normAutofit/>
          </a:bodyPr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0" y="2201333"/>
            <a:ext cx="2592324" cy="626534"/>
          </a:xfrm>
        </p:spPr>
        <p:txBody>
          <a:bodyPr anchor="b">
            <a:noAutofit/>
          </a:bodyPr>
          <a:lstStyle>
            <a:lvl1pPr marL="0" indent="0">
              <a:buNone/>
              <a:defRPr sz="1350" b="0">
                <a:solidFill>
                  <a:schemeClr val="tx1"/>
                </a:soli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275144" y="2904067"/>
            <a:ext cx="2592324" cy="3314618"/>
          </a:xfrm>
        </p:spPr>
        <p:txBody>
          <a:bodyPr anchor="t">
            <a:normAutofit/>
          </a:bodyPr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038850" y="2192866"/>
            <a:ext cx="2592324" cy="626534"/>
          </a:xfrm>
        </p:spPr>
        <p:txBody>
          <a:bodyPr anchor="b">
            <a:noAutofit/>
          </a:bodyPr>
          <a:lstStyle>
            <a:lvl1pPr marL="0" indent="0">
              <a:buNone/>
              <a:defRPr sz="1350" b="0">
                <a:solidFill>
                  <a:schemeClr val="tx1"/>
                </a:soli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6038851" y="2904565"/>
            <a:ext cx="2592324" cy="3314132"/>
          </a:xfrm>
        </p:spPr>
        <p:txBody>
          <a:bodyPr anchor="t">
            <a:normAutofit/>
          </a:bodyPr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/>
              <a:t>12/05/45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2089554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 صو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10" y="762000"/>
            <a:ext cx="6457949" cy="1295400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6472" y="4191019"/>
            <a:ext cx="2588687" cy="682765"/>
          </a:xfrm>
        </p:spPr>
        <p:txBody>
          <a:bodyPr anchor="b">
            <a:noAutofit/>
          </a:bodyPr>
          <a:lstStyle>
            <a:lvl1pPr marL="0" indent="0">
              <a:buNone/>
              <a:defRPr sz="1350" b="0">
                <a:solidFill>
                  <a:schemeClr val="tx1"/>
                </a:soli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6472" y="2362200"/>
            <a:ext cx="258868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900"/>
            </a:lvl1pPr>
            <a:lvl2pPr marL="257175" indent="0">
              <a:buNone/>
              <a:defRPr sz="900"/>
            </a:lvl2pPr>
            <a:lvl3pPr marL="514350" indent="0">
              <a:buNone/>
              <a:defRPr sz="900"/>
            </a:lvl3pPr>
            <a:lvl4pPr marL="771525" indent="0">
              <a:buNone/>
              <a:defRPr sz="900"/>
            </a:lvl4pPr>
            <a:lvl5pPr marL="1028700" indent="0">
              <a:buNone/>
              <a:defRPr sz="900"/>
            </a:lvl5pPr>
            <a:lvl6pPr marL="1285875" indent="0">
              <a:buNone/>
              <a:defRPr sz="900"/>
            </a:lvl6pPr>
            <a:lvl7pPr marL="1543050" indent="0">
              <a:buNone/>
              <a:defRPr sz="900"/>
            </a:lvl7pPr>
            <a:lvl8pPr marL="1800225" indent="0">
              <a:buNone/>
              <a:defRPr sz="900"/>
            </a:lvl8pPr>
            <a:lvl9pPr marL="2057400" indent="0">
              <a:buNone/>
              <a:defRPr sz="900"/>
            </a:lvl9pPr>
          </a:lstStyle>
          <a:p>
            <a:r>
              <a:rPr lang="ar-SA"/>
              <a:t>انقر فوق الأيقونة لإضافة صورة</a:t>
            </a:r>
            <a:endParaRPr lang="en-US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6472" y="4873783"/>
            <a:ext cx="2588687" cy="1344921"/>
          </a:xfrm>
        </p:spPr>
        <p:txBody>
          <a:bodyPr anchor="t">
            <a:normAutofit/>
          </a:bodyPr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80707" y="4191019"/>
            <a:ext cx="2586701" cy="682765"/>
          </a:xfrm>
        </p:spPr>
        <p:txBody>
          <a:bodyPr anchor="b">
            <a:noAutofit/>
          </a:bodyPr>
          <a:lstStyle>
            <a:lvl1pPr marL="0" indent="0">
              <a:buNone/>
              <a:defRPr sz="1350" b="0">
                <a:solidFill>
                  <a:schemeClr val="tx1"/>
                </a:soli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80697" y="2362200"/>
            <a:ext cx="258670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900"/>
            </a:lvl1pPr>
            <a:lvl2pPr marL="257175" indent="0">
              <a:buNone/>
              <a:defRPr sz="900"/>
            </a:lvl2pPr>
            <a:lvl3pPr marL="514350" indent="0">
              <a:buNone/>
              <a:defRPr sz="900"/>
            </a:lvl3pPr>
            <a:lvl4pPr marL="771525" indent="0">
              <a:buNone/>
              <a:defRPr sz="900"/>
            </a:lvl4pPr>
            <a:lvl5pPr marL="1028700" indent="0">
              <a:buNone/>
              <a:defRPr sz="900"/>
            </a:lvl5pPr>
            <a:lvl6pPr marL="1285875" indent="0">
              <a:buNone/>
              <a:defRPr sz="900"/>
            </a:lvl6pPr>
            <a:lvl7pPr marL="1543050" indent="0">
              <a:buNone/>
              <a:defRPr sz="900"/>
            </a:lvl7pPr>
            <a:lvl8pPr marL="1800225" indent="0">
              <a:buNone/>
              <a:defRPr sz="900"/>
            </a:lvl8pPr>
            <a:lvl9pPr marL="2057400" indent="0">
              <a:buNone/>
              <a:defRPr sz="900"/>
            </a:lvl9pPr>
          </a:lstStyle>
          <a:p>
            <a:r>
              <a:rPr lang="ar-SA"/>
              <a:t>انقر فوق الأيقونة لإضافة صورة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80708" y="4873782"/>
            <a:ext cx="2586701" cy="1344921"/>
          </a:xfrm>
        </p:spPr>
        <p:txBody>
          <a:bodyPr anchor="t">
            <a:normAutofit/>
          </a:bodyPr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037299" y="4191019"/>
            <a:ext cx="2592352" cy="682765"/>
          </a:xfrm>
        </p:spPr>
        <p:txBody>
          <a:bodyPr anchor="b">
            <a:noAutofit/>
          </a:bodyPr>
          <a:lstStyle>
            <a:lvl1pPr marL="0" indent="0">
              <a:buNone/>
              <a:defRPr sz="1350" b="0">
                <a:solidFill>
                  <a:schemeClr val="tx1"/>
                </a:soli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037400" y="2362200"/>
            <a:ext cx="2585909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900"/>
            </a:lvl1pPr>
            <a:lvl2pPr marL="257175" indent="0">
              <a:buNone/>
              <a:defRPr sz="900"/>
            </a:lvl2pPr>
            <a:lvl3pPr marL="514350" indent="0">
              <a:buNone/>
              <a:defRPr sz="900"/>
            </a:lvl3pPr>
            <a:lvl4pPr marL="771525" indent="0">
              <a:buNone/>
              <a:defRPr sz="900"/>
            </a:lvl4pPr>
            <a:lvl5pPr marL="1028700" indent="0">
              <a:buNone/>
              <a:defRPr sz="900"/>
            </a:lvl5pPr>
            <a:lvl6pPr marL="1285875" indent="0">
              <a:buNone/>
              <a:defRPr sz="900"/>
            </a:lvl6pPr>
            <a:lvl7pPr marL="1543050" indent="0">
              <a:buNone/>
              <a:defRPr sz="900"/>
            </a:lvl7pPr>
            <a:lvl8pPr marL="1800225" indent="0">
              <a:buNone/>
              <a:defRPr sz="900"/>
            </a:lvl8pPr>
            <a:lvl9pPr marL="2057400" indent="0">
              <a:buNone/>
              <a:defRPr sz="900"/>
            </a:lvl9pPr>
          </a:lstStyle>
          <a:p>
            <a:r>
              <a:rPr lang="ar-SA"/>
              <a:t>انقر فوق الأيقونة لإضافة صورة</a:t>
            </a:r>
            <a:endParaRPr lang="en-US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6037299" y="4873780"/>
            <a:ext cx="2589334" cy="1344921"/>
          </a:xfrm>
        </p:spPr>
        <p:txBody>
          <a:bodyPr anchor="t">
            <a:normAutofit/>
          </a:bodyPr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/>
              <a:t>12/05/45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7891839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2194578"/>
            <a:ext cx="8115300" cy="4024125"/>
          </a:xfrm>
        </p:spPr>
        <p:txBody>
          <a:bodyPr vert="eaVert"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/>
              <a:t>12/05/45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45453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6600" y="745085"/>
            <a:ext cx="154305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8359" y="745086"/>
            <a:ext cx="6153151" cy="3903133"/>
          </a:xfrm>
        </p:spPr>
        <p:txBody>
          <a:bodyPr vert="eaVert"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60839" y="379960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2F6E1A4B-6DF7-4BFF-9EE0-D7EBACC710CD}" type="datetimeFigureOut">
              <a:rPr lang="ar-SA" smtClean="0"/>
              <a:t>12/05/45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4352" y="381019"/>
            <a:ext cx="5243619" cy="365125"/>
          </a:xfr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46841" y="381019"/>
            <a:ext cx="482811" cy="365125"/>
          </a:xfrm>
        </p:spPr>
        <p:txBody>
          <a:bodyPr/>
          <a:lstStyle/>
          <a:p>
            <a:fld id="{4A33FF50-EE4D-4355-B4DC-4EB8294646A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09741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ar-SA"/>
              <a:t>انقر لتحرير نمط العنوان الرئيسي</a:t>
            </a:r>
            <a:endParaRPr lang="ar-DZ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ar-SA"/>
              <a:t>انقر لتحرير نمط العنوان الثانوي الرئيسي</a:t>
            </a:r>
            <a:endParaRPr lang="ar-DZ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15220-531B-4AA1-AA8A-B43305EA7FBB}" type="datetimeFigureOut">
              <a:rPr lang="ar-DZ" smtClean="0"/>
              <a:t>12-05-1445</a:t>
            </a:fld>
            <a:endParaRPr lang="ar-DZ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9DCBF-E8CB-48C2-80A6-E2B9C38D2487}" type="slidenum">
              <a:rPr lang="ar-DZ" smtClean="0"/>
              <a:t>‹#›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10590016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DZ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DZ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15220-531B-4AA1-AA8A-B43305EA7FBB}" type="datetimeFigureOut">
              <a:rPr lang="ar-DZ" smtClean="0"/>
              <a:t>12-05-1445</a:t>
            </a:fld>
            <a:endParaRPr lang="ar-DZ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9DCBF-E8CB-48C2-80A6-E2B9C38D2487}" type="slidenum">
              <a:rPr lang="ar-DZ" smtClean="0"/>
              <a:t>‹#›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7523765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73" y="1124864"/>
            <a:ext cx="7609640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357" y="3648322"/>
            <a:ext cx="7608491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0839" y="379046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14352" y="379046"/>
            <a:ext cx="5243619" cy="365125"/>
          </a:xfr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46841" y="381163"/>
            <a:ext cx="482811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20439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ar-SA"/>
              <a:t>انقر لتحرير نمط العنوان الرئيسي</a:t>
            </a:r>
            <a:endParaRPr lang="ar-DZ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15220-531B-4AA1-AA8A-B43305EA7FBB}" type="datetimeFigureOut">
              <a:rPr lang="ar-DZ" smtClean="0"/>
              <a:t>12-05-1445</a:t>
            </a:fld>
            <a:endParaRPr lang="ar-DZ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9DCBF-E8CB-48C2-80A6-E2B9C38D2487}" type="slidenum">
              <a:rPr lang="ar-DZ" smtClean="0"/>
              <a:t>‹#›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51849999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DZ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DZ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DZ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15220-531B-4AA1-AA8A-B43305EA7FBB}" type="datetimeFigureOut">
              <a:rPr lang="ar-DZ" smtClean="0"/>
              <a:t>12-05-1445</a:t>
            </a:fld>
            <a:endParaRPr lang="ar-DZ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9DCBF-E8CB-48C2-80A6-E2B9C38D2487}" type="slidenum">
              <a:rPr lang="ar-DZ" smtClean="0"/>
              <a:t>‹#›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57938674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ar-DZ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DZ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DZ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15220-531B-4AA1-AA8A-B43305EA7FBB}" type="datetimeFigureOut">
              <a:rPr lang="ar-DZ" smtClean="0"/>
              <a:t>12-05-1445</a:t>
            </a:fld>
            <a:endParaRPr lang="ar-DZ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9DCBF-E8CB-48C2-80A6-E2B9C38D2487}" type="slidenum">
              <a:rPr lang="ar-DZ" smtClean="0"/>
              <a:t>‹#›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63859585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DZ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15220-531B-4AA1-AA8A-B43305EA7FBB}" type="datetimeFigureOut">
              <a:rPr lang="ar-DZ" smtClean="0"/>
              <a:t>12-05-1445</a:t>
            </a:fld>
            <a:endParaRPr lang="ar-DZ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9DCBF-E8CB-48C2-80A6-E2B9C38D2487}" type="slidenum">
              <a:rPr lang="ar-DZ" smtClean="0"/>
              <a:t>‹#›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47571038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15220-531B-4AA1-AA8A-B43305EA7FBB}" type="datetimeFigureOut">
              <a:rPr lang="ar-DZ" smtClean="0"/>
              <a:t>12-05-1445</a:t>
            </a:fld>
            <a:endParaRPr lang="ar-DZ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9DCBF-E8CB-48C2-80A6-E2B9C38D2487}" type="slidenum">
              <a:rPr lang="ar-DZ" smtClean="0"/>
              <a:t>‹#›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49040337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العنوان الرئيسي</a:t>
            </a:r>
            <a:endParaRPr lang="ar-DZ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DZ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15220-531B-4AA1-AA8A-B43305EA7FBB}" type="datetimeFigureOut">
              <a:rPr lang="ar-DZ" smtClean="0"/>
              <a:t>12-05-1445</a:t>
            </a:fld>
            <a:endParaRPr lang="ar-DZ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9DCBF-E8CB-48C2-80A6-E2B9C38D2487}" type="slidenum">
              <a:rPr lang="ar-DZ" smtClean="0"/>
              <a:t>‹#›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52613176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العنوان الرئيسي</a:t>
            </a:r>
            <a:endParaRPr lang="ar-DZ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ar-DZ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15220-531B-4AA1-AA8A-B43305EA7FBB}" type="datetimeFigureOut">
              <a:rPr lang="ar-DZ" smtClean="0"/>
              <a:t>12-05-1445</a:t>
            </a:fld>
            <a:endParaRPr lang="ar-DZ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9DCBF-E8CB-48C2-80A6-E2B9C38D2487}" type="slidenum">
              <a:rPr lang="ar-DZ" smtClean="0"/>
              <a:t>‹#›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76148663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DZ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DZ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15220-531B-4AA1-AA8A-B43305EA7FBB}" type="datetimeFigureOut">
              <a:rPr lang="ar-DZ" smtClean="0"/>
              <a:t>12-05-1445</a:t>
            </a:fld>
            <a:endParaRPr lang="ar-DZ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9DCBF-E8CB-48C2-80A6-E2B9C38D2487}" type="slidenum">
              <a:rPr lang="ar-DZ" smtClean="0"/>
              <a:t>‹#›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17924568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ar-DZ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DZ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15220-531B-4AA1-AA8A-B43305EA7FBB}" type="datetimeFigureOut">
              <a:rPr lang="ar-DZ" smtClean="0"/>
              <a:t>12-05-1445</a:t>
            </a:fld>
            <a:endParaRPr lang="ar-DZ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9DCBF-E8CB-48C2-80A6-E2B9C38D2487}" type="slidenum">
              <a:rPr lang="ar-DZ" smtClean="0"/>
              <a:t>‹#›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78182117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2531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013"/>
            </a:lvl1pPr>
            <a:lvl2pPr marL="192881" indent="0" algn="ctr">
              <a:buNone/>
              <a:defRPr sz="844"/>
            </a:lvl2pPr>
            <a:lvl3pPr marL="385763" indent="0" algn="ctr">
              <a:buNone/>
              <a:defRPr sz="760"/>
            </a:lvl3pPr>
            <a:lvl4pPr marL="578644" indent="0" algn="ctr">
              <a:buNone/>
              <a:defRPr sz="675"/>
            </a:lvl4pPr>
            <a:lvl5pPr marL="771525" indent="0" algn="ctr">
              <a:buNone/>
              <a:defRPr sz="675"/>
            </a:lvl5pPr>
            <a:lvl6pPr marL="964406" indent="0" algn="ctr">
              <a:buNone/>
              <a:defRPr sz="675"/>
            </a:lvl6pPr>
            <a:lvl7pPr marL="1157288" indent="0" algn="ctr">
              <a:buNone/>
              <a:defRPr sz="675"/>
            </a:lvl7pPr>
            <a:lvl8pPr marL="1350169" indent="0" algn="ctr">
              <a:buNone/>
              <a:defRPr sz="675"/>
            </a:lvl8pPr>
            <a:lvl9pPr marL="1543050" indent="0" algn="ctr">
              <a:buNone/>
              <a:defRPr sz="675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6AC6F1D-B36B-4096-A960-0D900365B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80AC35-6D23-4559-8D34-D54963F0765A}" type="datetimeFigureOut">
              <a:rPr lang="ar-SA"/>
              <a:pPr>
                <a:defRPr/>
              </a:pPr>
              <a:t>12/05/45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5843628-DD27-43CC-80E1-E5194E989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1E2DDB5-FF9D-4C9E-9A66-5F0CFCCFA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8B5F9-6B4F-4FD5-9CED-9B3DDD9F2A9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838745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82" y="762162"/>
            <a:ext cx="6457949" cy="1303867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0" y="2202080"/>
            <a:ext cx="2592324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49" y="2904565"/>
            <a:ext cx="2592324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0" y="2201333"/>
            <a:ext cx="2592324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275144" y="2904067"/>
            <a:ext cx="2592324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038850" y="2192866"/>
            <a:ext cx="2592324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6038851" y="2904565"/>
            <a:ext cx="2592324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323657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577C096-5550-4391-B63E-2D03B4F74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C56E9-78BC-4E75-8E4C-78FDC19F1BC9}" type="datetimeFigureOut">
              <a:rPr lang="ar-SA"/>
              <a:pPr>
                <a:defRPr/>
              </a:pPr>
              <a:t>12/05/45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0A6EB96-6835-4B22-93FE-55A7466D8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E3EFE5F-F2C9-493D-A20E-0E4EB0DE6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481FB-6D70-4ABF-84FB-2EC018976E72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7121314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23888" y="1709743"/>
            <a:ext cx="7886700" cy="2852737"/>
          </a:xfrm>
        </p:spPr>
        <p:txBody>
          <a:bodyPr anchor="b"/>
          <a:lstStyle>
            <a:lvl1pPr>
              <a:defRPr sz="2531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23888" y="4589468"/>
            <a:ext cx="7886700" cy="1500187"/>
          </a:xfrm>
        </p:spPr>
        <p:txBody>
          <a:bodyPr/>
          <a:lstStyle>
            <a:lvl1pPr marL="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1pPr>
            <a:lvl2pPr marL="192881" indent="0">
              <a:buNone/>
              <a:defRPr sz="844">
                <a:solidFill>
                  <a:schemeClr val="tx1">
                    <a:tint val="75000"/>
                  </a:schemeClr>
                </a:solidFill>
              </a:defRPr>
            </a:lvl2pPr>
            <a:lvl3pPr marL="385763" indent="0">
              <a:buNone/>
              <a:defRPr sz="760">
                <a:solidFill>
                  <a:schemeClr val="tx1">
                    <a:tint val="75000"/>
                  </a:schemeClr>
                </a:solidFill>
              </a:defRPr>
            </a:lvl3pPr>
            <a:lvl4pPr marL="578644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4pPr>
            <a:lvl5pPr marL="77152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5pPr>
            <a:lvl6pPr marL="964406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6pPr>
            <a:lvl7pPr marL="1157288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7pPr>
            <a:lvl8pPr marL="1350169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8pPr>
            <a:lvl9pPr marL="1543050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2D16A0E-C353-483A-A1F9-4BFA148AE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D05F25-50C4-49AC-BAF9-A9BFAF111A7F}" type="datetimeFigureOut">
              <a:rPr lang="ar-SA"/>
              <a:pPr>
                <a:defRPr/>
              </a:pPr>
              <a:t>12/05/45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F4D55E0-F280-4B42-92A5-FA4828BF2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3A7A7B7-B935-43E5-8DBE-4474689EB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723E7-4873-4BD1-9C8A-DB6C85C47ADB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98406384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03C53F9E-D9C2-4281-A3F4-F2055804E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A27F5-2618-4332-882A-C73CBA640C5F}" type="datetimeFigureOut">
              <a:rPr lang="ar-SA"/>
              <a:pPr>
                <a:defRPr/>
              </a:pPr>
              <a:t>12/05/45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A5CDC8D7-9F8D-4003-8E26-0454D9493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81058213-4CAB-4ECA-BEDB-73F7C0B98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A7350A-1308-4E94-9B3F-09F55AD7C42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37725684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013" b="1"/>
            </a:lvl1pPr>
            <a:lvl2pPr marL="192881" indent="0">
              <a:buNone/>
              <a:defRPr sz="844" b="1"/>
            </a:lvl2pPr>
            <a:lvl3pPr marL="385763" indent="0">
              <a:buNone/>
              <a:defRPr sz="760" b="1"/>
            </a:lvl3pPr>
            <a:lvl4pPr marL="578644" indent="0">
              <a:buNone/>
              <a:defRPr sz="675" b="1"/>
            </a:lvl4pPr>
            <a:lvl5pPr marL="771525" indent="0">
              <a:buNone/>
              <a:defRPr sz="675" b="1"/>
            </a:lvl5pPr>
            <a:lvl6pPr marL="964406" indent="0">
              <a:buNone/>
              <a:defRPr sz="675" b="1"/>
            </a:lvl6pPr>
            <a:lvl7pPr marL="1157288" indent="0">
              <a:buNone/>
              <a:defRPr sz="675" b="1"/>
            </a:lvl7pPr>
            <a:lvl8pPr marL="1350169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1013" b="1"/>
            </a:lvl1pPr>
            <a:lvl2pPr marL="192881" indent="0">
              <a:buNone/>
              <a:defRPr sz="844" b="1"/>
            </a:lvl2pPr>
            <a:lvl3pPr marL="385763" indent="0">
              <a:buNone/>
              <a:defRPr sz="760" b="1"/>
            </a:lvl3pPr>
            <a:lvl4pPr marL="578644" indent="0">
              <a:buNone/>
              <a:defRPr sz="675" b="1"/>
            </a:lvl4pPr>
            <a:lvl5pPr marL="771525" indent="0">
              <a:buNone/>
              <a:defRPr sz="675" b="1"/>
            </a:lvl5pPr>
            <a:lvl6pPr marL="964406" indent="0">
              <a:buNone/>
              <a:defRPr sz="675" b="1"/>
            </a:lvl6pPr>
            <a:lvl7pPr marL="1157288" indent="0">
              <a:buNone/>
              <a:defRPr sz="675" b="1"/>
            </a:lvl7pPr>
            <a:lvl8pPr marL="1350169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3">
            <a:extLst>
              <a:ext uri="{FF2B5EF4-FFF2-40B4-BE49-F238E27FC236}">
                <a16:creationId xmlns:a16="http://schemas.microsoft.com/office/drawing/2014/main" id="{252F8E17-3B1E-49B1-8DFB-90B315F46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A46C6-837B-4234-BECF-405E80783E49}" type="datetimeFigureOut">
              <a:rPr lang="ar-SA"/>
              <a:pPr>
                <a:defRPr/>
              </a:pPr>
              <a:t>12/05/45</a:t>
            </a:fld>
            <a:endParaRPr lang="ar-SA"/>
          </a:p>
        </p:txBody>
      </p:sp>
      <p:sp>
        <p:nvSpPr>
          <p:cNvPr id="8" name="عنصر نائب للتذييل 4">
            <a:extLst>
              <a:ext uri="{FF2B5EF4-FFF2-40B4-BE49-F238E27FC236}">
                <a16:creationId xmlns:a16="http://schemas.microsoft.com/office/drawing/2014/main" id="{6A6F9A6E-3C1D-4071-9874-158116460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>
            <a:extLst>
              <a:ext uri="{FF2B5EF4-FFF2-40B4-BE49-F238E27FC236}">
                <a16:creationId xmlns:a16="http://schemas.microsoft.com/office/drawing/2014/main" id="{F030D7EC-200B-4B8C-BD78-77B8DBC7E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F59405-006C-4F5A-81A7-14592313A77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22382018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3">
            <a:extLst>
              <a:ext uri="{FF2B5EF4-FFF2-40B4-BE49-F238E27FC236}">
                <a16:creationId xmlns:a16="http://schemas.microsoft.com/office/drawing/2014/main" id="{58659CDD-E8F6-450B-956C-5C8646B94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D7DF49-0CB3-459E-9B0C-F74F4B0E1FCD}" type="datetimeFigureOut">
              <a:rPr lang="ar-SA"/>
              <a:pPr>
                <a:defRPr/>
              </a:pPr>
              <a:t>12/05/45</a:t>
            </a:fld>
            <a:endParaRPr lang="ar-SA"/>
          </a:p>
        </p:txBody>
      </p:sp>
      <p:sp>
        <p:nvSpPr>
          <p:cNvPr id="4" name="عنصر نائب للتذييل 4">
            <a:extLst>
              <a:ext uri="{FF2B5EF4-FFF2-40B4-BE49-F238E27FC236}">
                <a16:creationId xmlns:a16="http://schemas.microsoft.com/office/drawing/2014/main" id="{74C27AE8-8B72-49F2-80DE-8E3F5ACA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>
            <a:extLst>
              <a:ext uri="{FF2B5EF4-FFF2-40B4-BE49-F238E27FC236}">
                <a16:creationId xmlns:a16="http://schemas.microsoft.com/office/drawing/2014/main" id="{2D88FF41-9FDD-462D-AF5A-90F28FD24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6E550F-BA54-42C7-B061-B6ABC9695E70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8394608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>
            <a:extLst>
              <a:ext uri="{FF2B5EF4-FFF2-40B4-BE49-F238E27FC236}">
                <a16:creationId xmlns:a16="http://schemas.microsoft.com/office/drawing/2014/main" id="{667E3D63-2C30-4AFD-99C2-146CF06A2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2BEA20-6A98-4CEC-9265-2D0E8E35A03B}" type="datetimeFigureOut">
              <a:rPr lang="ar-SA"/>
              <a:pPr>
                <a:defRPr/>
              </a:pPr>
              <a:t>12/05/45</a:t>
            </a:fld>
            <a:endParaRPr lang="ar-SA"/>
          </a:p>
        </p:txBody>
      </p:sp>
      <p:sp>
        <p:nvSpPr>
          <p:cNvPr id="3" name="عنصر نائب للتذييل 4">
            <a:extLst>
              <a:ext uri="{FF2B5EF4-FFF2-40B4-BE49-F238E27FC236}">
                <a16:creationId xmlns:a16="http://schemas.microsoft.com/office/drawing/2014/main" id="{464CFFC6-65CF-41FC-A9FB-AAAFD828E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>
            <a:extLst>
              <a:ext uri="{FF2B5EF4-FFF2-40B4-BE49-F238E27FC236}">
                <a16:creationId xmlns:a16="http://schemas.microsoft.com/office/drawing/2014/main" id="{DCEE1FC2-055E-4D2B-B8B5-5BB7FD5A3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592A3-FB70-4396-AEC3-25238B794F7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2825861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35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1350"/>
            </a:lvl1pPr>
            <a:lvl2pPr>
              <a:defRPr sz="1181"/>
            </a:lvl2pPr>
            <a:lvl3pPr>
              <a:defRPr sz="1013"/>
            </a:lvl3pPr>
            <a:lvl4pPr>
              <a:defRPr sz="844"/>
            </a:lvl4pPr>
            <a:lvl5pPr>
              <a:defRPr sz="844"/>
            </a:lvl5pPr>
            <a:lvl6pPr>
              <a:defRPr sz="844"/>
            </a:lvl6pPr>
            <a:lvl7pPr>
              <a:defRPr sz="844"/>
            </a:lvl7pPr>
            <a:lvl8pPr>
              <a:defRPr sz="844"/>
            </a:lvl8pPr>
            <a:lvl9pPr>
              <a:defRPr sz="844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675"/>
            </a:lvl1pPr>
            <a:lvl2pPr marL="192881" indent="0">
              <a:buNone/>
              <a:defRPr sz="591"/>
            </a:lvl2pPr>
            <a:lvl3pPr marL="385763" indent="0">
              <a:buNone/>
              <a:defRPr sz="506"/>
            </a:lvl3pPr>
            <a:lvl4pPr marL="578644" indent="0">
              <a:buNone/>
              <a:defRPr sz="422"/>
            </a:lvl4pPr>
            <a:lvl5pPr marL="771525" indent="0">
              <a:buNone/>
              <a:defRPr sz="422"/>
            </a:lvl5pPr>
            <a:lvl6pPr marL="964406" indent="0">
              <a:buNone/>
              <a:defRPr sz="422"/>
            </a:lvl6pPr>
            <a:lvl7pPr marL="1157288" indent="0">
              <a:buNone/>
              <a:defRPr sz="422"/>
            </a:lvl7pPr>
            <a:lvl8pPr marL="1350169" indent="0">
              <a:buNone/>
              <a:defRPr sz="422"/>
            </a:lvl8pPr>
            <a:lvl9pPr marL="1543050" indent="0">
              <a:buNone/>
              <a:defRPr sz="422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20B5F596-6FCC-4AF4-AC47-E62E828F3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895D4-4FD5-4BF0-8735-AC0998598415}" type="datetimeFigureOut">
              <a:rPr lang="ar-SA"/>
              <a:pPr>
                <a:defRPr/>
              </a:pPr>
              <a:t>12/05/45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837893C4-91AB-422B-AB3F-42CD1B0B7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13E0EE3B-7FB2-4AC9-A6F6-1809A7630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5520E8-1617-4049-AC70-202F068EEA0B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8386198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35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 rtlCol="1">
            <a:normAutofit/>
          </a:bodyPr>
          <a:lstStyle>
            <a:lvl1pPr marL="0" indent="0">
              <a:buNone/>
              <a:defRPr sz="1350"/>
            </a:lvl1pPr>
            <a:lvl2pPr marL="192881" indent="0">
              <a:buNone/>
              <a:defRPr sz="1181"/>
            </a:lvl2pPr>
            <a:lvl3pPr marL="385763" indent="0">
              <a:buNone/>
              <a:defRPr sz="1013"/>
            </a:lvl3pPr>
            <a:lvl4pPr marL="578644" indent="0">
              <a:buNone/>
              <a:defRPr sz="844"/>
            </a:lvl4pPr>
            <a:lvl5pPr marL="771525" indent="0">
              <a:buNone/>
              <a:defRPr sz="844"/>
            </a:lvl5pPr>
            <a:lvl6pPr marL="964406" indent="0">
              <a:buNone/>
              <a:defRPr sz="844"/>
            </a:lvl6pPr>
            <a:lvl7pPr marL="1157288" indent="0">
              <a:buNone/>
              <a:defRPr sz="844"/>
            </a:lvl7pPr>
            <a:lvl8pPr marL="1350169" indent="0">
              <a:buNone/>
              <a:defRPr sz="844"/>
            </a:lvl8pPr>
            <a:lvl9pPr marL="1543050" indent="0">
              <a:buNone/>
              <a:defRPr sz="844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675"/>
            </a:lvl1pPr>
            <a:lvl2pPr marL="192881" indent="0">
              <a:buNone/>
              <a:defRPr sz="591"/>
            </a:lvl2pPr>
            <a:lvl3pPr marL="385763" indent="0">
              <a:buNone/>
              <a:defRPr sz="506"/>
            </a:lvl3pPr>
            <a:lvl4pPr marL="578644" indent="0">
              <a:buNone/>
              <a:defRPr sz="422"/>
            </a:lvl4pPr>
            <a:lvl5pPr marL="771525" indent="0">
              <a:buNone/>
              <a:defRPr sz="422"/>
            </a:lvl5pPr>
            <a:lvl6pPr marL="964406" indent="0">
              <a:buNone/>
              <a:defRPr sz="422"/>
            </a:lvl6pPr>
            <a:lvl7pPr marL="1157288" indent="0">
              <a:buNone/>
              <a:defRPr sz="422"/>
            </a:lvl7pPr>
            <a:lvl8pPr marL="1350169" indent="0">
              <a:buNone/>
              <a:defRPr sz="422"/>
            </a:lvl8pPr>
            <a:lvl9pPr marL="1543050" indent="0">
              <a:buNone/>
              <a:defRPr sz="422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D9D85C9B-4279-4931-A972-909293205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9DD23A-26F3-4AC5-AC69-182CE2DC543A}" type="datetimeFigureOut">
              <a:rPr lang="ar-SA"/>
              <a:pPr>
                <a:defRPr/>
              </a:pPr>
              <a:t>12/05/45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552C8261-ECAA-4F5F-9638-08275D003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5AD6FE62-45FE-4EB2-929B-8623E9F3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6F7D5-5CC8-48F9-8D8E-6F76BD0B0F3A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822170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4CA7A6C-323B-405B-8AC2-302CAAF89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17B24F-D3DB-407A-B176-5FFA78986BF9}" type="datetimeFigureOut">
              <a:rPr lang="ar-SA"/>
              <a:pPr>
                <a:defRPr/>
              </a:pPr>
              <a:t>12/05/45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40EB585-AA8C-4660-BD56-3A367DAB9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6599F2B-1E8A-43F9-B779-D886FED2B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09B58-0668-46F2-A3A1-E1104F1E2D1B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7789583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6536643-FD6E-497A-A015-BB5F757F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8B222F-3122-4E30-8A96-213EEE6B3CB7}" type="datetimeFigureOut">
              <a:rPr lang="ar-SA"/>
              <a:pPr>
                <a:defRPr/>
              </a:pPr>
              <a:t>12/05/45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758D515-FE98-4CA5-84A9-9B0563D61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08BBB8C-CF6B-400E-B1F1-68CC744E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E13A3-1C11-499D-932C-4EDA99D5A2EB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81330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 صو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82" y="762000"/>
            <a:ext cx="6457949" cy="1295400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6544" y="4191163"/>
            <a:ext cx="2588687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6544" y="2362200"/>
            <a:ext cx="258868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6544" y="4873927"/>
            <a:ext cx="2588687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80779" y="4191163"/>
            <a:ext cx="2586701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80697" y="2362200"/>
            <a:ext cx="258670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80780" y="4873926"/>
            <a:ext cx="2586701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037299" y="4191163"/>
            <a:ext cx="259235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037472" y="2362200"/>
            <a:ext cx="2585909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6037299" y="4873924"/>
            <a:ext cx="2589334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246065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928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85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786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64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157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3501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AB0C2E7-60BE-4FFA-BF7D-B11F60F2F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932DBC-9159-42E8-B2DA-71FE7D5034C9}" type="datetimeFigureOut">
              <a:rPr lang="en-US"/>
              <a:pPr>
                <a:defRPr/>
              </a:pPr>
              <a:t>11/24/2023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649D2A4-CD2F-4533-90C2-F3CC0D155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5F063E9-304F-439D-94ED-009C1884D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B2C88-56A4-40A5-8420-0FD3EC4E94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832159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DAD7C1E-82CF-475F-B447-A35842919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F7B903-9E58-4B01-83B5-4D2C91B1C4F6}" type="datetimeFigureOut">
              <a:rPr lang="en-US"/>
              <a:pPr>
                <a:defRPr/>
              </a:pPr>
              <a:t>11/24/2023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F0FEDD0-8C62-4ADD-A112-AB900D1B3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4D23004-73DC-4F2E-BFCE-CC9EFCC56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5C87F-86AD-4502-BDE4-7BAD61B90A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385952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1688" b="1" cap="all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844">
                <a:solidFill>
                  <a:schemeClr val="tx1">
                    <a:tint val="75000"/>
                  </a:schemeClr>
                </a:solidFill>
              </a:defRPr>
            </a:lvl1pPr>
            <a:lvl2pPr marL="192881" indent="0">
              <a:buNone/>
              <a:defRPr sz="760">
                <a:solidFill>
                  <a:schemeClr val="tx1">
                    <a:tint val="75000"/>
                  </a:schemeClr>
                </a:solidFill>
              </a:defRPr>
            </a:lvl2pPr>
            <a:lvl3pPr marL="385763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3pPr>
            <a:lvl4pPr marL="578644" indent="0">
              <a:buNone/>
              <a:defRPr sz="591">
                <a:solidFill>
                  <a:schemeClr val="tx1">
                    <a:tint val="75000"/>
                  </a:schemeClr>
                </a:solidFill>
              </a:defRPr>
            </a:lvl4pPr>
            <a:lvl5pPr marL="771525" indent="0">
              <a:buNone/>
              <a:defRPr sz="591">
                <a:solidFill>
                  <a:schemeClr val="tx1">
                    <a:tint val="75000"/>
                  </a:schemeClr>
                </a:solidFill>
              </a:defRPr>
            </a:lvl5pPr>
            <a:lvl6pPr marL="964406" indent="0">
              <a:buNone/>
              <a:defRPr sz="591">
                <a:solidFill>
                  <a:schemeClr val="tx1">
                    <a:tint val="75000"/>
                  </a:schemeClr>
                </a:solidFill>
              </a:defRPr>
            </a:lvl6pPr>
            <a:lvl7pPr marL="1157288" indent="0">
              <a:buNone/>
              <a:defRPr sz="591">
                <a:solidFill>
                  <a:schemeClr val="tx1">
                    <a:tint val="75000"/>
                  </a:schemeClr>
                </a:solidFill>
              </a:defRPr>
            </a:lvl7pPr>
            <a:lvl8pPr marL="1350169" indent="0">
              <a:buNone/>
              <a:defRPr sz="591">
                <a:solidFill>
                  <a:schemeClr val="tx1">
                    <a:tint val="75000"/>
                  </a:schemeClr>
                </a:solidFill>
              </a:defRPr>
            </a:lvl8pPr>
            <a:lvl9pPr marL="1543050" indent="0">
              <a:buNone/>
              <a:defRPr sz="5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B7484C1-16CE-4969-AF90-99FD7E3D8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8E80E5-D635-463F-A549-ED2B00B06D5E}" type="datetimeFigureOut">
              <a:rPr lang="en-US"/>
              <a:pPr>
                <a:defRPr/>
              </a:pPr>
              <a:t>11/24/2023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66E959B-97F8-40ED-9284-F5CBAFFA0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6EF741B-9DB7-4D72-8325-EE07B957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2CAD7-2081-4B36-9B0C-D08FB5E1C4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06455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1181"/>
            </a:lvl1pPr>
            <a:lvl2pPr>
              <a:defRPr sz="1013"/>
            </a:lvl2pPr>
            <a:lvl3pPr>
              <a:defRPr sz="844"/>
            </a:lvl3pPr>
            <a:lvl4pPr>
              <a:defRPr sz="760"/>
            </a:lvl4pPr>
            <a:lvl5pPr>
              <a:defRPr sz="760"/>
            </a:lvl5pPr>
            <a:lvl6pPr>
              <a:defRPr sz="760"/>
            </a:lvl6pPr>
            <a:lvl7pPr>
              <a:defRPr sz="760"/>
            </a:lvl7pPr>
            <a:lvl8pPr>
              <a:defRPr sz="760"/>
            </a:lvl8pPr>
            <a:lvl9pPr>
              <a:defRPr sz="76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1181"/>
            </a:lvl1pPr>
            <a:lvl2pPr>
              <a:defRPr sz="1013"/>
            </a:lvl2pPr>
            <a:lvl3pPr>
              <a:defRPr sz="844"/>
            </a:lvl3pPr>
            <a:lvl4pPr>
              <a:defRPr sz="760"/>
            </a:lvl4pPr>
            <a:lvl5pPr>
              <a:defRPr sz="760"/>
            </a:lvl5pPr>
            <a:lvl6pPr>
              <a:defRPr sz="760"/>
            </a:lvl6pPr>
            <a:lvl7pPr>
              <a:defRPr sz="760"/>
            </a:lvl7pPr>
            <a:lvl8pPr>
              <a:defRPr sz="760"/>
            </a:lvl8pPr>
            <a:lvl9pPr>
              <a:defRPr sz="76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C6FAE290-BAFD-4BA1-B0A9-132F43DB3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6FD2CF-4E8C-4B10-ABF2-B2B40A081D74}" type="datetimeFigureOut">
              <a:rPr lang="en-US"/>
              <a:pPr>
                <a:defRPr/>
              </a:pPr>
              <a:t>11/24/2023</a:t>
            </a:fld>
            <a:endParaRPr lang="en-US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B4C12AC5-0473-4E0C-9FEF-C5546E7E3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E888B306-A50F-4718-8955-6B3750284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F9314-9516-4576-8F2C-8CC92C0CAC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895999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013" b="1"/>
            </a:lvl1pPr>
            <a:lvl2pPr marL="192881" indent="0">
              <a:buNone/>
              <a:defRPr sz="844" b="1"/>
            </a:lvl2pPr>
            <a:lvl3pPr marL="385763" indent="0">
              <a:buNone/>
              <a:defRPr sz="760" b="1"/>
            </a:lvl3pPr>
            <a:lvl4pPr marL="578644" indent="0">
              <a:buNone/>
              <a:defRPr sz="675" b="1"/>
            </a:lvl4pPr>
            <a:lvl5pPr marL="771525" indent="0">
              <a:buNone/>
              <a:defRPr sz="675" b="1"/>
            </a:lvl5pPr>
            <a:lvl6pPr marL="964406" indent="0">
              <a:buNone/>
              <a:defRPr sz="675" b="1"/>
            </a:lvl6pPr>
            <a:lvl7pPr marL="1157288" indent="0">
              <a:buNone/>
              <a:defRPr sz="675" b="1"/>
            </a:lvl7pPr>
            <a:lvl8pPr marL="1350169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013"/>
            </a:lvl1pPr>
            <a:lvl2pPr>
              <a:defRPr sz="844"/>
            </a:lvl2pPr>
            <a:lvl3pPr>
              <a:defRPr sz="760"/>
            </a:lvl3pPr>
            <a:lvl4pPr>
              <a:defRPr sz="675"/>
            </a:lvl4pPr>
            <a:lvl5pPr>
              <a:defRPr sz="675"/>
            </a:lvl5pPr>
            <a:lvl6pPr>
              <a:defRPr sz="675"/>
            </a:lvl6pPr>
            <a:lvl7pPr>
              <a:defRPr sz="675"/>
            </a:lvl7pPr>
            <a:lvl8pPr>
              <a:defRPr sz="675"/>
            </a:lvl8pPr>
            <a:lvl9pPr>
              <a:defRPr sz="675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1013" b="1"/>
            </a:lvl1pPr>
            <a:lvl2pPr marL="192881" indent="0">
              <a:buNone/>
              <a:defRPr sz="844" b="1"/>
            </a:lvl2pPr>
            <a:lvl3pPr marL="385763" indent="0">
              <a:buNone/>
              <a:defRPr sz="760" b="1"/>
            </a:lvl3pPr>
            <a:lvl4pPr marL="578644" indent="0">
              <a:buNone/>
              <a:defRPr sz="675" b="1"/>
            </a:lvl4pPr>
            <a:lvl5pPr marL="771525" indent="0">
              <a:buNone/>
              <a:defRPr sz="675" b="1"/>
            </a:lvl5pPr>
            <a:lvl6pPr marL="964406" indent="0">
              <a:buNone/>
              <a:defRPr sz="675" b="1"/>
            </a:lvl6pPr>
            <a:lvl7pPr marL="1157288" indent="0">
              <a:buNone/>
              <a:defRPr sz="675" b="1"/>
            </a:lvl7pPr>
            <a:lvl8pPr marL="1350169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1013"/>
            </a:lvl1pPr>
            <a:lvl2pPr>
              <a:defRPr sz="844"/>
            </a:lvl2pPr>
            <a:lvl3pPr>
              <a:defRPr sz="760"/>
            </a:lvl3pPr>
            <a:lvl4pPr>
              <a:defRPr sz="675"/>
            </a:lvl4pPr>
            <a:lvl5pPr>
              <a:defRPr sz="675"/>
            </a:lvl5pPr>
            <a:lvl6pPr>
              <a:defRPr sz="675"/>
            </a:lvl6pPr>
            <a:lvl7pPr>
              <a:defRPr sz="675"/>
            </a:lvl7pPr>
            <a:lvl8pPr>
              <a:defRPr sz="675"/>
            </a:lvl8pPr>
            <a:lvl9pPr>
              <a:defRPr sz="675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عنصر نائب للتاريخ 3">
            <a:extLst>
              <a:ext uri="{FF2B5EF4-FFF2-40B4-BE49-F238E27FC236}">
                <a16:creationId xmlns:a16="http://schemas.microsoft.com/office/drawing/2014/main" id="{424F97AF-D6C1-4D22-B5D4-DA77D797D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E1177D-8C4A-43E5-825E-9A923DFDA975}" type="datetimeFigureOut">
              <a:rPr lang="en-US"/>
              <a:pPr>
                <a:defRPr/>
              </a:pPr>
              <a:t>11/24/2023</a:t>
            </a:fld>
            <a:endParaRPr lang="en-US"/>
          </a:p>
        </p:txBody>
      </p:sp>
      <p:sp>
        <p:nvSpPr>
          <p:cNvPr id="8" name="عنصر نائب للتذييل 4">
            <a:extLst>
              <a:ext uri="{FF2B5EF4-FFF2-40B4-BE49-F238E27FC236}">
                <a16:creationId xmlns:a16="http://schemas.microsoft.com/office/drawing/2014/main" id="{57A8833A-751B-43A8-8B0C-6010C5BCE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عنصر نائب لرقم الشريحة 5">
            <a:extLst>
              <a:ext uri="{FF2B5EF4-FFF2-40B4-BE49-F238E27FC236}">
                <a16:creationId xmlns:a16="http://schemas.microsoft.com/office/drawing/2014/main" id="{0D4F00D4-504F-4FBC-BBD7-6D5C5135B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4D83B2-1E6D-45E3-8FE4-7083617174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22628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3">
            <a:extLst>
              <a:ext uri="{FF2B5EF4-FFF2-40B4-BE49-F238E27FC236}">
                <a16:creationId xmlns:a16="http://schemas.microsoft.com/office/drawing/2014/main" id="{99A6DEC4-09D0-4D80-A3AE-BEB99137E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66E6A-C96D-48C2-A915-56C6FD760B99}" type="datetimeFigureOut">
              <a:rPr lang="en-US"/>
              <a:pPr>
                <a:defRPr/>
              </a:pPr>
              <a:t>11/24/2023</a:t>
            </a:fld>
            <a:endParaRPr lang="en-US"/>
          </a:p>
        </p:txBody>
      </p:sp>
      <p:sp>
        <p:nvSpPr>
          <p:cNvPr id="4" name="عنصر نائب للتذييل 4">
            <a:extLst>
              <a:ext uri="{FF2B5EF4-FFF2-40B4-BE49-F238E27FC236}">
                <a16:creationId xmlns:a16="http://schemas.microsoft.com/office/drawing/2014/main" id="{6D0EEAA2-EA3B-44F0-A67F-DD7AC8CDA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عنصر نائب لرقم الشريحة 5">
            <a:extLst>
              <a:ext uri="{FF2B5EF4-FFF2-40B4-BE49-F238E27FC236}">
                <a16:creationId xmlns:a16="http://schemas.microsoft.com/office/drawing/2014/main" id="{6D75F334-320D-42C1-B3E0-55D5AE692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4C72E-BDFC-4AD2-973C-1E731A70D7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861503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>
            <a:extLst>
              <a:ext uri="{FF2B5EF4-FFF2-40B4-BE49-F238E27FC236}">
                <a16:creationId xmlns:a16="http://schemas.microsoft.com/office/drawing/2014/main" id="{487BE5A9-975C-4856-95A0-F5C04ADA6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6350D-2766-4676-9EBB-B74AEC7A0A34}" type="datetimeFigureOut">
              <a:rPr lang="en-US"/>
              <a:pPr>
                <a:defRPr/>
              </a:pPr>
              <a:t>11/24/2023</a:t>
            </a:fld>
            <a:endParaRPr lang="en-US"/>
          </a:p>
        </p:txBody>
      </p:sp>
      <p:sp>
        <p:nvSpPr>
          <p:cNvPr id="3" name="عنصر نائب للتذييل 4">
            <a:extLst>
              <a:ext uri="{FF2B5EF4-FFF2-40B4-BE49-F238E27FC236}">
                <a16:creationId xmlns:a16="http://schemas.microsoft.com/office/drawing/2014/main" id="{D44309B0-7CD1-4BB8-86EE-64F82DAF3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عنصر نائب لرقم الشريحة 5">
            <a:extLst>
              <a:ext uri="{FF2B5EF4-FFF2-40B4-BE49-F238E27FC236}">
                <a16:creationId xmlns:a16="http://schemas.microsoft.com/office/drawing/2014/main" id="{06F253A5-C4F4-44C8-8779-1404640E8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10235-9F0A-4D8B-BD21-687C79EC58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280005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844" b="1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1350"/>
            </a:lvl1pPr>
            <a:lvl2pPr>
              <a:defRPr sz="1181"/>
            </a:lvl2pPr>
            <a:lvl3pPr>
              <a:defRPr sz="1013"/>
            </a:lvl3pPr>
            <a:lvl4pPr>
              <a:defRPr sz="844"/>
            </a:lvl4pPr>
            <a:lvl5pPr>
              <a:defRPr sz="844"/>
            </a:lvl5pPr>
            <a:lvl6pPr>
              <a:defRPr sz="844"/>
            </a:lvl6pPr>
            <a:lvl7pPr>
              <a:defRPr sz="844"/>
            </a:lvl7pPr>
            <a:lvl8pPr>
              <a:defRPr sz="844"/>
            </a:lvl8pPr>
            <a:lvl9pPr>
              <a:defRPr sz="844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591"/>
            </a:lvl1pPr>
            <a:lvl2pPr marL="192881" indent="0">
              <a:buNone/>
              <a:defRPr sz="506"/>
            </a:lvl2pPr>
            <a:lvl3pPr marL="385763" indent="0">
              <a:buNone/>
              <a:defRPr sz="422"/>
            </a:lvl3pPr>
            <a:lvl4pPr marL="578644" indent="0">
              <a:buNone/>
              <a:defRPr sz="380"/>
            </a:lvl4pPr>
            <a:lvl5pPr marL="771525" indent="0">
              <a:buNone/>
              <a:defRPr sz="380"/>
            </a:lvl5pPr>
            <a:lvl6pPr marL="964406" indent="0">
              <a:buNone/>
              <a:defRPr sz="380"/>
            </a:lvl6pPr>
            <a:lvl7pPr marL="1157288" indent="0">
              <a:buNone/>
              <a:defRPr sz="380"/>
            </a:lvl7pPr>
            <a:lvl8pPr marL="1350169" indent="0">
              <a:buNone/>
              <a:defRPr sz="380"/>
            </a:lvl8pPr>
            <a:lvl9pPr marL="1543050" indent="0">
              <a:buNone/>
              <a:defRPr sz="38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38EF698C-3E4B-4E93-9396-6D5EE42CB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EE798-6C44-4A2A-AA14-AFB0DB3E16CE}" type="datetimeFigureOut">
              <a:rPr lang="en-US"/>
              <a:pPr>
                <a:defRPr/>
              </a:pPr>
              <a:t>11/24/2023</a:t>
            </a:fld>
            <a:endParaRPr lang="en-US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1BB6D78C-80B8-4BB5-8079-3A20A993E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2B46EECF-4F8C-4A69-8F0E-915BB2024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602BB-EC5C-4745-9275-DA1B6127B7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127617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844" b="1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1350"/>
            </a:lvl1pPr>
            <a:lvl2pPr marL="192881" indent="0">
              <a:buNone/>
              <a:defRPr sz="1181"/>
            </a:lvl2pPr>
            <a:lvl3pPr marL="385763" indent="0">
              <a:buNone/>
              <a:defRPr sz="1013"/>
            </a:lvl3pPr>
            <a:lvl4pPr marL="578644" indent="0">
              <a:buNone/>
              <a:defRPr sz="844"/>
            </a:lvl4pPr>
            <a:lvl5pPr marL="771525" indent="0">
              <a:buNone/>
              <a:defRPr sz="844"/>
            </a:lvl5pPr>
            <a:lvl6pPr marL="964406" indent="0">
              <a:buNone/>
              <a:defRPr sz="844"/>
            </a:lvl6pPr>
            <a:lvl7pPr marL="1157288" indent="0">
              <a:buNone/>
              <a:defRPr sz="844"/>
            </a:lvl7pPr>
            <a:lvl8pPr marL="1350169" indent="0">
              <a:buNone/>
              <a:defRPr sz="844"/>
            </a:lvl8pPr>
            <a:lvl9pPr marL="1543050" indent="0">
              <a:buNone/>
              <a:defRPr sz="844"/>
            </a:lvl9pPr>
          </a:lstStyle>
          <a:p>
            <a:pPr lvl="0"/>
            <a:endParaRPr lang="en-US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591"/>
            </a:lvl1pPr>
            <a:lvl2pPr marL="192881" indent="0">
              <a:buNone/>
              <a:defRPr sz="506"/>
            </a:lvl2pPr>
            <a:lvl3pPr marL="385763" indent="0">
              <a:buNone/>
              <a:defRPr sz="422"/>
            </a:lvl3pPr>
            <a:lvl4pPr marL="578644" indent="0">
              <a:buNone/>
              <a:defRPr sz="380"/>
            </a:lvl4pPr>
            <a:lvl5pPr marL="771525" indent="0">
              <a:buNone/>
              <a:defRPr sz="380"/>
            </a:lvl5pPr>
            <a:lvl6pPr marL="964406" indent="0">
              <a:buNone/>
              <a:defRPr sz="380"/>
            </a:lvl6pPr>
            <a:lvl7pPr marL="1157288" indent="0">
              <a:buNone/>
              <a:defRPr sz="380"/>
            </a:lvl7pPr>
            <a:lvl8pPr marL="1350169" indent="0">
              <a:buNone/>
              <a:defRPr sz="380"/>
            </a:lvl8pPr>
            <a:lvl9pPr marL="1543050" indent="0">
              <a:buNone/>
              <a:defRPr sz="38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92240506-8E6C-410B-AD2D-385602911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99185C-D7D3-4305-8669-350DCE3FF071}" type="datetimeFigureOut">
              <a:rPr lang="en-US"/>
              <a:pPr>
                <a:defRPr/>
              </a:pPr>
              <a:t>11/24/2023</a:t>
            </a:fld>
            <a:endParaRPr lang="en-US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A8EFFAC4-D3DF-49F2-8641-8D79333D1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9068EF61-FFF1-4FE1-B549-4DE980238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66AFEC-F804-4530-86F2-82E6EE76E1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451717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97B90C8-6D5C-46F1-A28A-38EF674DE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2F62D-8916-47C1-B8CA-1D7733C8CC07}" type="datetimeFigureOut">
              <a:rPr lang="en-US"/>
              <a:pPr>
                <a:defRPr/>
              </a:pPr>
              <a:t>11/24/2023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C2CD51F-631F-4307-B974-6ABF99722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54F33A7-6E01-43FC-8648-6CE0F2703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A90F6-468D-492B-BB7C-60F7133BF4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9243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2194722"/>
            <a:ext cx="8115300" cy="40241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07763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5C8C933-AB4B-4FC7-9F7D-2DE27E9B1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6B19F-8AF3-4DC8-B217-81A1490C999C}" type="datetimeFigureOut">
              <a:rPr lang="en-US"/>
              <a:pPr>
                <a:defRPr/>
              </a:pPr>
              <a:t>11/24/2023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7FD8330-D1CD-4D1C-98BB-6E4335E97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39B23D7-F9ED-4563-BE7F-1C41D8837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7908A-292F-425F-B920-D28706F9EB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7241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6600" y="745229"/>
            <a:ext cx="154305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8431" y="745230"/>
            <a:ext cx="6153151" cy="3903133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60839" y="380104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4352" y="381163"/>
            <a:ext cx="5243619" cy="365125"/>
          </a:xfr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46841" y="381163"/>
            <a:ext cx="482811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777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569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292AC57-2A83-4FDB-9ABE-6500E0330133}" type="datetimeFigureOut">
              <a:rPr lang="ar-SA"/>
              <a:pPr>
                <a:defRPr/>
              </a:pPr>
              <a:t>12/05/45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8892C0B-0A5B-4E94-93E8-5ADCF871C0AF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594095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646439C-460B-4B61-B6EF-FF6098B90283}" type="datetimeFigureOut">
              <a:rPr lang="ar-SA"/>
              <a:pPr>
                <a:defRPr/>
              </a:pPr>
              <a:t>12/05/45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20B1AC9-5D16-4CE6-8629-07019C01CAAE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42654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0302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7044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D893DB1-62D8-4827-BAAC-2099F7BCF475}" type="datetimeFigureOut">
              <a:rPr lang="ar-SA"/>
              <a:pPr>
                <a:defRPr/>
              </a:pPr>
              <a:t>12/05/45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42B3E18-4AD6-49B2-8753-93CE8C1E0CAF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79783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F0D7BF7-0D2D-4C51-AE4E-235DCDA159C4}" type="datetimeFigureOut">
              <a:rPr lang="ar-SA"/>
              <a:pPr>
                <a:defRPr/>
              </a:pPr>
              <a:t>12/05/45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695AF62-2360-4CC6-A9DD-A33AF3D4327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642150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9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9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A465759-0BA8-4FF4-9169-3DA6D5A9170F}" type="datetimeFigureOut">
              <a:rPr lang="ar-SA"/>
              <a:pPr>
                <a:defRPr/>
              </a:pPr>
              <a:t>12/05/45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D9F489C-93FC-426B-A636-CB2D3362B8EC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088396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C572EEA-7D4D-4CE3-99F7-D5CD52C3EC1C}" type="datetimeFigureOut">
              <a:rPr lang="ar-SA"/>
              <a:pPr>
                <a:defRPr/>
              </a:pPr>
              <a:t>12/05/45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4AC46A6-635B-4178-A5AA-BC145992C3FC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425869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138081C-5143-4C92-B0C6-9CB18B5326C7}" type="datetimeFigureOut">
              <a:rPr lang="ar-SA"/>
              <a:pPr>
                <a:defRPr/>
              </a:pPr>
              <a:t>12/05/45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1B3CB8-7F78-49DF-8F1A-63099DFB588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349382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19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868AE3B-D862-4E47-ACC2-BB8828DBD5A8}" type="datetimeFigureOut">
              <a:rPr lang="ar-SA"/>
              <a:pPr>
                <a:defRPr/>
              </a:pPr>
              <a:t>12/05/45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70ACC2D-19F8-4DFD-885D-95F16CC71411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02572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E743793-9736-4F84-B92C-21ED70C06664}" type="datetimeFigureOut">
              <a:rPr lang="ar-SA"/>
              <a:pPr>
                <a:defRPr/>
              </a:pPr>
              <a:t>12/05/45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E7D7D8A-90F3-462F-9440-271FCB7D7E91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253210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5FE8FF2-751B-442A-A762-78D5046EC8F4}" type="datetimeFigureOut">
              <a:rPr lang="ar-SA"/>
              <a:pPr>
                <a:defRPr/>
              </a:pPr>
              <a:t>12/05/45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63D5B15-E715-4260-9788-AA399DBD8460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848816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782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782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4B004A3-970E-47EE-A602-BE19D4FCD052}" type="datetimeFigureOut">
              <a:rPr lang="ar-SA"/>
              <a:pPr>
                <a:defRPr/>
              </a:pPr>
              <a:t>12/05/45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2B8E627-9988-415D-8BC9-567F48550CB1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821100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803405"/>
            <a:ext cx="70866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632201"/>
            <a:ext cx="70866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1" y="4314328"/>
            <a:ext cx="2183130" cy="374642"/>
          </a:xfrm>
        </p:spPr>
        <p:txBody>
          <a:bodyPr/>
          <a:lstStyle/>
          <a:p>
            <a:fld id="{2F6E1A4B-6DF7-4BFF-9EE0-D7EBACC710CD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12/05/45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28700" y="4323944"/>
            <a:ext cx="4800600" cy="365125"/>
          </a:xfrm>
        </p:spPr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430965"/>
            <a:ext cx="2057400" cy="365125"/>
          </a:xfrm>
        </p:spPr>
        <p:txBody>
          <a:bodyPr/>
          <a:lstStyle/>
          <a:p>
            <a:fld id="{4A33FF50-EE4D-4355-B4DC-4EB8294646A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364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89" y="753696"/>
            <a:ext cx="81152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350" y="3641726"/>
            <a:ext cx="786765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60839" y="381163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4352" y="381164"/>
            <a:ext cx="5243619" cy="364065"/>
          </a:xfr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46841" y="381163"/>
            <a:ext cx="482811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0551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12/05/45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80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89" y="753632"/>
            <a:ext cx="81152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350" y="3641726"/>
            <a:ext cx="786765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60839" y="381099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2F6E1A4B-6DF7-4BFF-9EE0-D7EBACC710CD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12/05/45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4352" y="381100"/>
            <a:ext cx="5243619" cy="364065"/>
          </a:xfrm>
        </p:spPr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46841" y="381099"/>
            <a:ext cx="482811" cy="365125"/>
          </a:xfrm>
        </p:spPr>
        <p:txBody>
          <a:bodyPr/>
          <a:lstStyle/>
          <a:p>
            <a:fld id="{4A33FF50-EE4D-4355-B4DC-4EB8294646A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1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2194658"/>
            <a:ext cx="4000500" cy="4024125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94658"/>
            <a:ext cx="4000500" cy="4024125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12/05/45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837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2000"/>
            <a:ext cx="6457950" cy="1295400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56" y="2183802"/>
            <a:ext cx="3809993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9" y="3132765"/>
            <a:ext cx="3983831" cy="3086019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2183802"/>
            <a:ext cx="382905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132765"/>
            <a:ext cx="4000500" cy="3086019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12/05/45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83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12/05/45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630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12/05/45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200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524000"/>
            <a:ext cx="30861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6686" y="746764"/>
            <a:ext cx="4882964" cy="5471925"/>
          </a:xfrm>
        </p:spPr>
        <p:txBody>
          <a:bodyPr anchor="ctr"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3124298"/>
            <a:ext cx="30861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12/05/45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83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524000"/>
            <a:ext cx="515493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95928" y="751248"/>
            <a:ext cx="273372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3124298"/>
            <a:ext cx="515493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12/05/45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576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33" y="4697459"/>
            <a:ext cx="8116526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1295" y="941538"/>
            <a:ext cx="811638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5516814"/>
            <a:ext cx="81153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12/05/45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0443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753631"/>
            <a:ext cx="81153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350" y="3649135"/>
            <a:ext cx="7597887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0839" y="381099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2F6E1A4B-6DF7-4BFF-9EE0-D7EBACC710CD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12/05/45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14352" y="380040"/>
            <a:ext cx="5243619" cy="365125"/>
          </a:xfrm>
        </p:spPr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46841" y="381099"/>
            <a:ext cx="482811" cy="365125"/>
          </a:xfrm>
        </p:spPr>
        <p:txBody>
          <a:bodyPr/>
          <a:lstStyle/>
          <a:p>
            <a:fld id="{4A33FF50-EE4D-4355-B4DC-4EB8294646A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060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2194722"/>
            <a:ext cx="4000500" cy="4024125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94722"/>
            <a:ext cx="4000500" cy="4024125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14864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753534"/>
            <a:ext cx="7613650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3365560"/>
            <a:ext cx="7194552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351" y="3959961"/>
            <a:ext cx="7613650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0839" y="381099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2F6E1A4B-6DF7-4BFF-9EE0-D7EBACC710CD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12/05/45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14352" y="380040"/>
            <a:ext cx="5243619" cy="365125"/>
          </a:xfrm>
        </p:spPr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46841" y="381099"/>
            <a:ext cx="482811" cy="365125"/>
          </a:xfrm>
        </p:spPr>
        <p:txBody>
          <a:bodyPr/>
          <a:lstStyle/>
          <a:p>
            <a:fld id="{4A33FF50-EE4D-4355-B4DC-4EB8294646A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188" y="9334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l" defTabSz="457200" rtl="0"/>
            <a:r>
              <a:rPr lang="en-US" sz="8000" dirty="0">
                <a:solidFill>
                  <a:prstClr val="black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38173" y="270129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defTabSz="457200" rtl="0"/>
            <a:r>
              <a:rPr lang="en-US" sz="8000" dirty="0">
                <a:solidFill>
                  <a:prstClr val="black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2511328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73" y="1124800"/>
            <a:ext cx="7609640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357" y="3648322"/>
            <a:ext cx="7608491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0839" y="378982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2F6E1A4B-6DF7-4BFF-9EE0-D7EBACC710CD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12/05/45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14352" y="378982"/>
            <a:ext cx="5243619" cy="365125"/>
          </a:xfrm>
        </p:spPr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46841" y="381099"/>
            <a:ext cx="482811" cy="365125"/>
          </a:xfrm>
        </p:spPr>
        <p:txBody>
          <a:bodyPr/>
          <a:lstStyle/>
          <a:p>
            <a:fld id="{4A33FF50-EE4D-4355-B4DC-4EB8294646A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6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50" y="762098"/>
            <a:ext cx="6457949" cy="1303867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0" y="2202080"/>
            <a:ext cx="2592324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49" y="2904565"/>
            <a:ext cx="2592324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0" y="2201333"/>
            <a:ext cx="2592324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275144" y="2904067"/>
            <a:ext cx="2592324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038850" y="2192866"/>
            <a:ext cx="2592324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6038851" y="2904565"/>
            <a:ext cx="2592324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12/05/45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38634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 صو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50" y="762000"/>
            <a:ext cx="6457949" cy="1295400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6512" y="4191099"/>
            <a:ext cx="2588687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6512" y="2362200"/>
            <a:ext cx="258868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6512" y="4873863"/>
            <a:ext cx="2588687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80747" y="4191099"/>
            <a:ext cx="2586701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80697" y="2362200"/>
            <a:ext cx="258670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80748" y="4873862"/>
            <a:ext cx="2586701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037299" y="4191099"/>
            <a:ext cx="259235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037440" y="2362200"/>
            <a:ext cx="2585909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6037299" y="4873860"/>
            <a:ext cx="2589334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12/05/45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58316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2194658"/>
            <a:ext cx="8115300" cy="4024125"/>
          </a:xfrm>
        </p:spPr>
        <p:txBody>
          <a:bodyPr vert="eaVert"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12/05/45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520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6600" y="745165"/>
            <a:ext cx="154305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8399" y="745166"/>
            <a:ext cx="6153151" cy="3903133"/>
          </a:xfrm>
        </p:spPr>
        <p:txBody>
          <a:bodyPr vert="eaVert"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60839" y="380040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2F6E1A4B-6DF7-4BFF-9EE0-D7EBACC710CD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12/05/45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4352" y="381099"/>
            <a:ext cx="5243619" cy="365125"/>
          </a:xfrm>
        </p:spPr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46841" y="381099"/>
            <a:ext cx="482811" cy="365125"/>
          </a:xfrm>
        </p:spPr>
        <p:txBody>
          <a:bodyPr/>
          <a:lstStyle/>
          <a:p>
            <a:fld id="{4A33FF50-EE4D-4355-B4DC-4EB8294646A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745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DEFC4F-9D24-4760-886B-CDC4836D8300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72814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18AD8F-382F-4300-8945-9DA123EE9250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76550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5020A9-2132-49D9-B04B-D386C865D7B5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2112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955570-03EA-45F1-B0B2-C6520BB42E4B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464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2000"/>
            <a:ext cx="6457950" cy="1295400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84" y="2183802"/>
            <a:ext cx="3809993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9" y="3132829"/>
            <a:ext cx="3983831" cy="3086019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2183802"/>
            <a:ext cx="382905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132829"/>
            <a:ext cx="4000500" cy="3086019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63853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340515-F072-4A34-B3D4-E67986DABF63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2444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07759-81C5-46BA-9E98-CF658A905641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20729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6AD9FC-CD15-4469-AEA4-C9EF024FD514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19097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8C05CD-2E02-4705-A003-59EC9440B7BB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45467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C39DA9-7FE7-4D45-9C9E-774C4C291BD5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02992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F75FEC-A135-40E5-ABF6-67A1FAD9FB42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23329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0083D5-6803-45F0-AA0A-A786CE21853D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38852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DEFC4F-9D24-4760-886B-CDC4836D8300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7637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18AD8F-382F-4300-8945-9DA123EE9250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18518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5020A9-2132-49D9-B04B-D386C865D7B5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797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16752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955570-03EA-45F1-B0B2-C6520BB42E4B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0244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340515-F072-4A34-B3D4-E67986DABF63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5271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07759-81C5-46BA-9E98-CF658A905641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99556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6AD9FC-CD15-4469-AEA4-C9EF024FD514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30281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8C05CD-2E02-4705-A003-59EC9440B7BB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90342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C39DA9-7FE7-4D45-9C9E-774C4C291BD5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77803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F75FEC-A135-40E5-ABF6-67A1FAD9FB42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0721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0083D5-6803-45F0-AA0A-A786CE21853D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8782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691FE1-957A-472C-AAA6-0C15245B9C48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39031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6AC09F-8CCE-46E7-9A19-24CAD009B811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754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98430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ED0EC9-EC20-4E78-8373-C4B1A796B646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50367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B0294F-7A41-4791-9303-1356C354BE7E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4267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FC910-46EF-4908-8AFB-26F264928C08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11847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E79BFF-AB55-4135-AEDE-6BCC2D6A541F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14363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9DA3D4-0046-44DD-A926-DBD9EBDE1F26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27603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AED6AE-09E6-43B1-993C-C7CAD10C3C13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31959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EFCE61-72D9-4498-8DCE-17B6781D8D00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63392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F90D5C-1200-49BF-94A4-C72CF425FCA8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57635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6A3033-E9BC-42F6-B356-A15D006452C3}" type="slidenum">
              <a:rPr lang="ar-SA" alt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47467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3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3C4CD-C27D-4AFF-84B3-35C4B6928D1C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12/05/45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AC5D2-1106-40A2-93F9-6C2692AA4AB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861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524000"/>
            <a:ext cx="30861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6686" y="746764"/>
            <a:ext cx="4882964" cy="5471925"/>
          </a:xfrm>
        </p:spPr>
        <p:txBody>
          <a:bodyPr anchor="ctr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3124362"/>
            <a:ext cx="30861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9089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3C4CD-C27D-4AFF-84B3-35C4B6928D1C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12/05/45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AC5D2-1106-40A2-93F9-6C2692AA4AB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08464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1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3C4CD-C27D-4AFF-84B3-35C4B6928D1C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12/05/45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AC5D2-1106-40A2-93F9-6C2692AA4AB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86458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3C4CD-C27D-4AFF-84B3-35C4B6928D1C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12/05/45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AC5D2-1106-40A2-93F9-6C2692AA4AB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78532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3C4CD-C27D-4AFF-84B3-35C4B6928D1C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12/05/45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AC5D2-1106-40A2-93F9-6C2692AA4AB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5206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3C4CD-C27D-4AFF-84B3-35C4B6928D1C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12/05/45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AC5D2-1106-40A2-93F9-6C2692AA4AB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56859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3C4CD-C27D-4AFF-84B3-35C4B6928D1C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12/05/45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AC5D2-1106-40A2-93F9-6C2692AA4AB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79492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3C4CD-C27D-4AFF-84B3-35C4B6928D1C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12/05/45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AC5D2-1106-40A2-93F9-6C2692AA4AB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62898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3C4CD-C27D-4AFF-84B3-35C4B6928D1C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12/05/45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AC5D2-1106-40A2-93F9-6C2692AA4AB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71551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3C4CD-C27D-4AFF-84B3-35C4B6928D1C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12/05/45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AC5D2-1106-40A2-93F9-6C2692AA4AB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29891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4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3C4CD-C27D-4AFF-84B3-35C4B6928D1C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12/05/45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AC5D2-1106-40A2-93F9-6C2692AA4AB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267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524000"/>
            <a:ext cx="515493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95928" y="751248"/>
            <a:ext cx="273372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3124362"/>
            <a:ext cx="515493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71653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A5DA-6CC5-4AF5-B2B2-F09C11C76C1E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1C66-FA8D-4808-9D8E-AE1AD44AB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35970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A5DA-6CC5-4AF5-B2B2-F09C11C76C1E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1C66-FA8D-4808-9D8E-AE1AD44AB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68812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A5DA-6CC5-4AF5-B2B2-F09C11C76C1E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1C66-FA8D-4808-9D8E-AE1AD44AB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5413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A5DA-6CC5-4AF5-B2B2-F09C11C76C1E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1C66-FA8D-4808-9D8E-AE1AD44AB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91607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A5DA-6CC5-4AF5-B2B2-F09C11C76C1E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1C66-FA8D-4808-9D8E-AE1AD44AB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26601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A5DA-6CC5-4AF5-B2B2-F09C11C76C1E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1C66-FA8D-4808-9D8E-AE1AD44AB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53147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A5DA-6CC5-4AF5-B2B2-F09C11C76C1E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1C66-FA8D-4808-9D8E-AE1AD44AB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49703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A5DA-6CC5-4AF5-B2B2-F09C11C76C1E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1C66-FA8D-4808-9D8E-AE1AD44AB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87307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A5DA-6CC5-4AF5-B2B2-F09C11C76C1E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1C66-FA8D-4808-9D8E-AE1AD44AB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49900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A5DA-6CC5-4AF5-B2B2-F09C11C76C1E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1C66-FA8D-4808-9D8E-AE1AD44AB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043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slideLayout" Target="../slideLayouts/slideLayout123.xml"/><Relationship Id="rId18" Type="http://schemas.openxmlformats.org/officeDocument/2006/relationships/theme" Target="../theme/theme10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2.xml"/><Relationship Id="rId17" Type="http://schemas.openxmlformats.org/officeDocument/2006/relationships/slideLayout" Target="../slideLayouts/slideLayout127.xml"/><Relationship Id="rId2" Type="http://schemas.openxmlformats.org/officeDocument/2006/relationships/slideLayout" Target="../slideLayouts/slideLayout112.xml"/><Relationship Id="rId16" Type="http://schemas.openxmlformats.org/officeDocument/2006/relationships/slideLayout" Target="../slideLayouts/slideLayout126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5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120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slideLayout" Target="../slideLayouts/slideLayout124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5.xml"/><Relationship Id="rId3" Type="http://schemas.openxmlformats.org/officeDocument/2006/relationships/slideLayout" Target="../slideLayouts/slideLayout130.xml"/><Relationship Id="rId7" Type="http://schemas.openxmlformats.org/officeDocument/2006/relationships/slideLayout" Target="../slideLayouts/slideLayout134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9.xml"/><Relationship Id="rId1" Type="http://schemas.openxmlformats.org/officeDocument/2006/relationships/slideLayout" Target="../slideLayouts/slideLayout128.xml"/><Relationship Id="rId6" Type="http://schemas.openxmlformats.org/officeDocument/2006/relationships/slideLayout" Target="../slideLayouts/slideLayout133.xml"/><Relationship Id="rId11" Type="http://schemas.openxmlformats.org/officeDocument/2006/relationships/slideLayout" Target="../slideLayouts/slideLayout138.xml"/><Relationship Id="rId5" Type="http://schemas.openxmlformats.org/officeDocument/2006/relationships/slideLayout" Target="../slideLayouts/slideLayout132.xml"/><Relationship Id="rId10" Type="http://schemas.openxmlformats.org/officeDocument/2006/relationships/slideLayout" Target="../slideLayouts/slideLayout137.xml"/><Relationship Id="rId4" Type="http://schemas.openxmlformats.org/officeDocument/2006/relationships/slideLayout" Target="../slideLayouts/slideLayout131.xml"/><Relationship Id="rId9" Type="http://schemas.openxmlformats.org/officeDocument/2006/relationships/slideLayout" Target="../slideLayouts/slideLayout136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6.xml"/><Relationship Id="rId3" Type="http://schemas.openxmlformats.org/officeDocument/2006/relationships/slideLayout" Target="../slideLayouts/slideLayout141.xml"/><Relationship Id="rId7" Type="http://schemas.openxmlformats.org/officeDocument/2006/relationships/slideLayout" Target="../slideLayouts/slideLayout145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40.xml"/><Relationship Id="rId1" Type="http://schemas.openxmlformats.org/officeDocument/2006/relationships/slideLayout" Target="../slideLayouts/slideLayout139.xml"/><Relationship Id="rId6" Type="http://schemas.openxmlformats.org/officeDocument/2006/relationships/slideLayout" Target="../slideLayouts/slideLayout144.xml"/><Relationship Id="rId11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143.xml"/><Relationship Id="rId10" Type="http://schemas.openxmlformats.org/officeDocument/2006/relationships/slideLayout" Target="../slideLayouts/slideLayout148.xml"/><Relationship Id="rId4" Type="http://schemas.openxmlformats.org/officeDocument/2006/relationships/slideLayout" Target="../slideLayouts/slideLayout142.xml"/><Relationship Id="rId9" Type="http://schemas.openxmlformats.org/officeDocument/2006/relationships/slideLayout" Target="../slideLayouts/slideLayout147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7.xml"/><Relationship Id="rId3" Type="http://schemas.openxmlformats.org/officeDocument/2006/relationships/slideLayout" Target="../slideLayouts/slideLayout152.xml"/><Relationship Id="rId7" Type="http://schemas.openxmlformats.org/officeDocument/2006/relationships/slideLayout" Target="../slideLayouts/slideLayout156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51.xml"/><Relationship Id="rId1" Type="http://schemas.openxmlformats.org/officeDocument/2006/relationships/slideLayout" Target="../slideLayouts/slideLayout150.xml"/><Relationship Id="rId6" Type="http://schemas.openxmlformats.org/officeDocument/2006/relationships/slideLayout" Target="../slideLayouts/slideLayout155.xml"/><Relationship Id="rId11" Type="http://schemas.openxmlformats.org/officeDocument/2006/relationships/slideLayout" Target="../slideLayouts/slideLayout160.xml"/><Relationship Id="rId5" Type="http://schemas.openxmlformats.org/officeDocument/2006/relationships/slideLayout" Target="../slideLayouts/slideLayout154.xml"/><Relationship Id="rId10" Type="http://schemas.openxmlformats.org/officeDocument/2006/relationships/slideLayout" Target="../slideLayouts/slideLayout159.xml"/><Relationship Id="rId4" Type="http://schemas.openxmlformats.org/officeDocument/2006/relationships/slideLayout" Target="../slideLayouts/slideLayout153.xml"/><Relationship Id="rId9" Type="http://schemas.openxmlformats.org/officeDocument/2006/relationships/slideLayout" Target="../slideLayouts/slideLayout15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theme" Target="../theme/theme9.xml"/><Relationship Id="rId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45795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2194723"/>
            <a:ext cx="81153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46520" y="6356513"/>
            <a:ext cx="21831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rtl="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 rtl="0"/>
              <a:t>11/24/2023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6356008"/>
            <a:ext cx="5829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rtl="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3811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rtl="0"/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 rtl="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577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45795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2194579"/>
            <a:ext cx="81153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46520" y="6356369"/>
            <a:ext cx="21831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9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E1A4B-6DF7-4BFF-9EE0-D7EBACC710CD}" type="datetimeFigureOut">
              <a:rPr lang="ar-SA" smtClean="0"/>
              <a:t>12/05/45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6355864"/>
            <a:ext cx="5829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9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38101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9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3FF50-EE4D-4355-B4DC-4EB8294646A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71186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4" r:id="rId1"/>
    <p:sldLayoutId id="2147484075" r:id="rId2"/>
    <p:sldLayoutId id="2147484076" r:id="rId3"/>
    <p:sldLayoutId id="2147484077" r:id="rId4"/>
    <p:sldLayoutId id="2147484078" r:id="rId5"/>
    <p:sldLayoutId id="2147484079" r:id="rId6"/>
    <p:sldLayoutId id="2147484080" r:id="rId7"/>
    <p:sldLayoutId id="2147484081" r:id="rId8"/>
    <p:sldLayoutId id="2147484082" r:id="rId9"/>
    <p:sldLayoutId id="2147484083" r:id="rId10"/>
    <p:sldLayoutId id="2147484084" r:id="rId11"/>
    <p:sldLayoutId id="2147484085" r:id="rId12"/>
    <p:sldLayoutId id="2147484086" r:id="rId13"/>
    <p:sldLayoutId id="2147484087" r:id="rId14"/>
    <p:sldLayoutId id="2147484088" r:id="rId15"/>
    <p:sldLayoutId id="2147484089" r:id="rId16"/>
    <p:sldLayoutId id="2147484090" r:id="rId17"/>
  </p:sldLayoutIdLst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xStyles>
    <p:titleStyle>
      <a:lvl1pPr algn="r" defTabSz="514350" rtl="1" eaLnBrk="1" latinLnBrk="0" hangingPunct="1">
        <a:lnSpc>
          <a:spcPct val="90000"/>
        </a:lnSpc>
        <a:spcBef>
          <a:spcPct val="0"/>
        </a:spcBef>
        <a:buNone/>
        <a:defRPr sz="225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r" defTabSz="514350" rtl="1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238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r" defTabSz="514350" rtl="1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r" defTabSz="514350" rtl="1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r" defTabSz="514350" rtl="1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r" defTabSz="514350" rtl="1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r" defTabSz="514350" rtl="1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r" defTabSz="514350" rtl="1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r" defTabSz="514350" rtl="1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r" defTabSz="514350" rtl="1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DZ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DZ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15220-531B-4AA1-AA8A-B43305EA7FBB}" type="datetimeFigureOut">
              <a:rPr lang="ar-DZ" smtClean="0"/>
              <a:t>12-05-1445</a:t>
            </a:fld>
            <a:endParaRPr lang="ar-DZ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DZ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49DCBF-E8CB-48C2-80A6-E2B9C38D2487}" type="slidenum">
              <a:rPr lang="ar-DZ" smtClean="0"/>
              <a:t>‹#›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881788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4" r:id="rId1"/>
    <p:sldLayoutId id="2147484105" r:id="rId2"/>
    <p:sldLayoutId id="2147484106" r:id="rId3"/>
    <p:sldLayoutId id="2147484107" r:id="rId4"/>
    <p:sldLayoutId id="2147484108" r:id="rId5"/>
    <p:sldLayoutId id="2147484109" r:id="rId6"/>
    <p:sldLayoutId id="2147484110" r:id="rId7"/>
    <p:sldLayoutId id="2147484111" r:id="rId8"/>
    <p:sldLayoutId id="2147484112" r:id="rId9"/>
    <p:sldLayoutId id="2147484113" r:id="rId10"/>
    <p:sldLayoutId id="2147484114" r:id="rId11"/>
  </p:sldLayoutIdLst>
  <p:txStyles>
    <p:titleStyle>
      <a:lvl1pPr algn="r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DZ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عنصر نائب للعنوان 1">
            <a:extLst>
              <a:ext uri="{FF2B5EF4-FFF2-40B4-BE49-F238E27FC236}">
                <a16:creationId xmlns:a16="http://schemas.microsoft.com/office/drawing/2014/main" id="{9142FC94-CBBB-4D2E-ADCB-FFCD438DEC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9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عنوان الشكل الرئيسي</a:t>
            </a:r>
          </a:p>
        </p:txBody>
      </p:sp>
      <p:sp>
        <p:nvSpPr>
          <p:cNvPr id="23555" name="عنصر نائب للنص 2">
            <a:extLst>
              <a:ext uri="{FF2B5EF4-FFF2-40B4-BE49-F238E27FC236}">
                <a16:creationId xmlns:a16="http://schemas.microsoft.com/office/drawing/2014/main" id="{E4796009-49E9-4840-A384-3E78B1732B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نص الشكل الرئيسي</a:t>
            </a:r>
          </a:p>
          <a:p>
            <a:pPr lvl="1"/>
            <a:r>
              <a:rPr lang="ar-SA" altLang="ar-SA"/>
              <a:t>المستوى الثاني</a:t>
            </a:r>
          </a:p>
          <a:p>
            <a:pPr lvl="2"/>
            <a:r>
              <a:rPr lang="ar-SA" altLang="ar-SA"/>
              <a:t>المستوى الثالث</a:t>
            </a:r>
          </a:p>
          <a:p>
            <a:pPr lvl="3"/>
            <a:r>
              <a:rPr lang="ar-SA" altLang="ar-SA"/>
              <a:t>المستوى الرابع</a:t>
            </a:r>
          </a:p>
          <a:p>
            <a:pPr lvl="4"/>
            <a:r>
              <a:rPr lang="ar-SA" alt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5EEC3F8-6D5A-4B22-965C-09978C0966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57950" y="635635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 eaLnBrk="1" hangingPunct="1">
              <a:defRPr sz="5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BB22A8C-FDA6-4A7B-8F2F-D1CE0452DD81}" type="datetimeFigureOut">
              <a:rPr lang="ar-SA"/>
              <a:pPr>
                <a:defRPr/>
              </a:pPr>
              <a:t>12/05/45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14B7752-F913-45B2-A231-A928943432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4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rtl="1" eaLnBrk="1" hangingPunct="1">
              <a:defRPr sz="5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76ACCB8-4897-4BEF-AD70-D68AD45685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650" y="635635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rtl="1" eaLnBrk="1" hangingPunct="1">
              <a:defRPr sz="5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9BD02C7-3691-4576-8B64-443B5CF4F881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53835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2" r:id="rId1"/>
    <p:sldLayoutId id="2147484153" r:id="rId2"/>
    <p:sldLayoutId id="2147484154" r:id="rId3"/>
    <p:sldLayoutId id="2147484155" r:id="rId4"/>
    <p:sldLayoutId id="2147484156" r:id="rId5"/>
    <p:sldLayoutId id="2147484157" r:id="rId6"/>
    <p:sldLayoutId id="2147484158" r:id="rId7"/>
    <p:sldLayoutId id="2147484159" r:id="rId8"/>
    <p:sldLayoutId id="2147484160" r:id="rId9"/>
    <p:sldLayoutId id="2147484161" r:id="rId10"/>
    <p:sldLayoutId id="2147484162" r:id="rId11"/>
  </p:sldLayoutIdLst>
  <p:txStyles>
    <p:titleStyle>
      <a:lvl1pPr algn="r" defTabSz="385763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856" kern="1200">
          <a:solidFill>
            <a:schemeClr val="tx1"/>
          </a:solidFill>
          <a:latin typeface="+mj-lt"/>
          <a:ea typeface="+mj-ea"/>
          <a:cs typeface="+mj-cs"/>
        </a:defRPr>
      </a:lvl1pPr>
      <a:lvl2pPr algn="r" defTabSz="385763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856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2pPr>
      <a:lvl3pPr algn="r" defTabSz="385763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856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3pPr>
      <a:lvl4pPr algn="r" defTabSz="385763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856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4pPr>
      <a:lvl5pPr algn="r" defTabSz="385763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856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5pPr>
      <a:lvl6pPr marL="257175" algn="r" defTabSz="385763" rtl="1" fontAlgn="base">
        <a:lnSpc>
          <a:spcPct val="90000"/>
        </a:lnSpc>
        <a:spcBef>
          <a:spcPct val="0"/>
        </a:spcBef>
        <a:spcAft>
          <a:spcPct val="0"/>
        </a:spcAft>
        <a:defRPr sz="1856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6pPr>
      <a:lvl7pPr marL="514350" algn="r" defTabSz="385763" rtl="1" fontAlgn="base">
        <a:lnSpc>
          <a:spcPct val="90000"/>
        </a:lnSpc>
        <a:spcBef>
          <a:spcPct val="0"/>
        </a:spcBef>
        <a:spcAft>
          <a:spcPct val="0"/>
        </a:spcAft>
        <a:defRPr sz="1856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7pPr>
      <a:lvl8pPr marL="771525" algn="r" defTabSz="385763" rtl="1" fontAlgn="base">
        <a:lnSpc>
          <a:spcPct val="90000"/>
        </a:lnSpc>
        <a:spcBef>
          <a:spcPct val="0"/>
        </a:spcBef>
        <a:spcAft>
          <a:spcPct val="0"/>
        </a:spcAft>
        <a:defRPr sz="1856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8pPr>
      <a:lvl9pPr marL="1028700" algn="r" defTabSz="385763" rtl="1" fontAlgn="base">
        <a:lnSpc>
          <a:spcPct val="90000"/>
        </a:lnSpc>
        <a:spcBef>
          <a:spcPct val="0"/>
        </a:spcBef>
        <a:spcAft>
          <a:spcPct val="0"/>
        </a:spcAft>
        <a:defRPr sz="1856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9pPr>
    </p:titleStyle>
    <p:bodyStyle>
      <a:lvl1pPr marL="96441" indent="-96441" algn="r" defTabSz="385763" rtl="1" eaLnBrk="0" fontAlgn="base" hangingPunct="0">
        <a:lnSpc>
          <a:spcPct val="90000"/>
        </a:lnSpc>
        <a:spcBef>
          <a:spcPts val="422"/>
        </a:spcBef>
        <a:spcAft>
          <a:spcPct val="0"/>
        </a:spcAft>
        <a:buFont typeface="Arial" panose="020B0604020202020204" pitchFamily="34" charset="0"/>
        <a:buChar char="•"/>
        <a:defRPr sz="1181" kern="1200">
          <a:solidFill>
            <a:schemeClr val="tx1"/>
          </a:solidFill>
          <a:latin typeface="+mn-lt"/>
          <a:ea typeface="+mn-ea"/>
          <a:cs typeface="+mn-cs"/>
        </a:defRPr>
      </a:lvl1pPr>
      <a:lvl2pPr marL="289322" indent="-96441" algn="r" defTabSz="385763" rtl="1" eaLnBrk="0" fontAlgn="base" hangingPunct="0">
        <a:lnSpc>
          <a:spcPct val="90000"/>
        </a:lnSpc>
        <a:spcBef>
          <a:spcPts val="211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482204" indent="-96441" algn="r" defTabSz="385763" rtl="1" eaLnBrk="0" fontAlgn="base" hangingPunct="0">
        <a:lnSpc>
          <a:spcPct val="90000"/>
        </a:lnSpc>
        <a:spcBef>
          <a:spcPts val="211"/>
        </a:spcBef>
        <a:spcAft>
          <a:spcPct val="0"/>
        </a:spcAft>
        <a:buFont typeface="Arial" panose="020B0604020202020204" pitchFamily="34" charset="0"/>
        <a:buChar char="•"/>
        <a:defRPr sz="844" kern="1200">
          <a:solidFill>
            <a:schemeClr val="tx1"/>
          </a:solidFill>
          <a:latin typeface="+mn-lt"/>
          <a:ea typeface="+mn-ea"/>
          <a:cs typeface="+mn-cs"/>
        </a:defRPr>
      </a:lvl3pPr>
      <a:lvl4pPr marL="675085" indent="-96441" algn="r" defTabSz="385763" rtl="1" eaLnBrk="0" fontAlgn="base" hangingPunct="0">
        <a:lnSpc>
          <a:spcPct val="90000"/>
        </a:lnSpc>
        <a:spcBef>
          <a:spcPts val="211"/>
        </a:spcBef>
        <a:spcAft>
          <a:spcPct val="0"/>
        </a:spcAft>
        <a:buFont typeface="Arial" panose="020B0604020202020204" pitchFamily="34" charset="0"/>
        <a:buChar char="•"/>
        <a:defRPr sz="731" kern="1200">
          <a:solidFill>
            <a:schemeClr val="tx1"/>
          </a:solidFill>
          <a:latin typeface="+mn-lt"/>
          <a:ea typeface="+mn-ea"/>
          <a:cs typeface="+mn-cs"/>
        </a:defRPr>
      </a:lvl4pPr>
      <a:lvl5pPr marL="867966" indent="-96441" algn="r" defTabSz="385763" rtl="1" eaLnBrk="0" fontAlgn="base" hangingPunct="0">
        <a:lnSpc>
          <a:spcPct val="90000"/>
        </a:lnSpc>
        <a:spcBef>
          <a:spcPts val="211"/>
        </a:spcBef>
        <a:spcAft>
          <a:spcPct val="0"/>
        </a:spcAft>
        <a:buFont typeface="Arial" panose="020B0604020202020204" pitchFamily="34" charset="0"/>
        <a:buChar char="•"/>
        <a:defRPr sz="731" kern="1200">
          <a:solidFill>
            <a:schemeClr val="tx1"/>
          </a:solidFill>
          <a:latin typeface="+mn-lt"/>
          <a:ea typeface="+mn-ea"/>
          <a:cs typeface="+mn-cs"/>
        </a:defRPr>
      </a:lvl5pPr>
      <a:lvl6pPr marL="1060847" indent="-96441" algn="r" defTabSz="385763" rtl="1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6pPr>
      <a:lvl7pPr marL="1253729" indent="-96441" algn="r" defTabSz="385763" rtl="1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7pPr>
      <a:lvl8pPr marL="1446610" indent="-96441" algn="r" defTabSz="385763" rtl="1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8pPr>
      <a:lvl9pPr marL="1639491" indent="-96441" algn="r" defTabSz="385763" rtl="1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385763" rtl="1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1pPr>
      <a:lvl2pPr marL="192881" algn="r" defTabSz="385763" rtl="1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2pPr>
      <a:lvl3pPr marL="385763" algn="r" defTabSz="385763" rtl="1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3pPr>
      <a:lvl4pPr marL="578644" algn="r" defTabSz="385763" rtl="1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4pPr>
      <a:lvl5pPr marL="771525" algn="r" defTabSz="385763" rtl="1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5pPr>
      <a:lvl6pPr marL="964406" algn="r" defTabSz="385763" rtl="1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6pPr>
      <a:lvl7pPr marL="1157288" algn="r" defTabSz="385763" rtl="1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7pPr>
      <a:lvl8pPr marL="1350169" algn="r" defTabSz="385763" rtl="1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8pPr>
      <a:lvl9pPr marL="1543050" algn="r" defTabSz="385763" rtl="1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عنصر نائب للعنوان 1">
            <a:extLst>
              <a:ext uri="{FF2B5EF4-FFF2-40B4-BE49-F238E27FC236}">
                <a16:creationId xmlns:a16="http://schemas.microsoft.com/office/drawing/2014/main" id="{7C4E66A6-90A8-4DB8-BEDA-0D0AC7FFC5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العنوان الرئيسي</a:t>
            </a:r>
            <a:endParaRPr lang="en-US" altLang="ar-SA"/>
          </a:p>
        </p:txBody>
      </p:sp>
      <p:sp>
        <p:nvSpPr>
          <p:cNvPr id="24579" name="عنصر نائب للنص 2">
            <a:extLst>
              <a:ext uri="{FF2B5EF4-FFF2-40B4-BE49-F238E27FC236}">
                <a16:creationId xmlns:a16="http://schemas.microsoft.com/office/drawing/2014/main" id="{DC885CC1-939B-41C9-91F2-427497C092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النص الرئيسي</a:t>
            </a:r>
            <a:endParaRPr lang="en-US" altLang="ar-SA"/>
          </a:p>
          <a:p>
            <a:pPr lvl="1"/>
            <a:r>
              <a:rPr lang="ar-SA" altLang="ar-SA"/>
              <a:t>المستوى الثاني</a:t>
            </a:r>
            <a:endParaRPr lang="en-US" altLang="ar-SA"/>
          </a:p>
          <a:p>
            <a:pPr lvl="2"/>
            <a:r>
              <a:rPr lang="ar-SA" altLang="ar-SA"/>
              <a:t>المستوى الثالث</a:t>
            </a:r>
            <a:endParaRPr lang="en-US" altLang="ar-SA"/>
          </a:p>
          <a:p>
            <a:pPr lvl="3"/>
            <a:r>
              <a:rPr lang="ar-SA" altLang="ar-SA"/>
              <a:t>المستوى الرابع</a:t>
            </a:r>
            <a:endParaRPr lang="en-US" altLang="ar-SA"/>
          </a:p>
          <a:p>
            <a:pPr lvl="4"/>
            <a:r>
              <a:rPr lang="ar-SA" altLang="ar-SA"/>
              <a:t>المستوى الخامس</a:t>
            </a:r>
            <a:endParaRPr lang="en-US" altLang="ar-SA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212E188-CB5F-46B9-92D8-B3B30083A4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1" eaLnBrk="1" hangingPunct="1">
              <a:defRPr sz="5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E8558FB-5BE7-491B-A977-682F682749C3}" type="datetimeFigureOut">
              <a:rPr lang="en-US"/>
              <a:pPr>
                <a:defRPr/>
              </a:pPr>
              <a:t>11/24/2023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57724DE-244E-48DB-BC7A-0999D6177B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1" eaLnBrk="1" hangingPunct="1">
              <a:defRPr sz="5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E376B4C-F4FE-49D2-85EC-37CA610106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1" eaLnBrk="1" hangingPunct="1">
              <a:defRPr sz="5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FA76EDC-B6EB-49DD-8AAD-DCB0CCFDDD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721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4" r:id="rId1"/>
    <p:sldLayoutId id="2147484165" r:id="rId2"/>
    <p:sldLayoutId id="2147484166" r:id="rId3"/>
    <p:sldLayoutId id="2147484167" r:id="rId4"/>
    <p:sldLayoutId id="2147484168" r:id="rId5"/>
    <p:sldLayoutId id="2147484169" r:id="rId6"/>
    <p:sldLayoutId id="2147484170" r:id="rId7"/>
    <p:sldLayoutId id="2147484171" r:id="rId8"/>
    <p:sldLayoutId id="2147484172" r:id="rId9"/>
    <p:sldLayoutId id="2147484173" r:id="rId10"/>
    <p:sldLayoutId id="2147484174" r:id="rId11"/>
  </p:sldLayoutIdLst>
  <p:txStyles>
    <p:titleStyle>
      <a:lvl1pPr algn="ctr" defTabSz="385763" rtl="0" eaLnBrk="0" fontAlgn="base" hangingPunct="0">
        <a:spcBef>
          <a:spcPct val="0"/>
        </a:spcBef>
        <a:spcAft>
          <a:spcPct val="0"/>
        </a:spcAft>
        <a:defRPr sz="1856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385763" rtl="0" eaLnBrk="0" fontAlgn="base" hangingPunct="0">
        <a:spcBef>
          <a:spcPct val="0"/>
        </a:spcBef>
        <a:spcAft>
          <a:spcPct val="0"/>
        </a:spcAft>
        <a:defRPr sz="1856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2pPr>
      <a:lvl3pPr algn="ctr" defTabSz="385763" rtl="0" eaLnBrk="0" fontAlgn="base" hangingPunct="0">
        <a:spcBef>
          <a:spcPct val="0"/>
        </a:spcBef>
        <a:spcAft>
          <a:spcPct val="0"/>
        </a:spcAft>
        <a:defRPr sz="1856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3pPr>
      <a:lvl4pPr algn="ctr" defTabSz="385763" rtl="0" eaLnBrk="0" fontAlgn="base" hangingPunct="0">
        <a:spcBef>
          <a:spcPct val="0"/>
        </a:spcBef>
        <a:spcAft>
          <a:spcPct val="0"/>
        </a:spcAft>
        <a:defRPr sz="1856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4pPr>
      <a:lvl5pPr algn="ctr" defTabSz="385763" rtl="0" eaLnBrk="0" fontAlgn="base" hangingPunct="0">
        <a:spcBef>
          <a:spcPct val="0"/>
        </a:spcBef>
        <a:spcAft>
          <a:spcPct val="0"/>
        </a:spcAft>
        <a:defRPr sz="1856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5pPr>
      <a:lvl6pPr marL="257175" algn="ctr" defTabSz="385763" rtl="0" fontAlgn="base">
        <a:spcBef>
          <a:spcPct val="0"/>
        </a:spcBef>
        <a:spcAft>
          <a:spcPct val="0"/>
        </a:spcAft>
        <a:defRPr sz="1856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6pPr>
      <a:lvl7pPr marL="514350" algn="ctr" defTabSz="385763" rtl="0" fontAlgn="base">
        <a:spcBef>
          <a:spcPct val="0"/>
        </a:spcBef>
        <a:spcAft>
          <a:spcPct val="0"/>
        </a:spcAft>
        <a:defRPr sz="1856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7pPr>
      <a:lvl8pPr marL="771525" algn="ctr" defTabSz="385763" rtl="0" fontAlgn="base">
        <a:spcBef>
          <a:spcPct val="0"/>
        </a:spcBef>
        <a:spcAft>
          <a:spcPct val="0"/>
        </a:spcAft>
        <a:defRPr sz="1856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8pPr>
      <a:lvl9pPr marL="1028700" algn="ctr" defTabSz="385763" rtl="0" fontAlgn="base">
        <a:spcBef>
          <a:spcPct val="0"/>
        </a:spcBef>
        <a:spcAft>
          <a:spcPct val="0"/>
        </a:spcAft>
        <a:defRPr sz="1856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9pPr>
    </p:titleStyle>
    <p:bodyStyle>
      <a:lvl1pPr marL="144661" indent="-144661" algn="l" defTabSz="3857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13433" indent="-120551" algn="l" defTabSz="3857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181" kern="1200">
          <a:solidFill>
            <a:schemeClr val="tx1"/>
          </a:solidFill>
          <a:latin typeface="+mn-lt"/>
          <a:ea typeface="+mn-ea"/>
          <a:cs typeface="+mn-cs"/>
        </a:defRPr>
      </a:lvl2pPr>
      <a:lvl3pPr marL="482204" indent="-96441" algn="l" defTabSz="3857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675085" indent="-96441" algn="l" defTabSz="3857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844" kern="1200">
          <a:solidFill>
            <a:schemeClr val="tx1"/>
          </a:solidFill>
          <a:latin typeface="+mn-lt"/>
          <a:ea typeface="+mn-ea"/>
          <a:cs typeface="+mn-cs"/>
        </a:defRPr>
      </a:lvl4pPr>
      <a:lvl5pPr marL="867966" indent="-96441" algn="l" defTabSz="3857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844" kern="1200">
          <a:solidFill>
            <a:schemeClr val="tx1"/>
          </a:solidFill>
          <a:latin typeface="+mn-lt"/>
          <a:ea typeface="+mn-ea"/>
          <a:cs typeface="+mn-cs"/>
        </a:defRPr>
      </a:lvl5pPr>
      <a:lvl6pPr marL="1060847" indent="-96441" algn="l" defTabSz="385763" rtl="0" eaLnBrk="1" latinLnBrk="0" hangingPunct="1">
        <a:spcBef>
          <a:spcPct val="20000"/>
        </a:spcBef>
        <a:buFont typeface="Arial" pitchFamily="34" charset="0"/>
        <a:buChar char="•"/>
        <a:defRPr sz="844" kern="1200">
          <a:solidFill>
            <a:schemeClr val="tx1"/>
          </a:solidFill>
          <a:latin typeface="+mn-lt"/>
          <a:ea typeface="+mn-ea"/>
          <a:cs typeface="+mn-cs"/>
        </a:defRPr>
      </a:lvl6pPr>
      <a:lvl7pPr marL="1253729" indent="-96441" algn="l" defTabSz="385763" rtl="0" eaLnBrk="1" latinLnBrk="0" hangingPunct="1">
        <a:spcBef>
          <a:spcPct val="20000"/>
        </a:spcBef>
        <a:buFont typeface="Arial" pitchFamily="34" charset="0"/>
        <a:buChar char="•"/>
        <a:defRPr sz="844" kern="1200">
          <a:solidFill>
            <a:schemeClr val="tx1"/>
          </a:solidFill>
          <a:latin typeface="+mn-lt"/>
          <a:ea typeface="+mn-ea"/>
          <a:cs typeface="+mn-cs"/>
        </a:defRPr>
      </a:lvl7pPr>
      <a:lvl8pPr marL="1446610" indent="-96441" algn="l" defTabSz="385763" rtl="0" eaLnBrk="1" latinLnBrk="0" hangingPunct="1">
        <a:spcBef>
          <a:spcPct val="20000"/>
        </a:spcBef>
        <a:buFont typeface="Arial" pitchFamily="34" charset="0"/>
        <a:buChar char="•"/>
        <a:defRPr sz="844" kern="1200">
          <a:solidFill>
            <a:schemeClr val="tx1"/>
          </a:solidFill>
          <a:latin typeface="+mn-lt"/>
          <a:ea typeface="+mn-ea"/>
          <a:cs typeface="+mn-cs"/>
        </a:defRPr>
      </a:lvl8pPr>
      <a:lvl9pPr marL="1639491" indent="-96441" algn="l" defTabSz="385763" rtl="0" eaLnBrk="1" latinLnBrk="0" hangingPunct="1">
        <a:spcBef>
          <a:spcPct val="20000"/>
        </a:spcBef>
        <a:buFont typeface="Arial" pitchFamily="34" charset="0"/>
        <a:buChar char="•"/>
        <a:defRPr sz="84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1pPr>
      <a:lvl2pPr marL="192881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2pPr>
      <a:lvl3pPr marL="385763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3pPr>
      <a:lvl4pPr marL="578644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4pPr>
      <a:lvl5pPr marL="771525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5pPr>
      <a:lvl6pPr marL="964406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6pPr>
      <a:lvl7pPr marL="1157288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7pPr>
      <a:lvl8pPr marL="1350169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8pPr>
      <a:lvl9pPr marL="1543050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عنصر نائب للعنوان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/>
              <a:t>انقر لتحرير نمط العنوان الرئيسي</a:t>
            </a:r>
          </a:p>
        </p:txBody>
      </p:sp>
      <p:sp>
        <p:nvSpPr>
          <p:cNvPr id="3075" name="عنصر نائب للنص 2"/>
          <p:cNvSpPr>
            <a:spLocks noGrp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49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Arial"/>
              </a:defRPr>
            </a:lvl1pPr>
          </a:lstStyle>
          <a:p>
            <a:pPr>
              <a:defRPr/>
            </a:pPr>
            <a:fld id="{618799BF-DA42-49EA-BAFF-C0DAC84C9B05}" type="datetimeFigureOut">
              <a:rPr lang="ar-SA"/>
              <a:pPr>
                <a:defRPr/>
              </a:pPr>
              <a:t>12/05/45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49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Arial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49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Arial"/>
              </a:defRPr>
            </a:lvl1pPr>
          </a:lstStyle>
          <a:p>
            <a:pPr>
              <a:defRPr/>
            </a:pPr>
            <a:fld id="{21C39BB0-EA93-47F3-A535-A03A33EC72F6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57217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45795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2194659"/>
            <a:ext cx="81153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46520" y="6356449"/>
            <a:ext cx="21831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rtl="0"/>
            <a:fld id="{2F6E1A4B-6DF7-4BFF-9EE0-D7EBACC710CD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defTabSz="457200" rtl="0"/>
              <a:t>12/05/45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6355944"/>
            <a:ext cx="5829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rtl="0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38109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rtl="0"/>
            <a:fld id="{4A33FF50-EE4D-4355-B4DC-4EB8294646A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defTabSz="457200" rtl="0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545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  <p:sldLayoutId id="2147483850" r:id="rId12"/>
    <p:sldLayoutId id="2147483851" r:id="rId13"/>
    <p:sldLayoutId id="2147483852" r:id="rId14"/>
    <p:sldLayoutId id="2147483853" r:id="rId15"/>
    <p:sldLayoutId id="2147483854" r:id="rId16"/>
    <p:sldLayoutId id="2147483855" r:id="rId17"/>
  </p:sldLayoutIdLst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العنوان الرئيسي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النص الرئيسي</a:t>
            </a:r>
          </a:p>
          <a:p>
            <a:pPr lvl="1"/>
            <a:r>
              <a:rPr lang="ar-SA" altLang="ar-SA"/>
              <a:t>المستوى الثاني</a:t>
            </a:r>
          </a:p>
          <a:p>
            <a:pPr lvl="2"/>
            <a:r>
              <a:rPr lang="ar-SA" altLang="ar-SA"/>
              <a:t>المستوى الثالث</a:t>
            </a:r>
          </a:p>
          <a:p>
            <a:pPr lvl="3"/>
            <a:r>
              <a:rPr lang="ar-SA" altLang="ar-SA"/>
              <a:t>المستوى الرابع</a:t>
            </a:r>
          </a:p>
          <a:p>
            <a:pPr lvl="4"/>
            <a:r>
              <a:rPr lang="ar-SA" altLang="ar-SA"/>
              <a:t>المستوى الخامس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41EA6F-87D0-43E5-BB07-E6353298CC22}" type="slidenum">
              <a:rPr lang="ar-SA" altLang="ar-SA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02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883" r:id="rId3"/>
    <p:sldLayoutId id="2147483884" r:id="rId4"/>
    <p:sldLayoutId id="2147483885" r:id="rId5"/>
    <p:sldLayoutId id="2147483886" r:id="rId6"/>
    <p:sldLayoutId id="2147483887" r:id="rId7"/>
    <p:sldLayoutId id="2147483888" r:id="rId8"/>
    <p:sldLayoutId id="2147483889" r:id="rId9"/>
    <p:sldLayoutId id="2147483890" r:id="rId10"/>
    <p:sldLayoutId id="2147483891" r:id="rId11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العنوان الرئيسي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النص الرئيسي</a:t>
            </a:r>
          </a:p>
          <a:p>
            <a:pPr lvl="1"/>
            <a:r>
              <a:rPr lang="ar-SA" altLang="ar-SA"/>
              <a:t>المستوى الثاني</a:t>
            </a:r>
          </a:p>
          <a:p>
            <a:pPr lvl="2"/>
            <a:r>
              <a:rPr lang="ar-SA" altLang="ar-SA"/>
              <a:t>المستوى الثالث</a:t>
            </a:r>
          </a:p>
          <a:p>
            <a:pPr lvl="3"/>
            <a:r>
              <a:rPr lang="ar-SA" altLang="ar-SA"/>
              <a:t>المستوى الرابع</a:t>
            </a:r>
          </a:p>
          <a:p>
            <a:pPr lvl="4"/>
            <a:r>
              <a:rPr lang="ar-SA" altLang="ar-SA"/>
              <a:t>المستوى الخامس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41EA6F-87D0-43E5-BB07-E6353298CC22}" type="slidenum">
              <a:rPr lang="ar-SA" altLang="ar-SA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484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94" r:id="rId2"/>
    <p:sldLayoutId id="2147483895" r:id="rId3"/>
    <p:sldLayoutId id="2147483896" r:id="rId4"/>
    <p:sldLayoutId id="2147483897" r:id="rId5"/>
    <p:sldLayoutId id="2147483898" r:id="rId6"/>
    <p:sldLayoutId id="2147483899" r:id="rId7"/>
    <p:sldLayoutId id="2147483900" r:id="rId8"/>
    <p:sldLayoutId id="2147483901" r:id="rId9"/>
    <p:sldLayoutId id="2147483902" r:id="rId10"/>
    <p:sldLayoutId id="2147483903" r:id="rId11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العنوان الرئيسي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النص الرئيسي</a:t>
            </a:r>
          </a:p>
          <a:p>
            <a:pPr lvl="1"/>
            <a:r>
              <a:rPr lang="ar-SA" altLang="ar-SA"/>
              <a:t>المستوى الثاني</a:t>
            </a:r>
          </a:p>
          <a:p>
            <a:pPr lvl="2"/>
            <a:r>
              <a:rPr lang="ar-SA" altLang="ar-SA"/>
              <a:t>المستوى الثالث</a:t>
            </a:r>
          </a:p>
          <a:p>
            <a:pPr lvl="3"/>
            <a:r>
              <a:rPr lang="ar-SA" altLang="ar-SA"/>
              <a:t>المستوى الرابع</a:t>
            </a:r>
          </a:p>
          <a:p>
            <a:pPr lvl="4"/>
            <a:r>
              <a:rPr lang="ar-SA" altLang="ar-SA"/>
              <a:t>المستوى الخامس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EC29C1-1902-4D71-A767-9AD776BBE1F6}" type="slidenum">
              <a:rPr lang="ar-SA" altLang="ar-SA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270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6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93C4CD-C27D-4AFF-84B3-35C4B6928D1C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12/05/45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6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6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AAC5D2-1106-40A2-93F9-6C2692AA4AB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492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0" r:id="rId2"/>
    <p:sldLayoutId id="2147483931" r:id="rId3"/>
    <p:sldLayoutId id="2147483932" r:id="rId4"/>
    <p:sldLayoutId id="2147483933" r:id="rId5"/>
    <p:sldLayoutId id="2147483934" r:id="rId6"/>
    <p:sldLayoutId id="2147483935" r:id="rId7"/>
    <p:sldLayoutId id="2147483936" r:id="rId8"/>
    <p:sldLayoutId id="2147483937" r:id="rId9"/>
    <p:sldLayoutId id="2147483938" r:id="rId10"/>
    <p:sldLayoutId id="214748393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1A5DA-6CC5-4AF5-B2B2-F09C11C76C1E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BB1C66-FA8D-4808-9D8E-AE1AD44AB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168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1" r:id="rId1"/>
    <p:sldLayoutId id="2147484052" r:id="rId2"/>
    <p:sldLayoutId id="2147484053" r:id="rId3"/>
    <p:sldLayoutId id="2147484054" r:id="rId4"/>
    <p:sldLayoutId id="2147484055" r:id="rId5"/>
    <p:sldLayoutId id="2147484056" r:id="rId6"/>
    <p:sldLayoutId id="2147484057" r:id="rId7"/>
    <p:sldLayoutId id="2147484058" r:id="rId8"/>
    <p:sldLayoutId id="2147484059" r:id="rId9"/>
    <p:sldLayoutId id="2147484060" r:id="rId10"/>
    <p:sldLayoutId id="214748406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Google Shape;10;p1">
            <a:extLst>
              <a:ext uri="{FF2B5EF4-FFF2-40B4-BE49-F238E27FC236}">
                <a16:creationId xmlns:a16="http://schemas.microsoft.com/office/drawing/2014/main" id="{2E988A76-3D75-39EF-1F7E-D8F4E389CB79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ar-SA">
              <a:sym typeface="Arial" panose="020B0604020202020204" pitchFamily="34" charset="0"/>
            </a:endParaRPr>
          </a:p>
        </p:txBody>
      </p:sp>
      <p:sp>
        <p:nvSpPr>
          <p:cNvPr id="30723" name="Google Shape;11;p1">
            <a:extLst>
              <a:ext uri="{FF2B5EF4-FFF2-40B4-BE49-F238E27FC236}">
                <a16:creationId xmlns:a16="http://schemas.microsoft.com/office/drawing/2014/main" id="{9D4A30E5-90D6-7D7A-F23B-2D34C6A45B4E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ar-SA">
              <a:sym typeface="Arial" panose="020B0604020202020204" pitchFamily="34" charset="0"/>
            </a:endParaRPr>
          </a:p>
        </p:txBody>
      </p:sp>
      <p:sp>
        <p:nvSpPr>
          <p:cNvPr id="12" name="Google Shape;12;p1">
            <a:extLst>
              <a:ext uri="{FF2B5EF4-FFF2-40B4-BE49-F238E27FC236}">
                <a16:creationId xmlns:a16="http://schemas.microsoft.com/office/drawing/2014/main" id="{DDFD21DC-F936-64DE-4CA9-B394C4B1FCBB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" name="Google Shape;13;p1">
            <a:extLst>
              <a:ext uri="{FF2B5EF4-FFF2-40B4-BE49-F238E27FC236}">
                <a16:creationId xmlns:a16="http://schemas.microsoft.com/office/drawing/2014/main" id="{C3B3880B-DA81-6D83-53C0-5617B57DD4F2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" name="Google Shape;14;p1">
            <a:extLst>
              <a:ext uri="{FF2B5EF4-FFF2-40B4-BE49-F238E27FC236}">
                <a16:creationId xmlns:a16="http://schemas.microsoft.com/office/drawing/2014/main" id="{F7CC6D28-0D34-941A-0EB0-707048A7B7A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fld id="{7D2E84CC-4D19-4652-BD64-3069B57C48B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480202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063" r:id="rId1"/>
    <p:sldLayoutId id="2147484064" r:id="rId2"/>
    <p:sldLayoutId id="2147484065" r:id="rId3"/>
    <p:sldLayoutId id="2147484066" r:id="rId4"/>
    <p:sldLayoutId id="2147484067" r:id="rId5"/>
    <p:sldLayoutId id="2147484068" r:id="rId6"/>
    <p:sldLayoutId id="2147484069" r:id="rId7"/>
    <p:sldLayoutId id="2147484070" r:id="rId8"/>
    <p:sldLayoutId id="2147484071" r:id="rId9"/>
    <p:sldLayoutId id="2147484072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2.png"/><Relationship Id="rId7" Type="http://schemas.openxmlformats.org/officeDocument/2006/relationships/image" Target="../media/image4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39.png"/><Relationship Id="rId5" Type="http://schemas.openxmlformats.org/officeDocument/2006/relationships/image" Target="../media/image34.png"/><Relationship Id="rId10" Type="http://schemas.openxmlformats.org/officeDocument/2006/relationships/image" Target="../media/image47.png"/><Relationship Id="rId4" Type="http://schemas.openxmlformats.org/officeDocument/2006/relationships/image" Target="../media/image33.png"/><Relationship Id="rId9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36.png"/><Relationship Id="rId11" Type="http://schemas.openxmlformats.org/officeDocument/2006/relationships/image" Target="../media/image45.png"/><Relationship Id="rId5" Type="http://schemas.openxmlformats.org/officeDocument/2006/relationships/image" Target="../media/image35.png"/><Relationship Id="rId10" Type="http://schemas.openxmlformats.org/officeDocument/2006/relationships/image" Target="../media/image44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microsoft.com/office/2007/relationships/hdphoto" Target="../media/hdphoto3.wdp"/><Relationship Id="rId3" Type="http://schemas.openxmlformats.org/officeDocument/2006/relationships/image" Target="../media/image48.PNG"/><Relationship Id="rId7" Type="http://schemas.openxmlformats.org/officeDocument/2006/relationships/image" Target="../media/image50.png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39.png"/><Relationship Id="rId11" Type="http://schemas.microsoft.com/office/2007/relationships/hdphoto" Target="../media/hdphoto2.wdp"/><Relationship Id="rId5" Type="http://schemas.openxmlformats.org/officeDocument/2006/relationships/image" Target="../media/image49.png"/><Relationship Id="rId10" Type="http://schemas.openxmlformats.org/officeDocument/2006/relationships/image" Target="../media/image52.png"/><Relationship Id="rId4" Type="http://schemas.openxmlformats.org/officeDocument/2006/relationships/image" Target="../media/image32.png"/><Relationship Id="rId9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32.png"/><Relationship Id="rId7" Type="http://schemas.openxmlformats.org/officeDocument/2006/relationships/image" Target="../media/image57.png"/><Relationship Id="rId12" Type="http://schemas.openxmlformats.org/officeDocument/2006/relationships/image" Target="../media/image3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49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2.png"/><Relationship Id="rId7" Type="http://schemas.openxmlformats.org/officeDocument/2006/relationships/image" Target="../media/image4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39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39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9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7" Type="http://schemas.openxmlformats.org/officeDocument/2006/relationships/image" Target="../media/image39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9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t.me/asmaalawfy" TargetMode="External"/><Relationship Id="rId1" Type="http://schemas.openxmlformats.org/officeDocument/2006/relationships/slideLayout" Target="../slideLayouts/slideLayout140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80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10" Type="http://schemas.openxmlformats.org/officeDocument/2006/relationships/image" Target="../media/image39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93.png"/><Relationship Id="rId7" Type="http://schemas.openxmlformats.org/officeDocument/2006/relationships/image" Target="../media/image96.png"/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80.xml"/><Relationship Id="rId6" Type="http://schemas.microsoft.com/office/2007/relationships/hdphoto" Target="../media/hdphoto4.wdp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7" Type="http://schemas.openxmlformats.org/officeDocument/2006/relationships/image" Target="../media/image39.png"/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99.png"/><Relationship Id="rId5" Type="http://schemas.openxmlformats.org/officeDocument/2006/relationships/image" Target="../media/image93.png"/><Relationship Id="rId4" Type="http://schemas.openxmlformats.org/officeDocument/2006/relationships/image" Target="../media/image9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80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93.png"/><Relationship Id="rId7" Type="http://schemas.openxmlformats.org/officeDocument/2006/relationships/image" Target="../media/image104.png"/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10" Type="http://schemas.openxmlformats.org/officeDocument/2006/relationships/image" Target="../media/image39.png"/><Relationship Id="rId4" Type="http://schemas.openxmlformats.org/officeDocument/2006/relationships/image" Target="../media/image101.png"/><Relationship Id="rId9" Type="http://schemas.openxmlformats.org/officeDocument/2006/relationships/image" Target="../media/image10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9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7.xml"/><Relationship Id="rId4" Type="http://schemas.openxmlformats.org/officeDocument/2006/relationships/image" Target="../media/image11.gi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9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2" name="Rectangle 6"/>
          <p:cNvSpPr/>
          <p:nvPr/>
        </p:nvSpPr>
        <p:spPr>
          <a:xfrm>
            <a:off x="0" y="791149"/>
            <a:ext cx="4279835" cy="5209601"/>
          </a:xfrm>
          <a:custGeom>
            <a:avLst/>
            <a:gdLst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5122843 w 5122843"/>
              <a:gd name="connsiteY2" fmla="*/ 3723701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649118 w 5122843"/>
              <a:gd name="connsiteY2" fmla="*/ 3294044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239691 w 5122843"/>
              <a:gd name="connsiteY2" fmla="*/ 2774026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369510 w 5122843"/>
              <a:gd name="connsiteY2" fmla="*/ 3026481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069929 w 5122843"/>
              <a:gd name="connsiteY2" fmla="*/ 2535970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4813275"/>
              <a:gd name="connsiteY0" fmla="*/ 5982 h 3729683"/>
              <a:gd name="connsiteX1" fmla="*/ 4813275 w 4813275"/>
              <a:gd name="connsiteY1" fmla="*/ 0 h 3729683"/>
              <a:gd name="connsiteX2" fmla="*/ 4069929 w 4813275"/>
              <a:gd name="connsiteY2" fmla="*/ 2541952 h 3729683"/>
              <a:gd name="connsiteX3" fmla="*/ 0 w 4813275"/>
              <a:gd name="connsiteY3" fmla="*/ 3729683 h 3729683"/>
              <a:gd name="connsiteX4" fmla="*/ 0 w 4813275"/>
              <a:gd name="connsiteY4" fmla="*/ 5982 h 3729683"/>
              <a:gd name="connsiteX0" fmla="*/ 0 w 4813275"/>
              <a:gd name="connsiteY0" fmla="*/ 5982 h 3729683"/>
              <a:gd name="connsiteX1" fmla="*/ 4813275 w 4813275"/>
              <a:gd name="connsiteY1" fmla="*/ 0 h 3729683"/>
              <a:gd name="connsiteX2" fmla="*/ 4266386 w 4813275"/>
              <a:gd name="connsiteY2" fmla="*/ 2547868 h 3729683"/>
              <a:gd name="connsiteX3" fmla="*/ 0 w 4813275"/>
              <a:gd name="connsiteY3" fmla="*/ 3729683 h 3729683"/>
              <a:gd name="connsiteX4" fmla="*/ 0 w 4813275"/>
              <a:gd name="connsiteY4" fmla="*/ 5982 h 3729683"/>
              <a:gd name="connsiteX0" fmla="*/ 0 w 4813275"/>
              <a:gd name="connsiteY0" fmla="*/ 5982 h 3729683"/>
              <a:gd name="connsiteX1" fmla="*/ 4813275 w 4813275"/>
              <a:gd name="connsiteY1" fmla="*/ 0 h 3729683"/>
              <a:gd name="connsiteX2" fmla="*/ 4386444 w 4813275"/>
              <a:gd name="connsiteY2" fmla="*/ 2825893 h 3729683"/>
              <a:gd name="connsiteX3" fmla="*/ 0 w 4813275"/>
              <a:gd name="connsiteY3" fmla="*/ 3729683 h 3729683"/>
              <a:gd name="connsiteX4" fmla="*/ 0 w 4813275"/>
              <a:gd name="connsiteY4" fmla="*/ 5982 h 3729683"/>
              <a:gd name="connsiteX0" fmla="*/ 0 w 4813275"/>
              <a:gd name="connsiteY0" fmla="*/ 5982 h 3729683"/>
              <a:gd name="connsiteX1" fmla="*/ 4813275 w 4813275"/>
              <a:gd name="connsiteY1" fmla="*/ 0 h 3729683"/>
              <a:gd name="connsiteX2" fmla="*/ 3169125 w 4813275"/>
              <a:gd name="connsiteY2" fmla="*/ 2814062 h 3729683"/>
              <a:gd name="connsiteX3" fmla="*/ 0 w 4813275"/>
              <a:gd name="connsiteY3" fmla="*/ 3729683 h 3729683"/>
              <a:gd name="connsiteX4" fmla="*/ 0 w 4813275"/>
              <a:gd name="connsiteY4" fmla="*/ 5982 h 3729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13275" h="3729683">
                <a:moveTo>
                  <a:pt x="0" y="5982"/>
                </a:moveTo>
                <a:lnTo>
                  <a:pt x="4813275" y="0"/>
                </a:lnTo>
                <a:lnTo>
                  <a:pt x="3169125" y="2814062"/>
                </a:lnTo>
                <a:lnTo>
                  <a:pt x="0" y="3729683"/>
                </a:lnTo>
                <a:lnTo>
                  <a:pt x="0" y="598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55" name="Rectangle 6"/>
          <p:cNvSpPr/>
          <p:nvPr/>
        </p:nvSpPr>
        <p:spPr>
          <a:xfrm rot="5400000" flipH="1">
            <a:off x="6350213" y="4059833"/>
            <a:ext cx="367688" cy="5209601"/>
          </a:xfrm>
          <a:custGeom>
            <a:avLst/>
            <a:gdLst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5122843 w 5122843"/>
              <a:gd name="connsiteY2" fmla="*/ 3723701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649118 w 5122843"/>
              <a:gd name="connsiteY2" fmla="*/ 3294044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239691 w 5122843"/>
              <a:gd name="connsiteY2" fmla="*/ 2774026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369510 w 5122843"/>
              <a:gd name="connsiteY2" fmla="*/ 3026481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069929 w 5122843"/>
              <a:gd name="connsiteY2" fmla="*/ 2535970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4813275"/>
              <a:gd name="connsiteY0" fmla="*/ 5982 h 3729683"/>
              <a:gd name="connsiteX1" fmla="*/ 4813275 w 4813275"/>
              <a:gd name="connsiteY1" fmla="*/ 0 h 3729683"/>
              <a:gd name="connsiteX2" fmla="*/ 4069929 w 4813275"/>
              <a:gd name="connsiteY2" fmla="*/ 2541952 h 3729683"/>
              <a:gd name="connsiteX3" fmla="*/ 0 w 4813275"/>
              <a:gd name="connsiteY3" fmla="*/ 3729683 h 3729683"/>
              <a:gd name="connsiteX4" fmla="*/ 0 w 4813275"/>
              <a:gd name="connsiteY4" fmla="*/ 5982 h 3729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13275" h="3729683">
                <a:moveTo>
                  <a:pt x="0" y="5982"/>
                </a:moveTo>
                <a:lnTo>
                  <a:pt x="4813275" y="0"/>
                </a:lnTo>
                <a:lnTo>
                  <a:pt x="4069929" y="2541952"/>
                </a:lnTo>
                <a:lnTo>
                  <a:pt x="0" y="3729683"/>
                </a:lnTo>
                <a:lnTo>
                  <a:pt x="0" y="59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06" name="Oval 10105"/>
          <p:cNvSpPr/>
          <p:nvPr/>
        </p:nvSpPr>
        <p:spPr>
          <a:xfrm>
            <a:off x="6649102" y="1772816"/>
            <a:ext cx="2057400" cy="2057400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07" name="TextBox 10106"/>
          <p:cNvSpPr txBox="1"/>
          <p:nvPr/>
        </p:nvSpPr>
        <p:spPr>
          <a:xfrm>
            <a:off x="6847404" y="2028961"/>
            <a:ext cx="1660796" cy="16850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0350" b="1" i="0" u="none" strike="noStrike" kern="1200" cap="none" spc="-225" normalizeH="0" baseline="0" noProof="0">
                <a:ln>
                  <a:noFill/>
                </a:ln>
                <a:solidFill>
                  <a:srgbClr val="FFBD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4</a:t>
            </a:r>
            <a:endParaRPr kumimoji="0" lang="en-US" sz="10350" b="1" i="0" u="none" strike="noStrike" kern="1200" cap="none" spc="-225" normalizeH="0" baseline="0" noProof="0" dirty="0">
              <a:ln>
                <a:noFill/>
              </a:ln>
              <a:solidFill>
                <a:srgbClr val="FFBD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108" name="Straight Connector 10107"/>
          <p:cNvCxnSpPr>
            <a:endCxn id="10106" idx="6"/>
          </p:cNvCxnSpPr>
          <p:nvPr/>
        </p:nvCxnSpPr>
        <p:spPr>
          <a:xfrm flipH="1">
            <a:off x="8706503" y="2801516"/>
            <a:ext cx="542585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13" name="Pentagon 10112"/>
          <p:cNvSpPr/>
          <p:nvPr/>
        </p:nvSpPr>
        <p:spPr>
          <a:xfrm>
            <a:off x="-14448" y="5526140"/>
            <a:ext cx="1776470" cy="1305499"/>
          </a:xfrm>
          <a:prstGeom prst="homePlate">
            <a:avLst>
              <a:gd name="adj" fmla="val 9936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34" name="TextBox 10133"/>
          <p:cNvSpPr txBox="1"/>
          <p:nvPr/>
        </p:nvSpPr>
        <p:spPr>
          <a:xfrm rot="16200000">
            <a:off x="6305519" y="1575847"/>
            <a:ext cx="2924402" cy="2742276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891000"/>
              </a:avLst>
            </a:prstTxWarp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1" i="0" u="none" strike="noStrike" kern="1200" cap="none" spc="-113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الفصل الرابع</a:t>
            </a:r>
            <a:endParaRPr kumimoji="0" lang="en-US" sz="3600" b="1" i="0" u="none" strike="noStrike" kern="1200" cap="none" spc="-113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Right Triangle 58"/>
          <p:cNvSpPr/>
          <p:nvPr/>
        </p:nvSpPr>
        <p:spPr>
          <a:xfrm rot="5400000">
            <a:off x="2252010" y="-2256935"/>
            <a:ext cx="523877" cy="5056792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C1BCD1C8-CC10-D95C-E9A4-E103C6C170A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7498" y="3573016"/>
            <a:ext cx="2076450" cy="447675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980476D3-FAC4-3685-4E99-71E5922D13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692" y="2008944"/>
            <a:ext cx="1038225" cy="10763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69164081"/>
      </p:ext>
    </p:extLst>
  </p:cSld>
  <p:clrMapOvr>
    <a:masterClrMapping/>
  </p:clrMapOvr>
  <p:transition spd="slow">
    <p:randomBar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صورة 14">
            <a:extLst>
              <a:ext uri="{FF2B5EF4-FFF2-40B4-BE49-F238E27FC236}">
                <a16:creationId xmlns:a16="http://schemas.microsoft.com/office/drawing/2014/main" id="{EF0C16C0-3846-0B9D-00AF-1A229F0481D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544" y="476672"/>
            <a:ext cx="7791450" cy="6215000"/>
          </a:xfrm>
          <a:prstGeom prst="rect">
            <a:avLst/>
          </a:prstGeom>
        </p:spPr>
      </p:pic>
      <p:sp>
        <p:nvSpPr>
          <p:cNvPr id="4" name="مربع نص 3"/>
          <p:cNvSpPr txBox="1"/>
          <p:nvPr/>
        </p:nvSpPr>
        <p:spPr>
          <a:xfrm>
            <a:off x="4133034" y="3610088"/>
            <a:ext cx="203486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/>
            <a:r>
              <a:rPr lang="ar-SA" sz="2400" b="1">
                <a:solidFill>
                  <a:srgbClr val="FF0066"/>
                </a:solidFill>
                <a:ea typeface="Calibri"/>
                <a:cs typeface="Traditional Arabic"/>
              </a:rPr>
              <a:t>800000000</a:t>
            </a:r>
            <a:endParaRPr kumimoji="0" lang="ar-SA" sz="2400" b="1" i="0" u="none" strike="noStrike" kern="0" cap="none" spc="0" normalizeH="0" baseline="0" noProof="0">
              <a:ln>
                <a:noFill/>
              </a:ln>
              <a:solidFill>
                <a:srgbClr val="FF0066"/>
              </a:solidFill>
              <a:effectLst/>
              <a:uLnTx/>
              <a:uFillTx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4363269" y="4514442"/>
            <a:ext cx="11624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000" b="1" kern="0">
                <a:solidFill>
                  <a:srgbClr val="FF0066"/>
                </a:solidFill>
              </a:rPr>
              <a:t>20 % </a:t>
            </a:r>
            <a:endParaRPr kumimoji="0" lang="ar-SA" sz="2000" b="1" i="0" u="none" strike="noStrike" kern="0" cap="none" spc="0" normalizeH="0" baseline="0" noProof="0">
              <a:ln>
                <a:noFill/>
              </a:ln>
              <a:solidFill>
                <a:srgbClr val="FF0066"/>
              </a:solidFill>
              <a:effectLst/>
              <a:uLnTx/>
              <a:uFillTx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3935201" y="5238042"/>
            <a:ext cx="201853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</a:rPr>
              <a:t>160000000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2EFF4A9-DC0D-C7AC-EF45-A9EEFD5BC3E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32411" y="1165824"/>
            <a:ext cx="5356457" cy="836411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48C71A67-60F9-4EE1-80A9-75FFBC1D4F2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79928" y="3225031"/>
            <a:ext cx="6416712" cy="466725"/>
          </a:xfrm>
          <a:prstGeom prst="rect">
            <a:avLst/>
          </a:prstGeom>
          <a:effectLst>
            <a:glow rad="101600">
              <a:srgbClr val="CCECFF">
                <a:alpha val="60000"/>
              </a:srgbClr>
            </a:glow>
          </a:effectLst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F5AB5191-37C8-665C-4345-38F4CCEF57D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98612" y="4014528"/>
            <a:ext cx="5703706" cy="523875"/>
          </a:xfrm>
          <a:prstGeom prst="rect">
            <a:avLst/>
          </a:prstGeom>
          <a:effectLst>
            <a:glow rad="101600">
              <a:srgbClr val="FFE5FF">
                <a:alpha val="60000"/>
              </a:srgbClr>
            </a:glow>
          </a:effectLst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F5B07211-F597-4FAD-0EC7-BF5FFF3E1360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3282" y="4861175"/>
            <a:ext cx="6183358" cy="504825"/>
          </a:xfrm>
          <a:prstGeom prst="rect">
            <a:avLst/>
          </a:prstGeom>
          <a:effectLst>
            <a:glow rad="101600">
              <a:srgbClr val="CCECFF">
                <a:alpha val="60000"/>
              </a:srgbClr>
            </a:glow>
          </a:effectLst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1158449D-35C2-06AA-D203-30ABB89F63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94282" y="2034846"/>
            <a:ext cx="3312368" cy="1209383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915BBBEB-07B2-7AD1-2CD1-FA728CCA3F12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6604" y="5641609"/>
            <a:ext cx="6183359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565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89" name="Text Box 29"/>
          <p:cNvSpPr txBox="1">
            <a:spLocks noChangeArrowheads="1"/>
          </p:cNvSpPr>
          <p:nvPr/>
        </p:nvSpPr>
        <p:spPr bwMode="auto">
          <a:xfrm>
            <a:off x="6444208" y="2196038"/>
            <a:ext cx="179333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ar-SA" altLang="ar-SA" sz="2400" b="1">
                <a:cs typeface="Al-KsorZulfiMath"/>
              </a:rPr>
              <a:t>ﺕ</a:t>
            </a:r>
            <a:r>
              <a:rPr lang="ar-SA" altLang="ar-SA" sz="2400" b="1">
                <a:solidFill>
                  <a:srgbClr val="FF0000"/>
                </a:solidFill>
              </a:rPr>
              <a:t>20٪ </a:t>
            </a:r>
            <a:r>
              <a:rPr lang="ar-SA" altLang="ar-SA" sz="2400" b="1">
                <a:solidFill>
                  <a:srgbClr val="00B050"/>
                </a:solidFill>
              </a:rPr>
              <a:t>من</a:t>
            </a:r>
            <a:r>
              <a:rPr lang="ar-SA" altLang="ar-SA" sz="2400" b="1"/>
              <a:t> 30</a:t>
            </a:r>
            <a:endParaRPr lang="en-US" altLang="ar-SA" sz="2400"/>
          </a:p>
        </p:txBody>
      </p:sp>
      <p:grpSp>
        <p:nvGrpSpPr>
          <p:cNvPr id="117808" name="Group 48"/>
          <p:cNvGrpSpPr>
            <a:grpSpLocks/>
          </p:cNvGrpSpPr>
          <p:nvPr/>
        </p:nvGrpSpPr>
        <p:grpSpPr bwMode="auto">
          <a:xfrm>
            <a:off x="6936416" y="2492374"/>
            <a:ext cx="1089025" cy="771525"/>
            <a:chOff x="3674" y="2354"/>
            <a:chExt cx="686" cy="486"/>
          </a:xfrm>
        </p:grpSpPr>
        <p:grpSp>
          <p:nvGrpSpPr>
            <p:cNvPr id="11285" name="Group 30"/>
            <p:cNvGrpSpPr>
              <a:grpSpLocks/>
            </p:cNvGrpSpPr>
            <p:nvPr/>
          </p:nvGrpSpPr>
          <p:grpSpPr bwMode="auto">
            <a:xfrm>
              <a:off x="4150" y="2354"/>
              <a:ext cx="210" cy="486"/>
              <a:chOff x="2342" y="1849"/>
              <a:chExt cx="210" cy="486"/>
            </a:xfrm>
          </p:grpSpPr>
          <p:sp>
            <p:nvSpPr>
              <p:cNvPr id="11289" name="Text Box 31"/>
              <p:cNvSpPr txBox="1">
                <a:spLocks noChangeArrowheads="1"/>
              </p:cNvSpPr>
              <p:nvPr/>
            </p:nvSpPr>
            <p:spPr bwMode="auto">
              <a:xfrm>
                <a:off x="2342" y="1849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400" b="1">
                    <a:solidFill>
                      <a:srgbClr val="CC0066"/>
                    </a:solidFill>
                  </a:rPr>
                  <a:t>1</a:t>
                </a:r>
                <a:endParaRPr lang="en-US" altLang="ar-SA" sz="2400" b="1">
                  <a:solidFill>
                    <a:srgbClr val="CC0066"/>
                  </a:solidFill>
                </a:endParaRPr>
              </a:p>
            </p:txBody>
          </p:sp>
          <p:sp>
            <p:nvSpPr>
              <p:cNvPr id="11290" name="Line 32"/>
              <p:cNvSpPr>
                <a:spLocks noChangeShapeType="1"/>
              </p:cNvSpPr>
              <p:nvPr/>
            </p:nvSpPr>
            <p:spPr bwMode="auto">
              <a:xfrm flipH="1">
                <a:off x="2388" y="2079"/>
                <a:ext cx="143" cy="0"/>
              </a:xfrm>
              <a:prstGeom prst="line">
                <a:avLst/>
              </a:prstGeom>
              <a:noFill/>
              <a:ln w="38100">
                <a:solidFill>
                  <a:srgbClr val="CC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11291" name="Text Box 33"/>
              <p:cNvSpPr txBox="1">
                <a:spLocks noChangeArrowheads="1"/>
              </p:cNvSpPr>
              <p:nvPr/>
            </p:nvSpPr>
            <p:spPr bwMode="auto">
              <a:xfrm>
                <a:off x="2342" y="2047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400" b="1">
                    <a:solidFill>
                      <a:srgbClr val="CC0066"/>
                    </a:solidFill>
                  </a:rPr>
                  <a:t>5</a:t>
                </a:r>
                <a:endParaRPr lang="en-US" altLang="ar-SA" sz="2400" b="1">
                  <a:solidFill>
                    <a:srgbClr val="CC0066"/>
                  </a:solidFill>
                </a:endParaRPr>
              </a:p>
            </p:txBody>
          </p:sp>
        </p:grpSp>
        <p:sp>
          <p:nvSpPr>
            <p:cNvPr id="11286" name="Text Box 34"/>
            <p:cNvSpPr txBox="1">
              <a:spLocks noChangeArrowheads="1"/>
            </p:cNvSpPr>
            <p:nvPr/>
          </p:nvSpPr>
          <p:spPr bwMode="auto">
            <a:xfrm>
              <a:off x="3964" y="2449"/>
              <a:ext cx="2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400" b="1">
                  <a:solidFill>
                    <a:srgbClr val="00B050"/>
                  </a:solidFill>
                </a:rPr>
                <a:t>×</a:t>
              </a:r>
              <a:endParaRPr lang="en-US" altLang="ar-SA" sz="2400">
                <a:solidFill>
                  <a:srgbClr val="00B050"/>
                </a:solidFill>
              </a:endParaRPr>
            </a:p>
          </p:txBody>
        </p:sp>
        <p:sp>
          <p:nvSpPr>
            <p:cNvPr id="11287" name="Text Box 35"/>
            <p:cNvSpPr txBox="1">
              <a:spLocks noChangeArrowheads="1"/>
            </p:cNvSpPr>
            <p:nvPr/>
          </p:nvSpPr>
          <p:spPr bwMode="auto">
            <a:xfrm>
              <a:off x="3674" y="2449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400" b="1"/>
                <a:t>30</a:t>
              </a:r>
              <a:endParaRPr lang="en-US" altLang="ar-SA" sz="2400"/>
            </a:p>
          </p:txBody>
        </p:sp>
      </p:grpSp>
      <p:sp>
        <p:nvSpPr>
          <p:cNvPr id="117797" name="Text Box 37"/>
          <p:cNvSpPr txBox="1">
            <a:spLocks noChangeArrowheads="1"/>
          </p:cNvSpPr>
          <p:nvPr/>
        </p:nvSpPr>
        <p:spPr bwMode="auto">
          <a:xfrm>
            <a:off x="7783964" y="3102731"/>
            <a:ext cx="358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ar-SA" altLang="ar-SA" sz="2400" b="1">
                <a:solidFill>
                  <a:srgbClr val="0000CC"/>
                </a:solidFill>
              </a:rPr>
              <a:t>6</a:t>
            </a:r>
            <a:endParaRPr lang="en-US" altLang="ar-SA" sz="2400">
              <a:solidFill>
                <a:srgbClr val="0000CC"/>
              </a:solidFill>
            </a:endParaRPr>
          </a:p>
        </p:txBody>
      </p:sp>
      <p:grpSp>
        <p:nvGrpSpPr>
          <p:cNvPr id="117799" name="Group 39"/>
          <p:cNvGrpSpPr>
            <a:grpSpLocks/>
          </p:cNvGrpSpPr>
          <p:nvPr/>
        </p:nvGrpSpPr>
        <p:grpSpPr bwMode="auto">
          <a:xfrm>
            <a:off x="912207" y="3571875"/>
            <a:ext cx="7840662" cy="3097213"/>
            <a:chOff x="703" y="1706"/>
            <a:chExt cx="4939" cy="1951"/>
          </a:xfrm>
        </p:grpSpPr>
        <p:pic>
          <p:nvPicPr>
            <p:cNvPr id="11279" name="Picture 4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" y="1706"/>
              <a:ext cx="4939" cy="15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80" name="AutoShape 41"/>
            <p:cNvSpPr>
              <a:spLocks noChangeArrowheads="1"/>
            </p:cNvSpPr>
            <p:nvPr/>
          </p:nvSpPr>
          <p:spPr bwMode="auto">
            <a:xfrm>
              <a:off x="4608" y="3294"/>
              <a:ext cx="1003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ar-SA" altLang="ar-SA" sz="2400" b="1">
                  <a:solidFill>
                    <a:srgbClr val="000000"/>
                  </a:solidFill>
                </a:rPr>
                <a:t>1٪ = 0.01</a:t>
              </a:r>
            </a:p>
          </p:txBody>
        </p:sp>
        <p:sp>
          <p:nvSpPr>
            <p:cNvPr id="11281" name="AutoShape 42"/>
            <p:cNvSpPr>
              <a:spLocks noChangeArrowheads="1"/>
            </p:cNvSpPr>
            <p:nvPr/>
          </p:nvSpPr>
          <p:spPr bwMode="auto">
            <a:xfrm>
              <a:off x="3637" y="3294"/>
              <a:ext cx="976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ar-SA" altLang="ar-SA" sz="2400" b="1">
                  <a:solidFill>
                    <a:srgbClr val="000000"/>
                  </a:solidFill>
                </a:rPr>
                <a:t>2٪ = 0.02</a:t>
              </a:r>
            </a:p>
          </p:txBody>
        </p:sp>
        <p:sp>
          <p:nvSpPr>
            <p:cNvPr id="11282" name="AutoShape 43"/>
            <p:cNvSpPr>
              <a:spLocks noChangeArrowheads="1"/>
            </p:cNvSpPr>
            <p:nvPr/>
          </p:nvSpPr>
          <p:spPr bwMode="auto">
            <a:xfrm>
              <a:off x="2667" y="3294"/>
              <a:ext cx="975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ar-SA" altLang="ar-SA" sz="2400" b="1">
                  <a:solidFill>
                    <a:srgbClr val="000000"/>
                  </a:solidFill>
                </a:rPr>
                <a:t>3٪ = 0.03</a:t>
              </a:r>
            </a:p>
          </p:txBody>
        </p:sp>
        <p:sp>
          <p:nvSpPr>
            <p:cNvPr id="11283" name="AutoShape 44"/>
            <p:cNvSpPr>
              <a:spLocks noChangeArrowheads="1"/>
            </p:cNvSpPr>
            <p:nvPr/>
          </p:nvSpPr>
          <p:spPr bwMode="auto">
            <a:xfrm>
              <a:off x="1710" y="3294"/>
              <a:ext cx="943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ar-SA" altLang="ar-SA" sz="2400" b="1">
                  <a:solidFill>
                    <a:srgbClr val="000000"/>
                  </a:solidFill>
                </a:rPr>
                <a:t>4٪ = 0.04</a:t>
              </a:r>
            </a:p>
          </p:txBody>
        </p:sp>
        <p:sp>
          <p:nvSpPr>
            <p:cNvPr id="11284" name="AutoShape 45"/>
            <p:cNvSpPr>
              <a:spLocks noChangeArrowheads="1"/>
            </p:cNvSpPr>
            <p:nvPr/>
          </p:nvSpPr>
          <p:spPr bwMode="auto">
            <a:xfrm>
              <a:off x="758" y="3294"/>
              <a:ext cx="943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ar-SA" altLang="ar-SA" sz="2400" b="1">
                  <a:solidFill>
                    <a:srgbClr val="000000"/>
                  </a:solidFill>
                </a:rPr>
                <a:t>10٪ = 0.1</a:t>
              </a:r>
            </a:p>
          </p:txBody>
        </p:sp>
      </p:grpSp>
      <p:sp>
        <p:nvSpPr>
          <p:cNvPr id="117806" name="Oval 46"/>
          <p:cNvSpPr>
            <a:spLocks noChangeArrowheads="1"/>
          </p:cNvSpPr>
          <p:nvPr/>
        </p:nvSpPr>
        <p:spPr bwMode="auto">
          <a:xfrm>
            <a:off x="5616575" y="3933825"/>
            <a:ext cx="1223963" cy="503238"/>
          </a:xfrm>
          <a:prstGeom prst="ellipse">
            <a:avLst/>
          </a:prstGeom>
          <a:noFill/>
          <a:ln w="3810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6" name="Text Box 36"/>
          <p:cNvSpPr txBox="1">
            <a:spLocks noChangeArrowheads="1"/>
          </p:cNvSpPr>
          <p:nvPr/>
        </p:nvSpPr>
        <p:spPr bwMode="auto">
          <a:xfrm>
            <a:off x="8083464" y="3094717"/>
            <a:ext cx="358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ar-SA" altLang="ar-SA" sz="2400" b="1">
                <a:solidFill>
                  <a:srgbClr val="0000CC"/>
                </a:solidFill>
                <a:cs typeface="Al-KsorZulfiMath"/>
              </a:rPr>
              <a:t>ﺕ</a:t>
            </a:r>
            <a:endParaRPr lang="en-US" altLang="ar-SA" sz="2400">
              <a:solidFill>
                <a:srgbClr val="0000CC"/>
              </a:solidFill>
            </a:endParaRPr>
          </a:p>
        </p:txBody>
      </p:sp>
      <p:sp>
        <p:nvSpPr>
          <p:cNvPr id="59" name="Text Box 61"/>
          <p:cNvSpPr txBox="1">
            <a:spLocks noChangeArrowheads="1"/>
          </p:cNvSpPr>
          <p:nvPr/>
        </p:nvSpPr>
        <p:spPr bwMode="auto">
          <a:xfrm>
            <a:off x="2267744" y="2237121"/>
            <a:ext cx="171238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ar-SA" altLang="ar-SA" sz="2400" b="1">
                <a:solidFill>
                  <a:srgbClr val="CC0066"/>
                </a:solidFill>
                <a:latin typeface="Arial"/>
                <a:cs typeface="Al-KsorZulfiMath"/>
              </a:rPr>
              <a:t>ﺕ</a:t>
            </a:r>
            <a:r>
              <a:rPr lang="ar-SA" altLang="ar-SA" sz="2400" b="1">
                <a:solidFill>
                  <a:srgbClr val="FF0000"/>
                </a:solidFill>
                <a:latin typeface="Arial"/>
                <a:cs typeface="Arial"/>
              </a:rPr>
              <a:t>25٪ </a:t>
            </a:r>
            <a:r>
              <a:rPr lang="ar-SA" altLang="ar-SA" sz="2400" b="1">
                <a:solidFill>
                  <a:srgbClr val="00B050"/>
                </a:solidFill>
                <a:latin typeface="Arial"/>
                <a:cs typeface="Arial"/>
              </a:rPr>
              <a:t>من</a:t>
            </a:r>
            <a:r>
              <a:rPr lang="ar-SA" altLang="ar-SA" sz="2400" b="1">
                <a:solidFill>
                  <a:srgbClr val="CC0066"/>
                </a:solidFill>
                <a:latin typeface="Arial"/>
                <a:cs typeface="Arial"/>
              </a:rPr>
              <a:t> </a:t>
            </a:r>
            <a:r>
              <a:rPr lang="ar-SA" altLang="ar-SA" sz="2400" b="1">
                <a:latin typeface="Arial"/>
                <a:cs typeface="Arial"/>
              </a:rPr>
              <a:t>40</a:t>
            </a:r>
            <a:endParaRPr lang="en-US" altLang="ar-SA" sz="2400">
              <a:solidFill>
                <a:srgbClr val="CC0066"/>
              </a:solidFill>
              <a:latin typeface="Arial"/>
              <a:cs typeface="Arial"/>
            </a:endParaRPr>
          </a:p>
        </p:txBody>
      </p:sp>
      <p:grpSp>
        <p:nvGrpSpPr>
          <p:cNvPr id="61" name="Group 20"/>
          <p:cNvGrpSpPr>
            <a:grpSpLocks/>
          </p:cNvGrpSpPr>
          <p:nvPr/>
        </p:nvGrpSpPr>
        <p:grpSpPr bwMode="auto">
          <a:xfrm>
            <a:off x="2475115" y="2492374"/>
            <a:ext cx="1233488" cy="771525"/>
            <a:chOff x="3583" y="2354"/>
            <a:chExt cx="777" cy="486"/>
          </a:xfrm>
        </p:grpSpPr>
        <p:grpSp>
          <p:nvGrpSpPr>
            <p:cNvPr id="62" name="Group 21"/>
            <p:cNvGrpSpPr>
              <a:grpSpLocks/>
            </p:cNvGrpSpPr>
            <p:nvPr/>
          </p:nvGrpSpPr>
          <p:grpSpPr bwMode="auto">
            <a:xfrm>
              <a:off x="4150" y="2354"/>
              <a:ext cx="210" cy="486"/>
              <a:chOff x="2342" y="1849"/>
              <a:chExt cx="210" cy="486"/>
            </a:xfrm>
          </p:grpSpPr>
          <p:sp>
            <p:nvSpPr>
              <p:cNvPr id="66" name="Text Box 22"/>
              <p:cNvSpPr txBox="1">
                <a:spLocks noChangeArrowheads="1"/>
              </p:cNvSpPr>
              <p:nvPr/>
            </p:nvSpPr>
            <p:spPr bwMode="auto">
              <a:xfrm>
                <a:off x="2342" y="1849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400" b="1">
                    <a:solidFill>
                      <a:srgbClr val="CC0066"/>
                    </a:solidFill>
                  </a:rPr>
                  <a:t>1</a:t>
                </a:r>
                <a:endParaRPr lang="en-US" altLang="ar-SA" sz="2400" b="1">
                  <a:solidFill>
                    <a:srgbClr val="CC0066"/>
                  </a:solidFill>
                </a:endParaRPr>
              </a:p>
            </p:txBody>
          </p:sp>
          <p:sp>
            <p:nvSpPr>
              <p:cNvPr id="67" name="Line 23"/>
              <p:cNvSpPr>
                <a:spLocks noChangeShapeType="1"/>
              </p:cNvSpPr>
              <p:nvPr/>
            </p:nvSpPr>
            <p:spPr bwMode="auto">
              <a:xfrm flipH="1">
                <a:off x="2388" y="2079"/>
                <a:ext cx="143" cy="0"/>
              </a:xfrm>
              <a:prstGeom prst="line">
                <a:avLst/>
              </a:prstGeom>
              <a:noFill/>
              <a:ln w="38100">
                <a:solidFill>
                  <a:srgbClr val="CC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68" name="Text Box 24"/>
              <p:cNvSpPr txBox="1">
                <a:spLocks noChangeArrowheads="1"/>
              </p:cNvSpPr>
              <p:nvPr/>
            </p:nvSpPr>
            <p:spPr bwMode="auto">
              <a:xfrm>
                <a:off x="2342" y="2047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400" b="1">
                    <a:solidFill>
                      <a:srgbClr val="CC0066"/>
                    </a:solidFill>
                  </a:rPr>
                  <a:t>4</a:t>
                </a:r>
                <a:endParaRPr lang="en-US" altLang="ar-SA" sz="2400" b="1">
                  <a:solidFill>
                    <a:srgbClr val="CC0066"/>
                  </a:solidFill>
                </a:endParaRPr>
              </a:p>
            </p:txBody>
          </p:sp>
        </p:grpSp>
        <p:sp>
          <p:nvSpPr>
            <p:cNvPr id="63" name="Text Box 25"/>
            <p:cNvSpPr txBox="1">
              <a:spLocks noChangeArrowheads="1"/>
            </p:cNvSpPr>
            <p:nvPr/>
          </p:nvSpPr>
          <p:spPr bwMode="auto">
            <a:xfrm>
              <a:off x="3964" y="2449"/>
              <a:ext cx="2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400" b="1">
                  <a:solidFill>
                    <a:srgbClr val="00B050"/>
                  </a:solidFill>
                </a:rPr>
                <a:t>×</a:t>
              </a:r>
              <a:endParaRPr lang="en-US" altLang="ar-SA" sz="2400">
                <a:solidFill>
                  <a:srgbClr val="00B050"/>
                </a:solidFill>
              </a:endParaRPr>
            </a:p>
          </p:txBody>
        </p:sp>
        <p:sp>
          <p:nvSpPr>
            <p:cNvPr id="64" name="Text Box 26"/>
            <p:cNvSpPr txBox="1">
              <a:spLocks noChangeArrowheads="1"/>
            </p:cNvSpPr>
            <p:nvPr/>
          </p:nvSpPr>
          <p:spPr bwMode="auto">
            <a:xfrm>
              <a:off x="3674" y="2449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400" b="1"/>
                <a:t>40</a:t>
              </a:r>
              <a:endParaRPr lang="en-US" altLang="ar-SA" sz="2400"/>
            </a:p>
          </p:txBody>
        </p:sp>
        <p:sp>
          <p:nvSpPr>
            <p:cNvPr id="65" name="Text Box 27"/>
            <p:cNvSpPr txBox="1">
              <a:spLocks noChangeArrowheads="1"/>
            </p:cNvSpPr>
            <p:nvPr/>
          </p:nvSpPr>
          <p:spPr bwMode="auto">
            <a:xfrm>
              <a:off x="3583" y="2449"/>
              <a:ext cx="2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endParaRPr lang="en-US" altLang="ar-SA" sz="2400">
                <a:solidFill>
                  <a:srgbClr val="CC0066"/>
                </a:solidFill>
              </a:endParaRPr>
            </a:p>
          </p:txBody>
        </p:sp>
      </p:grpSp>
      <p:sp>
        <p:nvSpPr>
          <p:cNvPr id="69" name="Text Box 28"/>
          <p:cNvSpPr txBox="1">
            <a:spLocks noChangeArrowheads="1"/>
          </p:cNvSpPr>
          <p:nvPr/>
        </p:nvSpPr>
        <p:spPr bwMode="auto">
          <a:xfrm>
            <a:off x="3372030" y="3190229"/>
            <a:ext cx="96502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l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ar-SA" altLang="ar-SA" sz="2400" b="1">
                <a:solidFill>
                  <a:srgbClr val="0000CC"/>
                </a:solidFill>
                <a:latin typeface="Arial"/>
                <a:cs typeface="Al-KsorZulfiMath"/>
              </a:rPr>
              <a:t>ﺕ</a:t>
            </a:r>
            <a:r>
              <a:rPr lang="ar-SA" altLang="ar-SA" sz="2400">
                <a:solidFill>
                  <a:srgbClr val="0000CC"/>
                </a:solidFill>
              </a:rPr>
              <a:t>10</a:t>
            </a:r>
            <a:endParaRPr lang="en-US" altLang="ar-SA" sz="2400">
              <a:solidFill>
                <a:srgbClr val="0000CC"/>
              </a:solidFill>
              <a:latin typeface="Arial"/>
              <a:cs typeface="Arial"/>
            </a:endParaRPr>
          </a:p>
        </p:txBody>
      </p:sp>
      <p:sp>
        <p:nvSpPr>
          <p:cNvPr id="70" name="Text Box 36"/>
          <p:cNvSpPr txBox="1">
            <a:spLocks noChangeArrowheads="1"/>
          </p:cNvSpPr>
          <p:nvPr/>
        </p:nvSpPr>
        <p:spPr bwMode="auto">
          <a:xfrm>
            <a:off x="3684791" y="2678130"/>
            <a:ext cx="358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ar-SA" altLang="ar-SA" sz="2400" b="1">
                <a:solidFill>
                  <a:srgbClr val="CC0066"/>
                </a:solidFill>
                <a:cs typeface="Al-KsorZulfiMath"/>
              </a:rPr>
              <a:t>ﺕ</a:t>
            </a:r>
            <a:endParaRPr lang="en-US" altLang="ar-SA" sz="2400">
              <a:solidFill>
                <a:srgbClr val="CC0066"/>
              </a:solidFill>
            </a:endParaRPr>
          </a:p>
        </p:txBody>
      </p:sp>
      <p:grpSp>
        <p:nvGrpSpPr>
          <p:cNvPr id="79" name="Group 30"/>
          <p:cNvGrpSpPr>
            <a:grpSpLocks/>
          </p:cNvGrpSpPr>
          <p:nvPr/>
        </p:nvGrpSpPr>
        <p:grpSpPr bwMode="auto">
          <a:xfrm>
            <a:off x="820005" y="3610845"/>
            <a:ext cx="7840663" cy="3097213"/>
            <a:chOff x="703" y="1706"/>
            <a:chExt cx="4939" cy="1951"/>
          </a:xfrm>
        </p:grpSpPr>
        <p:pic>
          <p:nvPicPr>
            <p:cNvPr id="80" name="Picture 3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" y="1706"/>
              <a:ext cx="4939" cy="15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1" name="AutoShape 32"/>
            <p:cNvSpPr>
              <a:spLocks noChangeArrowheads="1"/>
            </p:cNvSpPr>
            <p:nvPr/>
          </p:nvSpPr>
          <p:spPr bwMode="auto">
            <a:xfrm>
              <a:off x="4608" y="3294"/>
              <a:ext cx="1003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ar-SA" altLang="ar-SA" sz="2400" b="1"/>
                <a:t>1٪ = 0.01</a:t>
              </a:r>
            </a:p>
          </p:txBody>
        </p:sp>
        <p:sp>
          <p:nvSpPr>
            <p:cNvPr id="82" name="AutoShape 33"/>
            <p:cNvSpPr>
              <a:spLocks noChangeArrowheads="1"/>
            </p:cNvSpPr>
            <p:nvPr/>
          </p:nvSpPr>
          <p:spPr bwMode="auto">
            <a:xfrm>
              <a:off x="3637" y="3294"/>
              <a:ext cx="976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ar-SA" altLang="ar-SA" sz="2400" b="1"/>
                <a:t>2٪ = 0.02</a:t>
              </a:r>
            </a:p>
          </p:txBody>
        </p:sp>
        <p:sp>
          <p:nvSpPr>
            <p:cNvPr id="83" name="AutoShape 34"/>
            <p:cNvSpPr>
              <a:spLocks noChangeArrowheads="1"/>
            </p:cNvSpPr>
            <p:nvPr/>
          </p:nvSpPr>
          <p:spPr bwMode="auto">
            <a:xfrm>
              <a:off x="2667" y="3294"/>
              <a:ext cx="975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ar-SA" altLang="ar-SA" sz="2400" b="1"/>
                <a:t>3٪ = 0.03</a:t>
              </a:r>
            </a:p>
          </p:txBody>
        </p:sp>
        <p:sp>
          <p:nvSpPr>
            <p:cNvPr id="84" name="AutoShape 35"/>
            <p:cNvSpPr>
              <a:spLocks noChangeArrowheads="1"/>
            </p:cNvSpPr>
            <p:nvPr/>
          </p:nvSpPr>
          <p:spPr bwMode="auto">
            <a:xfrm>
              <a:off x="1710" y="3294"/>
              <a:ext cx="943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ar-SA" altLang="ar-SA" sz="2400" b="1"/>
                <a:t>4٪ = 0.04</a:t>
              </a:r>
            </a:p>
          </p:txBody>
        </p:sp>
        <p:sp>
          <p:nvSpPr>
            <p:cNvPr id="85" name="AutoShape 36"/>
            <p:cNvSpPr>
              <a:spLocks noChangeArrowheads="1"/>
            </p:cNvSpPr>
            <p:nvPr/>
          </p:nvSpPr>
          <p:spPr bwMode="auto">
            <a:xfrm>
              <a:off x="758" y="3294"/>
              <a:ext cx="943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ar-SA" altLang="ar-SA" sz="2400" b="1"/>
                <a:t>10٪ = 0.1</a:t>
              </a:r>
            </a:p>
          </p:txBody>
        </p:sp>
      </p:grpSp>
      <p:sp>
        <p:nvSpPr>
          <p:cNvPr id="71" name="Rectangle 67"/>
          <p:cNvSpPr>
            <a:spLocks noChangeArrowheads="1"/>
          </p:cNvSpPr>
          <p:nvPr/>
        </p:nvSpPr>
        <p:spPr bwMode="auto">
          <a:xfrm>
            <a:off x="7029361" y="4021931"/>
            <a:ext cx="1547812" cy="539750"/>
          </a:xfrm>
          <a:prstGeom prst="rect">
            <a:avLst/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DCEA0FEA-794A-9B35-361E-B9FE2986C2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8470" y="879068"/>
            <a:ext cx="1389765" cy="28562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3EDD46F3-6C3F-B60F-73AE-2F4FE4079C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0925" y="1050873"/>
            <a:ext cx="1075184" cy="167998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EC16F93A-703B-3598-ABFB-E2425514DACA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5">
                <a:lumMod val="5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263610" y="1624916"/>
            <a:ext cx="2009719" cy="4437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903AEF3C-6B00-FC7C-11D9-C7418CBB29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58098" y="1624916"/>
            <a:ext cx="438150" cy="428625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5C0716BD-710B-AACF-BC2E-286A57D7E2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92661" y="1639995"/>
            <a:ext cx="447675" cy="428625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FFD2FCFA-5182-6724-470A-2698B0520C21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prstClr val="black"/>
              <a:schemeClr val="accent5">
                <a:lumMod val="5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984338" y="1650242"/>
            <a:ext cx="2152650" cy="4286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Text Box 36">
            <a:extLst>
              <a:ext uri="{FF2B5EF4-FFF2-40B4-BE49-F238E27FC236}">
                <a16:creationId xmlns:a16="http://schemas.microsoft.com/office/drawing/2014/main" id="{4E3D40BD-31F4-6248-B03F-D728793C85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9810" y="2641071"/>
            <a:ext cx="3587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ar-SA" altLang="ar-SA" sz="2400" b="1">
                <a:solidFill>
                  <a:srgbClr val="CC0066"/>
                </a:solidFill>
                <a:latin typeface="Arial"/>
                <a:cs typeface="Al-KsorZulfiMath"/>
              </a:rPr>
              <a:t>ﺕ</a:t>
            </a:r>
            <a:endParaRPr lang="en-US" altLang="ar-SA" sz="2400">
              <a:solidFill>
                <a:srgbClr val="0000CC"/>
              </a:solidFill>
            </a:endParaRPr>
          </a:p>
        </p:txBody>
      </p:sp>
      <p:pic>
        <p:nvPicPr>
          <p:cNvPr id="16" name="صورة 15">
            <a:extLst>
              <a:ext uri="{FF2B5EF4-FFF2-40B4-BE49-F238E27FC236}">
                <a16:creationId xmlns:a16="http://schemas.microsoft.com/office/drawing/2014/main" id="{DE0422F9-73B9-3BC6-3D1E-ACE6218D6DE1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872" y="78033"/>
            <a:ext cx="1143073" cy="143818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8FB97E38-5D6A-817A-A815-DF5C38E961E4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07318" y="3175668"/>
            <a:ext cx="1031342" cy="289589"/>
          </a:xfrm>
          <a:prstGeom prst="rect">
            <a:avLst/>
          </a:prstGeom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0A635E0F-F9B0-427A-6576-B0C3282EF153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299144" y="3113076"/>
            <a:ext cx="1121942" cy="367850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A1DB9EFB-AA41-21C8-3B4C-0389FDF94A9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09425" y="2745604"/>
            <a:ext cx="1793338" cy="300206"/>
          </a:xfrm>
          <a:prstGeom prst="rect">
            <a:avLst/>
          </a:prstGeom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D2271EDF-E751-6723-EF17-5D3E5427178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9911" y="2775650"/>
            <a:ext cx="1685844" cy="294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990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77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77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7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7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7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17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4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2000"/>
                                        <p:tgtEl>
                                          <p:spTgt spid="117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178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178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178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7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17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17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1177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7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78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78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117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7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7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1000"/>
                                        <p:tgtEl>
                                          <p:spTgt spid="117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3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1" presetClass="entr" presetSubtype="4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8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5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89" grpId="0"/>
      <p:bldP spid="117797" grpId="0"/>
      <p:bldP spid="117806" grpId="0" animBg="1"/>
      <p:bldP spid="117806" grpId="1" animBg="1"/>
      <p:bldP spid="36" grpId="0"/>
      <p:bldP spid="59" grpId="0"/>
      <p:bldP spid="69" grpId="0"/>
      <p:bldP spid="70" grpId="0"/>
      <p:bldP spid="71" grpId="0" animBg="1"/>
      <p:bldP spid="71" grpId="1" animBg="1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89" name="Text Box 29"/>
          <p:cNvSpPr txBox="1">
            <a:spLocks noChangeArrowheads="1"/>
          </p:cNvSpPr>
          <p:nvPr/>
        </p:nvSpPr>
        <p:spPr bwMode="auto">
          <a:xfrm>
            <a:off x="6110925" y="2196038"/>
            <a:ext cx="212662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ar-SA" altLang="ar-SA" sz="2400" b="1">
                <a:cs typeface="Al-KsorZulfiMath"/>
              </a:rPr>
              <a:t>ﺕ </a:t>
            </a:r>
            <a:r>
              <a:rPr lang="ar-SA" altLang="ar-SA" sz="2400" b="1">
                <a:solidFill>
                  <a:srgbClr val="FF0000"/>
                </a:solidFill>
                <a:cs typeface="Al-KsorZulfiMath"/>
              </a:rPr>
              <a:t>@؛3 </a:t>
            </a:r>
            <a:r>
              <a:rPr lang="ar-SA" altLang="ar-SA" sz="2400" b="1">
                <a:solidFill>
                  <a:srgbClr val="FF0000"/>
                </a:solidFill>
              </a:rPr>
              <a:t>66٪ </a:t>
            </a:r>
            <a:r>
              <a:rPr lang="ar-SA" altLang="ar-SA" sz="2400" b="1">
                <a:solidFill>
                  <a:srgbClr val="00B050"/>
                </a:solidFill>
              </a:rPr>
              <a:t>من</a:t>
            </a:r>
            <a:r>
              <a:rPr lang="ar-SA" altLang="ar-SA" sz="2400" b="1"/>
              <a:t> 75</a:t>
            </a:r>
            <a:endParaRPr lang="en-US" altLang="ar-SA" sz="2400"/>
          </a:p>
        </p:txBody>
      </p:sp>
      <p:grpSp>
        <p:nvGrpSpPr>
          <p:cNvPr id="117808" name="Group 48"/>
          <p:cNvGrpSpPr>
            <a:grpSpLocks/>
          </p:cNvGrpSpPr>
          <p:nvPr/>
        </p:nvGrpSpPr>
        <p:grpSpPr bwMode="auto">
          <a:xfrm>
            <a:off x="6936416" y="2492374"/>
            <a:ext cx="1089025" cy="771525"/>
            <a:chOff x="3674" y="2354"/>
            <a:chExt cx="686" cy="486"/>
          </a:xfrm>
        </p:grpSpPr>
        <p:grpSp>
          <p:nvGrpSpPr>
            <p:cNvPr id="11285" name="Group 30"/>
            <p:cNvGrpSpPr>
              <a:grpSpLocks/>
            </p:cNvGrpSpPr>
            <p:nvPr/>
          </p:nvGrpSpPr>
          <p:grpSpPr bwMode="auto">
            <a:xfrm>
              <a:off x="4150" y="2354"/>
              <a:ext cx="210" cy="486"/>
              <a:chOff x="2342" y="1849"/>
              <a:chExt cx="210" cy="486"/>
            </a:xfrm>
          </p:grpSpPr>
          <p:sp>
            <p:nvSpPr>
              <p:cNvPr id="11289" name="Text Box 31"/>
              <p:cNvSpPr txBox="1">
                <a:spLocks noChangeArrowheads="1"/>
              </p:cNvSpPr>
              <p:nvPr/>
            </p:nvSpPr>
            <p:spPr bwMode="auto">
              <a:xfrm>
                <a:off x="2342" y="1849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400" b="1">
                    <a:solidFill>
                      <a:srgbClr val="CC0066"/>
                    </a:solidFill>
                  </a:rPr>
                  <a:t>2</a:t>
                </a:r>
                <a:endParaRPr lang="en-US" altLang="ar-SA" sz="2400" b="1">
                  <a:solidFill>
                    <a:srgbClr val="CC0066"/>
                  </a:solidFill>
                </a:endParaRPr>
              </a:p>
            </p:txBody>
          </p:sp>
          <p:sp>
            <p:nvSpPr>
              <p:cNvPr id="11290" name="Line 32"/>
              <p:cNvSpPr>
                <a:spLocks noChangeShapeType="1"/>
              </p:cNvSpPr>
              <p:nvPr/>
            </p:nvSpPr>
            <p:spPr bwMode="auto">
              <a:xfrm flipH="1">
                <a:off x="2388" y="2079"/>
                <a:ext cx="143" cy="0"/>
              </a:xfrm>
              <a:prstGeom prst="line">
                <a:avLst/>
              </a:prstGeom>
              <a:noFill/>
              <a:ln w="38100">
                <a:solidFill>
                  <a:srgbClr val="CC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11291" name="Text Box 33"/>
              <p:cNvSpPr txBox="1">
                <a:spLocks noChangeArrowheads="1"/>
              </p:cNvSpPr>
              <p:nvPr/>
            </p:nvSpPr>
            <p:spPr bwMode="auto">
              <a:xfrm>
                <a:off x="2342" y="2047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400" b="1">
                    <a:solidFill>
                      <a:srgbClr val="CC0066"/>
                    </a:solidFill>
                  </a:rPr>
                  <a:t>3</a:t>
                </a:r>
                <a:endParaRPr lang="en-US" altLang="ar-SA" sz="2400" b="1">
                  <a:solidFill>
                    <a:srgbClr val="CC0066"/>
                  </a:solidFill>
                </a:endParaRPr>
              </a:p>
            </p:txBody>
          </p:sp>
        </p:grpSp>
        <p:sp>
          <p:nvSpPr>
            <p:cNvPr id="11286" name="Text Box 34"/>
            <p:cNvSpPr txBox="1">
              <a:spLocks noChangeArrowheads="1"/>
            </p:cNvSpPr>
            <p:nvPr/>
          </p:nvSpPr>
          <p:spPr bwMode="auto">
            <a:xfrm>
              <a:off x="3964" y="2449"/>
              <a:ext cx="2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400" b="1">
                  <a:solidFill>
                    <a:srgbClr val="00B050"/>
                  </a:solidFill>
                </a:rPr>
                <a:t>×</a:t>
              </a:r>
              <a:endParaRPr lang="en-US" altLang="ar-SA" sz="2400">
                <a:solidFill>
                  <a:srgbClr val="00B050"/>
                </a:solidFill>
              </a:endParaRPr>
            </a:p>
          </p:txBody>
        </p:sp>
        <p:sp>
          <p:nvSpPr>
            <p:cNvPr id="11287" name="Text Box 35"/>
            <p:cNvSpPr txBox="1">
              <a:spLocks noChangeArrowheads="1"/>
            </p:cNvSpPr>
            <p:nvPr/>
          </p:nvSpPr>
          <p:spPr bwMode="auto">
            <a:xfrm>
              <a:off x="3674" y="2449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400" b="1"/>
                <a:t>75</a:t>
              </a:r>
              <a:endParaRPr lang="en-US" altLang="ar-SA" sz="2400"/>
            </a:p>
          </p:txBody>
        </p:sp>
      </p:grpSp>
      <p:sp>
        <p:nvSpPr>
          <p:cNvPr id="117797" name="Text Box 37"/>
          <p:cNvSpPr txBox="1">
            <a:spLocks noChangeArrowheads="1"/>
          </p:cNvSpPr>
          <p:nvPr/>
        </p:nvSpPr>
        <p:spPr bwMode="auto">
          <a:xfrm>
            <a:off x="7512680" y="3102731"/>
            <a:ext cx="63006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ar-SA" altLang="ar-SA" sz="2400" b="1">
                <a:solidFill>
                  <a:srgbClr val="0000CC"/>
                </a:solidFill>
              </a:rPr>
              <a:t>50</a:t>
            </a:r>
            <a:endParaRPr lang="en-US" altLang="ar-SA" sz="2400">
              <a:solidFill>
                <a:srgbClr val="0000CC"/>
              </a:solidFill>
            </a:endParaRPr>
          </a:p>
        </p:txBody>
      </p:sp>
      <p:grpSp>
        <p:nvGrpSpPr>
          <p:cNvPr id="117799" name="Group 39"/>
          <p:cNvGrpSpPr>
            <a:grpSpLocks/>
          </p:cNvGrpSpPr>
          <p:nvPr/>
        </p:nvGrpSpPr>
        <p:grpSpPr bwMode="auto">
          <a:xfrm>
            <a:off x="912207" y="3571875"/>
            <a:ext cx="7840662" cy="3097213"/>
            <a:chOff x="703" y="1706"/>
            <a:chExt cx="4939" cy="1951"/>
          </a:xfrm>
        </p:grpSpPr>
        <p:pic>
          <p:nvPicPr>
            <p:cNvPr id="11279" name="Picture 4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" y="1706"/>
              <a:ext cx="4939" cy="15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80" name="AutoShape 41"/>
            <p:cNvSpPr>
              <a:spLocks noChangeArrowheads="1"/>
            </p:cNvSpPr>
            <p:nvPr/>
          </p:nvSpPr>
          <p:spPr bwMode="auto">
            <a:xfrm>
              <a:off x="4608" y="3294"/>
              <a:ext cx="1003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ar-SA" altLang="ar-SA" sz="2400" b="1">
                  <a:solidFill>
                    <a:srgbClr val="000000"/>
                  </a:solidFill>
                </a:rPr>
                <a:t>1٪ = 0.01</a:t>
              </a:r>
            </a:p>
          </p:txBody>
        </p:sp>
        <p:sp>
          <p:nvSpPr>
            <p:cNvPr id="11281" name="AutoShape 42"/>
            <p:cNvSpPr>
              <a:spLocks noChangeArrowheads="1"/>
            </p:cNvSpPr>
            <p:nvPr/>
          </p:nvSpPr>
          <p:spPr bwMode="auto">
            <a:xfrm>
              <a:off x="3637" y="3294"/>
              <a:ext cx="976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ar-SA" altLang="ar-SA" sz="2400" b="1">
                  <a:solidFill>
                    <a:srgbClr val="000000"/>
                  </a:solidFill>
                </a:rPr>
                <a:t>2٪ = 0.02</a:t>
              </a:r>
            </a:p>
          </p:txBody>
        </p:sp>
        <p:sp>
          <p:nvSpPr>
            <p:cNvPr id="11282" name="AutoShape 43"/>
            <p:cNvSpPr>
              <a:spLocks noChangeArrowheads="1"/>
            </p:cNvSpPr>
            <p:nvPr/>
          </p:nvSpPr>
          <p:spPr bwMode="auto">
            <a:xfrm>
              <a:off x="2667" y="3294"/>
              <a:ext cx="975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ar-SA" altLang="ar-SA" sz="2400" b="1">
                  <a:solidFill>
                    <a:srgbClr val="000000"/>
                  </a:solidFill>
                </a:rPr>
                <a:t>3٪ = 0.03</a:t>
              </a:r>
            </a:p>
          </p:txBody>
        </p:sp>
        <p:sp>
          <p:nvSpPr>
            <p:cNvPr id="11283" name="AutoShape 44"/>
            <p:cNvSpPr>
              <a:spLocks noChangeArrowheads="1"/>
            </p:cNvSpPr>
            <p:nvPr/>
          </p:nvSpPr>
          <p:spPr bwMode="auto">
            <a:xfrm>
              <a:off x="1710" y="3294"/>
              <a:ext cx="943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ar-SA" altLang="ar-SA" sz="2400" b="1">
                  <a:solidFill>
                    <a:srgbClr val="000000"/>
                  </a:solidFill>
                </a:rPr>
                <a:t>4٪ = 0.04</a:t>
              </a:r>
            </a:p>
          </p:txBody>
        </p:sp>
        <p:sp>
          <p:nvSpPr>
            <p:cNvPr id="11284" name="AutoShape 45"/>
            <p:cNvSpPr>
              <a:spLocks noChangeArrowheads="1"/>
            </p:cNvSpPr>
            <p:nvPr/>
          </p:nvSpPr>
          <p:spPr bwMode="auto">
            <a:xfrm>
              <a:off x="758" y="3294"/>
              <a:ext cx="943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ar-SA" altLang="ar-SA" sz="2400" b="1">
                  <a:solidFill>
                    <a:srgbClr val="000000"/>
                  </a:solidFill>
                </a:rPr>
                <a:t>10٪ = 0.1</a:t>
              </a:r>
            </a:p>
          </p:txBody>
        </p:sp>
      </p:grpSp>
      <p:sp>
        <p:nvSpPr>
          <p:cNvPr id="117806" name="Oval 46"/>
          <p:cNvSpPr>
            <a:spLocks noChangeArrowheads="1"/>
          </p:cNvSpPr>
          <p:nvPr/>
        </p:nvSpPr>
        <p:spPr bwMode="auto">
          <a:xfrm>
            <a:off x="4139952" y="5013176"/>
            <a:ext cx="1223963" cy="503238"/>
          </a:xfrm>
          <a:prstGeom prst="ellipse">
            <a:avLst/>
          </a:prstGeom>
          <a:noFill/>
          <a:ln w="3810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6" name="Text Box 36"/>
          <p:cNvSpPr txBox="1">
            <a:spLocks noChangeArrowheads="1"/>
          </p:cNvSpPr>
          <p:nvPr/>
        </p:nvSpPr>
        <p:spPr bwMode="auto">
          <a:xfrm>
            <a:off x="8083464" y="3094717"/>
            <a:ext cx="358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ar-SA" altLang="ar-SA" sz="2400" b="1">
                <a:solidFill>
                  <a:srgbClr val="0000CC"/>
                </a:solidFill>
                <a:cs typeface="Al-KsorZulfiMath"/>
              </a:rPr>
              <a:t>ﺕ</a:t>
            </a:r>
            <a:endParaRPr lang="en-US" altLang="ar-SA" sz="2400">
              <a:solidFill>
                <a:srgbClr val="0000CC"/>
              </a:solidFill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DCEA0FEA-794A-9B35-361E-B9FE2986C2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8470" y="879068"/>
            <a:ext cx="1389765" cy="28562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3EDD46F3-6C3F-B60F-73AE-2F4FE4079C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0925" y="1050873"/>
            <a:ext cx="1075184" cy="167998"/>
          </a:xfrm>
          <a:prstGeom prst="rect">
            <a:avLst/>
          </a:prstGeom>
        </p:spPr>
      </p:pic>
      <p:sp>
        <p:nvSpPr>
          <p:cNvPr id="14" name="Text Box 36">
            <a:extLst>
              <a:ext uri="{FF2B5EF4-FFF2-40B4-BE49-F238E27FC236}">
                <a16:creationId xmlns:a16="http://schemas.microsoft.com/office/drawing/2014/main" id="{4E3D40BD-31F4-6248-B03F-D728793C85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9810" y="2641071"/>
            <a:ext cx="3587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ar-SA" altLang="ar-SA" sz="2400" b="1">
                <a:solidFill>
                  <a:srgbClr val="CC0066"/>
                </a:solidFill>
                <a:latin typeface="Arial"/>
                <a:cs typeface="Al-KsorZulfiMath"/>
              </a:rPr>
              <a:t>ﺕ</a:t>
            </a:r>
            <a:endParaRPr lang="en-US" altLang="ar-SA" sz="2400">
              <a:solidFill>
                <a:srgbClr val="0000CC"/>
              </a:solidFill>
            </a:endParaRPr>
          </a:p>
        </p:txBody>
      </p:sp>
      <p:pic>
        <p:nvPicPr>
          <p:cNvPr id="16" name="صورة 15">
            <a:extLst>
              <a:ext uri="{FF2B5EF4-FFF2-40B4-BE49-F238E27FC236}">
                <a16:creationId xmlns:a16="http://schemas.microsoft.com/office/drawing/2014/main" id="{DE0422F9-73B9-3BC6-3D1E-ACE6218D6DE1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872" y="78033"/>
            <a:ext cx="1143073" cy="143818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A1CAC00A-78DD-DE5B-DFA2-328C861D90CB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5">
                <a:lumMod val="7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009669" y="1487486"/>
            <a:ext cx="2219325" cy="533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2E336A20-41F9-8C13-3427-B282D04D14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28220" y="1544636"/>
            <a:ext cx="447675" cy="419100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CCC3B0BB-24E8-BDBA-B3B3-721F90720BC1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926318" y="3079056"/>
            <a:ext cx="2940679" cy="369685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3B91FE50-B252-480E-A114-FBF3B436C72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52412" y="2625168"/>
            <a:ext cx="2045767" cy="34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621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77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77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7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7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7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17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4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2000"/>
                                        <p:tgtEl>
                                          <p:spTgt spid="117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178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178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178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7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17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17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1177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7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78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78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117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7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7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1000"/>
                                        <p:tgtEl>
                                          <p:spTgt spid="117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89" grpId="0"/>
      <p:bldP spid="117797" grpId="0"/>
      <p:bldP spid="117806" grpId="0" animBg="1"/>
      <p:bldP spid="117806" grpId="1" animBg="1"/>
      <p:bldP spid="36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89" name="Text Box 29"/>
          <p:cNvSpPr txBox="1">
            <a:spLocks noChangeArrowheads="1"/>
          </p:cNvSpPr>
          <p:nvPr/>
        </p:nvSpPr>
        <p:spPr bwMode="auto">
          <a:xfrm>
            <a:off x="6371800" y="2332666"/>
            <a:ext cx="179333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ar-SA" altLang="ar-SA" sz="2400" b="1">
                <a:cs typeface="Al-KsorZulfiMath"/>
              </a:rPr>
              <a:t>ﺕ</a:t>
            </a:r>
            <a:r>
              <a:rPr lang="ar-SA" altLang="ar-SA" sz="2400" b="1">
                <a:solidFill>
                  <a:srgbClr val="FF0000"/>
                </a:solidFill>
              </a:rPr>
              <a:t>20٪ </a:t>
            </a:r>
            <a:r>
              <a:rPr lang="ar-SA" altLang="ar-SA" sz="2400" b="1">
                <a:solidFill>
                  <a:srgbClr val="00B050"/>
                </a:solidFill>
              </a:rPr>
              <a:t>من</a:t>
            </a:r>
            <a:r>
              <a:rPr lang="ar-SA" altLang="ar-SA" sz="2400" b="1"/>
              <a:t> 30</a:t>
            </a:r>
            <a:endParaRPr lang="en-US" altLang="ar-SA" sz="2400"/>
          </a:p>
        </p:txBody>
      </p:sp>
      <p:sp>
        <p:nvSpPr>
          <p:cNvPr id="36" name="Text Box 36"/>
          <p:cNvSpPr txBox="1">
            <a:spLocks noChangeArrowheads="1"/>
          </p:cNvSpPr>
          <p:nvPr/>
        </p:nvSpPr>
        <p:spPr bwMode="auto">
          <a:xfrm>
            <a:off x="7657416" y="3378991"/>
            <a:ext cx="85683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l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ar-SA" altLang="ar-SA" sz="2400" b="1">
                <a:solidFill>
                  <a:srgbClr val="0000CC"/>
                </a:solidFill>
                <a:latin typeface="Arial"/>
                <a:cs typeface="Al-KsorZulfiMath"/>
              </a:rPr>
              <a:t>ﺕ</a:t>
            </a:r>
            <a:r>
              <a:rPr lang="ar-SA" altLang="ar-SA" sz="2400">
                <a:solidFill>
                  <a:srgbClr val="0000CC"/>
                </a:solidFill>
                <a:latin typeface="Arial"/>
                <a:cs typeface="Arial"/>
              </a:rPr>
              <a:t>6</a:t>
            </a:r>
            <a:endParaRPr lang="en-US" altLang="ar-SA" sz="2400">
              <a:solidFill>
                <a:srgbClr val="0000CC"/>
              </a:solidFill>
              <a:latin typeface="Arial"/>
              <a:cs typeface="Arial"/>
            </a:endParaRPr>
          </a:p>
        </p:txBody>
      </p:sp>
      <p:sp>
        <p:nvSpPr>
          <p:cNvPr id="59" name="Text Box 61"/>
          <p:cNvSpPr txBox="1">
            <a:spLocks noChangeArrowheads="1"/>
          </p:cNvSpPr>
          <p:nvPr/>
        </p:nvSpPr>
        <p:spPr bwMode="auto">
          <a:xfrm>
            <a:off x="3355600" y="2392863"/>
            <a:ext cx="171238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ar-SA" altLang="ar-SA" sz="2400" b="1">
                <a:solidFill>
                  <a:srgbClr val="CC0066"/>
                </a:solidFill>
                <a:latin typeface="Arial"/>
                <a:cs typeface="Al-KsorZulfiMath"/>
              </a:rPr>
              <a:t>ﺕ</a:t>
            </a:r>
            <a:r>
              <a:rPr lang="ar-SA" altLang="ar-SA" sz="2400" b="1">
                <a:solidFill>
                  <a:srgbClr val="FF0000"/>
                </a:solidFill>
                <a:latin typeface="Arial"/>
                <a:cs typeface="Arial"/>
              </a:rPr>
              <a:t>25٪ </a:t>
            </a:r>
            <a:r>
              <a:rPr lang="ar-SA" altLang="ar-SA" sz="2400" b="1">
                <a:solidFill>
                  <a:srgbClr val="00B050"/>
                </a:solidFill>
                <a:latin typeface="Arial"/>
                <a:cs typeface="Arial"/>
              </a:rPr>
              <a:t>من</a:t>
            </a:r>
            <a:r>
              <a:rPr lang="ar-SA" altLang="ar-SA" sz="2400" b="1">
                <a:solidFill>
                  <a:srgbClr val="CC0066"/>
                </a:solidFill>
                <a:latin typeface="Arial"/>
                <a:cs typeface="Arial"/>
              </a:rPr>
              <a:t> </a:t>
            </a:r>
            <a:r>
              <a:rPr lang="ar-SA" altLang="ar-SA" sz="2400" b="1">
                <a:latin typeface="Arial"/>
                <a:cs typeface="Arial"/>
              </a:rPr>
              <a:t>40</a:t>
            </a:r>
            <a:endParaRPr lang="en-US" altLang="ar-SA" sz="2400">
              <a:solidFill>
                <a:srgbClr val="CC0066"/>
              </a:solidFill>
              <a:latin typeface="Arial"/>
              <a:cs typeface="Arial"/>
            </a:endParaRPr>
          </a:p>
        </p:txBody>
      </p:sp>
      <p:sp>
        <p:nvSpPr>
          <p:cNvPr id="69" name="Text Box 28"/>
          <p:cNvSpPr txBox="1">
            <a:spLocks noChangeArrowheads="1"/>
          </p:cNvSpPr>
          <p:nvPr/>
        </p:nvSpPr>
        <p:spPr bwMode="auto">
          <a:xfrm>
            <a:off x="4365917" y="3326049"/>
            <a:ext cx="96502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l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ar-SA" altLang="ar-SA" sz="2400" b="1">
                <a:solidFill>
                  <a:srgbClr val="0000CC"/>
                </a:solidFill>
                <a:latin typeface="Arial"/>
                <a:cs typeface="Al-KsorZulfiMath"/>
              </a:rPr>
              <a:t>ﺕ</a:t>
            </a:r>
            <a:r>
              <a:rPr lang="ar-SA" altLang="ar-SA" sz="2400">
                <a:solidFill>
                  <a:srgbClr val="0000CC"/>
                </a:solidFill>
              </a:rPr>
              <a:t>10</a:t>
            </a:r>
            <a:endParaRPr lang="en-US" altLang="ar-SA" sz="2400">
              <a:solidFill>
                <a:srgbClr val="0000CC"/>
              </a:solidFill>
              <a:latin typeface="Arial"/>
              <a:cs typeface="Arial"/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DCEA0FEA-794A-9B35-361E-B9FE2986C2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8470" y="879068"/>
            <a:ext cx="1389765" cy="28562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3EDD46F3-6C3F-B60F-73AE-2F4FE4079C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0925" y="1050873"/>
            <a:ext cx="1075184" cy="167998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EC16F93A-703B-3598-ABFB-E2425514DACA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5">
                <a:lumMod val="5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444208" y="1658323"/>
            <a:ext cx="2009719" cy="4437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903AEF3C-6B00-FC7C-11D9-C7418CBB29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78109" y="1639995"/>
            <a:ext cx="438150" cy="428625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5C0716BD-710B-AACF-BC2E-286A57D7E2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54168" y="1688511"/>
            <a:ext cx="447675" cy="428625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FFD2FCFA-5182-6724-470A-2698B0520C21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5">
                <a:lumMod val="5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288129" y="1665862"/>
            <a:ext cx="2152650" cy="4286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DE0422F9-73B9-3BC6-3D1E-ACE6218D6DE1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872" y="78033"/>
            <a:ext cx="1143073" cy="143818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0B69E61A-6A80-0A5B-3D04-75176B80AE1E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accent5">
                <a:lumMod val="5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79512" y="1663185"/>
            <a:ext cx="2219325" cy="4539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DBA99135-C5FF-2610-7C5D-1C934C78724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34164" y="1732721"/>
            <a:ext cx="447675" cy="419100"/>
          </a:xfrm>
          <a:prstGeom prst="rect">
            <a:avLst/>
          </a:prstGeom>
        </p:spPr>
      </p:pic>
      <p:sp>
        <p:nvSpPr>
          <p:cNvPr id="6" name="Text Box 29">
            <a:extLst>
              <a:ext uri="{FF2B5EF4-FFF2-40B4-BE49-F238E27FC236}">
                <a16:creationId xmlns:a16="http://schemas.microsoft.com/office/drawing/2014/main" id="{A34A5B9E-311E-9085-3209-E0D1FBCB6B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863" y="2332666"/>
            <a:ext cx="212662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ar-SA" altLang="ar-SA" sz="2400" b="1">
                <a:cs typeface="Al-KsorZulfiMath"/>
              </a:rPr>
              <a:t>ﺕ</a:t>
            </a:r>
            <a:r>
              <a:rPr lang="ar-SA" altLang="ar-SA" sz="2400" b="1">
                <a:solidFill>
                  <a:srgbClr val="FF0000"/>
                </a:solidFill>
                <a:cs typeface="Al-KsorZulfiMath"/>
              </a:rPr>
              <a:t> </a:t>
            </a:r>
            <a:r>
              <a:rPr lang="ar-SA" altLang="ar-SA" sz="2400" b="1">
                <a:solidFill>
                  <a:srgbClr val="FF0000"/>
                </a:solidFill>
              </a:rPr>
              <a:t>60٪ </a:t>
            </a:r>
            <a:r>
              <a:rPr lang="ar-SA" altLang="ar-SA" sz="2400" b="1">
                <a:solidFill>
                  <a:srgbClr val="00B050"/>
                </a:solidFill>
              </a:rPr>
              <a:t>من</a:t>
            </a:r>
            <a:r>
              <a:rPr lang="ar-SA" altLang="ar-SA" sz="2400" b="1"/>
              <a:t> 75</a:t>
            </a:r>
            <a:endParaRPr lang="en-US" altLang="ar-SA" sz="2400"/>
          </a:p>
        </p:txBody>
      </p:sp>
      <p:sp>
        <p:nvSpPr>
          <p:cNvPr id="8" name="Text Box 28">
            <a:extLst>
              <a:ext uri="{FF2B5EF4-FFF2-40B4-BE49-F238E27FC236}">
                <a16:creationId xmlns:a16="http://schemas.microsoft.com/office/drawing/2014/main" id="{5D485732-6DE6-E8A1-7C2F-E403990339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80" y="3326049"/>
            <a:ext cx="96502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l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ar-SA" altLang="ar-SA" sz="2400">
                <a:solidFill>
                  <a:srgbClr val="0000CC"/>
                </a:solidFill>
                <a:latin typeface="Arial"/>
                <a:cs typeface="Al-KsorZulfiMath"/>
              </a:rPr>
              <a:t>ﺕ</a:t>
            </a:r>
            <a:r>
              <a:rPr lang="ar-SA" altLang="ar-SA" sz="2400">
                <a:solidFill>
                  <a:srgbClr val="0000CC"/>
                </a:solidFill>
              </a:rPr>
              <a:t>42</a:t>
            </a:r>
            <a:endParaRPr lang="en-US" altLang="ar-SA" sz="2400">
              <a:solidFill>
                <a:srgbClr val="0000CC"/>
              </a:solidFill>
              <a:latin typeface="Arial"/>
              <a:cs typeface="Arial"/>
            </a:endParaRPr>
          </a:p>
        </p:txBody>
      </p:sp>
      <p:sp>
        <p:nvSpPr>
          <p:cNvPr id="12" name="Text Box 29">
            <a:extLst>
              <a:ext uri="{FF2B5EF4-FFF2-40B4-BE49-F238E27FC236}">
                <a16:creationId xmlns:a16="http://schemas.microsoft.com/office/drawing/2014/main" id="{07D638FA-1B0C-4669-C7B0-D94FB23D3E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4519" y="2852786"/>
            <a:ext cx="179333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ar-SA" altLang="ar-SA" sz="2400" b="1">
                <a:cs typeface="Al-KsorZulfiMath"/>
              </a:rPr>
              <a:t>ﺕ</a:t>
            </a:r>
            <a:r>
              <a:rPr lang="ar-SA" altLang="ar-SA" sz="2400" b="1">
                <a:solidFill>
                  <a:srgbClr val="FF0000"/>
                </a:solidFill>
              </a:rPr>
              <a:t>20 </a:t>
            </a:r>
            <a:r>
              <a:rPr lang="ar-SA" altLang="ar-SA" sz="2400" b="1">
                <a:solidFill>
                  <a:srgbClr val="00B050"/>
                </a:solidFill>
              </a:rPr>
              <a:t>×</a:t>
            </a:r>
            <a:r>
              <a:rPr lang="ar-SA" altLang="ar-SA" sz="2400" b="1"/>
              <a:t> 30</a:t>
            </a:r>
            <a:endParaRPr lang="en-US" altLang="ar-SA" sz="2400"/>
          </a:p>
        </p:txBody>
      </p:sp>
      <p:sp>
        <p:nvSpPr>
          <p:cNvPr id="15" name="Text Box 61">
            <a:extLst>
              <a:ext uri="{FF2B5EF4-FFF2-40B4-BE49-F238E27FC236}">
                <a16:creationId xmlns:a16="http://schemas.microsoft.com/office/drawing/2014/main" id="{ADE0FFF8-B578-29FA-B198-87C4E15871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5600" y="2864384"/>
            <a:ext cx="171238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ar-SA" altLang="ar-SA" sz="2400" b="1">
                <a:solidFill>
                  <a:srgbClr val="CC0066"/>
                </a:solidFill>
                <a:latin typeface="Arial"/>
                <a:cs typeface="Al-KsorZulfiMath"/>
              </a:rPr>
              <a:t>ﺕ</a:t>
            </a:r>
            <a:r>
              <a:rPr lang="ar-SA" altLang="ar-SA" sz="2400" b="1">
                <a:solidFill>
                  <a:srgbClr val="FF0000"/>
                </a:solidFill>
                <a:latin typeface="Arial"/>
                <a:cs typeface="Arial"/>
              </a:rPr>
              <a:t>25 </a:t>
            </a:r>
            <a:r>
              <a:rPr lang="ar-SA" altLang="ar-SA" sz="2400" b="1">
                <a:solidFill>
                  <a:srgbClr val="00B050"/>
                </a:solidFill>
                <a:latin typeface="Arial"/>
                <a:cs typeface="Arial"/>
              </a:rPr>
              <a:t>×</a:t>
            </a:r>
            <a:r>
              <a:rPr lang="ar-SA" altLang="ar-SA" sz="2400" b="1">
                <a:solidFill>
                  <a:srgbClr val="CC0066"/>
                </a:solidFill>
                <a:latin typeface="Arial"/>
                <a:cs typeface="Arial"/>
              </a:rPr>
              <a:t> </a:t>
            </a:r>
            <a:r>
              <a:rPr lang="ar-SA" altLang="ar-SA" sz="2400" b="1">
                <a:latin typeface="Arial"/>
                <a:cs typeface="Arial"/>
              </a:rPr>
              <a:t>40</a:t>
            </a:r>
            <a:endParaRPr lang="en-US" altLang="ar-SA" sz="2400">
              <a:solidFill>
                <a:srgbClr val="CC0066"/>
              </a:solidFill>
              <a:latin typeface="Arial"/>
              <a:cs typeface="Arial"/>
            </a:endParaRPr>
          </a:p>
        </p:txBody>
      </p:sp>
      <p:sp>
        <p:nvSpPr>
          <p:cNvPr id="17" name="Text Box 29">
            <a:extLst>
              <a:ext uri="{FF2B5EF4-FFF2-40B4-BE49-F238E27FC236}">
                <a16:creationId xmlns:a16="http://schemas.microsoft.com/office/drawing/2014/main" id="{477CCD12-3AFC-D1B6-2AF7-1D2F8E3162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2852785"/>
            <a:ext cx="159690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ar-SA" altLang="ar-SA" sz="2400" b="1">
                <a:cs typeface="Al-KsorZulfiMath"/>
              </a:rPr>
              <a:t>ﺕ</a:t>
            </a:r>
            <a:r>
              <a:rPr lang="ar-SA" altLang="ar-SA" sz="2400" b="1">
                <a:solidFill>
                  <a:srgbClr val="FF0000"/>
                </a:solidFill>
                <a:cs typeface="Al-KsorZulfiMath"/>
              </a:rPr>
              <a:t> </a:t>
            </a:r>
            <a:r>
              <a:rPr lang="ar-SA" altLang="ar-SA" sz="2400" b="1">
                <a:solidFill>
                  <a:srgbClr val="FF0000"/>
                </a:solidFill>
              </a:rPr>
              <a:t>60 </a:t>
            </a:r>
            <a:r>
              <a:rPr lang="ar-SA" altLang="ar-SA" sz="2400" b="1">
                <a:solidFill>
                  <a:srgbClr val="00B050"/>
                </a:solidFill>
              </a:rPr>
              <a:t>×</a:t>
            </a:r>
            <a:r>
              <a:rPr lang="ar-SA" altLang="ar-SA" sz="2400" b="1"/>
              <a:t> 75</a:t>
            </a:r>
            <a:endParaRPr lang="en-US" altLang="ar-SA" sz="2400"/>
          </a:p>
        </p:txBody>
      </p:sp>
      <p:cxnSp>
        <p:nvCxnSpPr>
          <p:cNvPr id="19" name="رابط مستقيم 18">
            <a:extLst>
              <a:ext uri="{FF2B5EF4-FFF2-40B4-BE49-F238E27FC236}">
                <a16:creationId xmlns:a16="http://schemas.microsoft.com/office/drawing/2014/main" id="{2D07E40D-1AB7-AA55-8C4A-82EA63645B99}"/>
              </a:ext>
            </a:extLst>
          </p:cNvPr>
          <p:cNvCxnSpPr>
            <a:cxnSpLocks/>
          </p:cNvCxnSpPr>
          <p:nvPr/>
        </p:nvCxnSpPr>
        <p:spPr>
          <a:xfrm flipH="1">
            <a:off x="7821069" y="3015699"/>
            <a:ext cx="108000" cy="11114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رابط مستقيم 20">
            <a:extLst>
              <a:ext uri="{FF2B5EF4-FFF2-40B4-BE49-F238E27FC236}">
                <a16:creationId xmlns:a16="http://schemas.microsoft.com/office/drawing/2014/main" id="{9A166125-4A72-907C-2FD8-D227ECEB176E}"/>
              </a:ext>
            </a:extLst>
          </p:cNvPr>
          <p:cNvCxnSpPr>
            <a:cxnSpLocks/>
          </p:cNvCxnSpPr>
          <p:nvPr/>
        </p:nvCxnSpPr>
        <p:spPr>
          <a:xfrm flipH="1">
            <a:off x="7132109" y="3039644"/>
            <a:ext cx="108000" cy="11114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077BE7A5-F983-7BA7-70DB-E51D7F88A845}"/>
              </a:ext>
            </a:extLst>
          </p:cNvPr>
          <p:cNvSpPr txBox="1"/>
          <p:nvPr/>
        </p:nvSpPr>
        <p:spPr>
          <a:xfrm>
            <a:off x="3707904" y="3787714"/>
            <a:ext cx="136008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b="1"/>
              <a:t>بعد مانضرب نشيل صفرين</a:t>
            </a:r>
          </a:p>
        </p:txBody>
      </p:sp>
      <p:sp>
        <p:nvSpPr>
          <p:cNvPr id="27" name="مربع نص 26">
            <a:extLst>
              <a:ext uri="{FF2B5EF4-FFF2-40B4-BE49-F238E27FC236}">
                <a16:creationId xmlns:a16="http://schemas.microsoft.com/office/drawing/2014/main" id="{98EEAD0E-5D99-2B75-A226-404C3CE7FB09}"/>
              </a:ext>
            </a:extLst>
          </p:cNvPr>
          <p:cNvSpPr txBox="1"/>
          <p:nvPr/>
        </p:nvSpPr>
        <p:spPr>
          <a:xfrm>
            <a:off x="873989" y="3799313"/>
            <a:ext cx="136008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b="1"/>
              <a:t>بعد مانضرب نشيل صفرين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2D8310F0-84A2-912C-9276-43D9DF9BBDDC}"/>
              </a:ext>
            </a:extLst>
          </p:cNvPr>
          <p:cNvSpPr txBox="1"/>
          <p:nvPr/>
        </p:nvSpPr>
        <p:spPr>
          <a:xfrm>
            <a:off x="2915816" y="426761"/>
            <a:ext cx="597212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>
                <a:highlight>
                  <a:srgbClr val="FFFF00"/>
                </a:highlight>
              </a:rPr>
              <a:t>الحل  بطريقة منتشرة في مقاطع فيديو وتستخدم للتدريب على اختبار القدرات</a:t>
            </a:r>
          </a:p>
        </p:txBody>
      </p:sp>
    </p:spTree>
    <p:extLst>
      <p:ext uri="{BB962C8B-B14F-4D97-AF65-F5344CB8AC3E}">
        <p14:creationId xmlns:p14="http://schemas.microsoft.com/office/powerpoint/2010/main" val="745065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77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77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7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89" grpId="0"/>
      <p:bldP spid="36" grpId="0"/>
      <p:bldP spid="59" grpId="0"/>
      <p:bldP spid="69" grpId="0"/>
      <p:bldP spid="6" grpId="0"/>
      <p:bldP spid="8" grpId="0"/>
      <p:bldP spid="12" grpId="0"/>
      <p:bldP spid="15" grpId="0"/>
      <p:bldP spid="17" grpId="0"/>
      <p:bldP spid="26" grpId="0"/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894" name="Group 14"/>
          <p:cNvGrpSpPr>
            <a:grpSpLocks/>
          </p:cNvGrpSpPr>
          <p:nvPr/>
        </p:nvGrpSpPr>
        <p:grpSpPr bwMode="auto">
          <a:xfrm>
            <a:off x="6643806" y="2574328"/>
            <a:ext cx="1610753" cy="771525"/>
            <a:chOff x="3674" y="2354"/>
            <a:chExt cx="872" cy="486"/>
          </a:xfrm>
        </p:grpSpPr>
        <p:grpSp>
          <p:nvGrpSpPr>
            <p:cNvPr id="15382" name="Group 15"/>
            <p:cNvGrpSpPr>
              <a:grpSpLocks/>
            </p:cNvGrpSpPr>
            <p:nvPr/>
          </p:nvGrpSpPr>
          <p:grpSpPr bwMode="auto">
            <a:xfrm>
              <a:off x="4150" y="2354"/>
              <a:ext cx="210" cy="486"/>
              <a:chOff x="2342" y="1849"/>
              <a:chExt cx="210" cy="486"/>
            </a:xfrm>
          </p:grpSpPr>
          <p:sp>
            <p:nvSpPr>
              <p:cNvPr id="15386" name="Text Box 16"/>
              <p:cNvSpPr txBox="1">
                <a:spLocks noChangeArrowheads="1"/>
              </p:cNvSpPr>
              <p:nvPr/>
            </p:nvSpPr>
            <p:spPr bwMode="auto">
              <a:xfrm>
                <a:off x="2342" y="1849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400" b="1">
                    <a:solidFill>
                      <a:srgbClr val="FF0000"/>
                    </a:solidFill>
                  </a:rPr>
                  <a:t>1</a:t>
                </a:r>
                <a:endParaRPr lang="en-US" altLang="ar-SA" sz="2400" b="1">
                  <a:solidFill>
                    <a:srgbClr val="FF0000"/>
                  </a:solidFill>
                </a:endParaRPr>
              </a:p>
            </p:txBody>
          </p:sp>
          <p:sp>
            <p:nvSpPr>
              <p:cNvPr id="15387" name="Line 17"/>
              <p:cNvSpPr>
                <a:spLocks noChangeShapeType="1"/>
              </p:cNvSpPr>
              <p:nvPr/>
            </p:nvSpPr>
            <p:spPr bwMode="auto">
              <a:xfrm flipH="1">
                <a:off x="2388" y="2079"/>
                <a:ext cx="143" cy="0"/>
              </a:xfrm>
              <a:prstGeom prst="line">
                <a:avLst/>
              </a:prstGeom>
              <a:noFill/>
              <a:ln w="38100">
                <a:solidFill>
                  <a:srgbClr val="CC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15388" name="Text Box 18"/>
              <p:cNvSpPr txBox="1">
                <a:spLocks noChangeArrowheads="1"/>
              </p:cNvSpPr>
              <p:nvPr/>
            </p:nvSpPr>
            <p:spPr bwMode="auto">
              <a:xfrm>
                <a:off x="2342" y="2047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400" b="1">
                    <a:solidFill>
                      <a:srgbClr val="FF0000"/>
                    </a:solidFill>
                  </a:rPr>
                  <a:t>4</a:t>
                </a:r>
                <a:endParaRPr lang="en-US" altLang="ar-SA" sz="2400" b="1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15383" name="Text Box 19"/>
            <p:cNvSpPr txBox="1">
              <a:spLocks noChangeArrowheads="1"/>
            </p:cNvSpPr>
            <p:nvPr/>
          </p:nvSpPr>
          <p:spPr bwMode="auto">
            <a:xfrm>
              <a:off x="3964" y="2449"/>
              <a:ext cx="2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400" b="1">
                  <a:solidFill>
                    <a:srgbClr val="00B050"/>
                  </a:solidFill>
                </a:rPr>
                <a:t>×</a:t>
              </a:r>
              <a:endParaRPr lang="en-US" altLang="ar-SA" sz="2400">
                <a:solidFill>
                  <a:srgbClr val="00B050"/>
                </a:solidFill>
              </a:endParaRPr>
            </a:p>
          </p:txBody>
        </p:sp>
        <p:sp>
          <p:nvSpPr>
            <p:cNvPr id="15384" name="Text Box 20"/>
            <p:cNvSpPr txBox="1">
              <a:spLocks noChangeArrowheads="1"/>
            </p:cNvSpPr>
            <p:nvPr/>
          </p:nvSpPr>
          <p:spPr bwMode="auto">
            <a:xfrm>
              <a:off x="3674" y="2449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400" b="1"/>
                <a:t>44</a:t>
              </a:r>
              <a:endParaRPr lang="en-US" altLang="ar-SA" sz="2400"/>
            </a:p>
          </p:txBody>
        </p:sp>
        <p:sp>
          <p:nvSpPr>
            <p:cNvPr id="15385" name="Text Box 21"/>
            <p:cNvSpPr txBox="1">
              <a:spLocks noChangeArrowheads="1"/>
            </p:cNvSpPr>
            <p:nvPr/>
          </p:nvSpPr>
          <p:spPr bwMode="auto">
            <a:xfrm>
              <a:off x="4320" y="2433"/>
              <a:ext cx="2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l-KsorZulfiMath"/>
                </a:rPr>
                <a:t>ﺕ</a:t>
              </a:r>
              <a:r>
                <a:rPr kumimoji="0" lang="en-US" altLang="ar-SA" sz="24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/>
                </a:rPr>
                <a:t> </a:t>
              </a:r>
              <a:endParaRPr kumimoji="0" lang="ar-SA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122904" name="Group 24"/>
          <p:cNvGrpSpPr>
            <a:grpSpLocks/>
          </p:cNvGrpSpPr>
          <p:nvPr/>
        </p:nvGrpSpPr>
        <p:grpSpPr bwMode="auto">
          <a:xfrm>
            <a:off x="906256" y="3613289"/>
            <a:ext cx="7840662" cy="3097212"/>
            <a:chOff x="703" y="1706"/>
            <a:chExt cx="4939" cy="1951"/>
          </a:xfrm>
        </p:grpSpPr>
        <p:pic>
          <p:nvPicPr>
            <p:cNvPr id="15376" name="Picture 2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" y="1706"/>
              <a:ext cx="4939" cy="15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77" name="AutoShape 26"/>
            <p:cNvSpPr>
              <a:spLocks noChangeArrowheads="1"/>
            </p:cNvSpPr>
            <p:nvPr/>
          </p:nvSpPr>
          <p:spPr bwMode="auto">
            <a:xfrm>
              <a:off x="4608" y="3294"/>
              <a:ext cx="1003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ar-SA" altLang="ar-SA" sz="2400" b="1">
                  <a:solidFill>
                    <a:srgbClr val="000000"/>
                  </a:solidFill>
                </a:rPr>
                <a:t>1٪ = 0.01</a:t>
              </a:r>
            </a:p>
          </p:txBody>
        </p:sp>
        <p:sp>
          <p:nvSpPr>
            <p:cNvPr id="15378" name="AutoShape 27"/>
            <p:cNvSpPr>
              <a:spLocks noChangeArrowheads="1"/>
            </p:cNvSpPr>
            <p:nvPr/>
          </p:nvSpPr>
          <p:spPr bwMode="auto">
            <a:xfrm>
              <a:off x="3637" y="3294"/>
              <a:ext cx="976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ar-SA" altLang="ar-SA" sz="2400" b="1">
                  <a:solidFill>
                    <a:srgbClr val="000000"/>
                  </a:solidFill>
                </a:rPr>
                <a:t>2٪ = 0.02</a:t>
              </a:r>
            </a:p>
          </p:txBody>
        </p:sp>
        <p:sp>
          <p:nvSpPr>
            <p:cNvPr id="15379" name="AutoShape 28"/>
            <p:cNvSpPr>
              <a:spLocks noChangeArrowheads="1"/>
            </p:cNvSpPr>
            <p:nvPr/>
          </p:nvSpPr>
          <p:spPr bwMode="auto">
            <a:xfrm>
              <a:off x="2667" y="3294"/>
              <a:ext cx="975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ar-SA" altLang="ar-SA" sz="2400" b="1">
                  <a:solidFill>
                    <a:srgbClr val="000000"/>
                  </a:solidFill>
                </a:rPr>
                <a:t>3٪ = 0.03</a:t>
              </a:r>
            </a:p>
          </p:txBody>
        </p:sp>
        <p:sp>
          <p:nvSpPr>
            <p:cNvPr id="15380" name="AutoShape 29"/>
            <p:cNvSpPr>
              <a:spLocks noChangeArrowheads="1"/>
            </p:cNvSpPr>
            <p:nvPr/>
          </p:nvSpPr>
          <p:spPr bwMode="auto">
            <a:xfrm>
              <a:off x="1710" y="3294"/>
              <a:ext cx="943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ar-SA" altLang="ar-SA" sz="2400" b="1">
                  <a:solidFill>
                    <a:srgbClr val="000000"/>
                  </a:solidFill>
                </a:rPr>
                <a:t>4٪ = 0.04</a:t>
              </a:r>
            </a:p>
          </p:txBody>
        </p:sp>
        <p:sp>
          <p:nvSpPr>
            <p:cNvPr id="15381" name="AutoShape 30"/>
            <p:cNvSpPr>
              <a:spLocks noChangeArrowheads="1"/>
            </p:cNvSpPr>
            <p:nvPr/>
          </p:nvSpPr>
          <p:spPr bwMode="auto">
            <a:xfrm>
              <a:off x="758" y="3294"/>
              <a:ext cx="943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ar-SA" altLang="ar-SA" sz="2400" b="1">
                  <a:solidFill>
                    <a:srgbClr val="000000"/>
                  </a:solidFill>
                </a:rPr>
                <a:t>10٪ = 0.1</a:t>
              </a:r>
            </a:p>
          </p:txBody>
        </p:sp>
      </p:grpSp>
      <p:sp>
        <p:nvSpPr>
          <p:cNvPr id="122913" name="Rectangle 33"/>
          <p:cNvSpPr>
            <a:spLocks noChangeArrowheads="1"/>
          </p:cNvSpPr>
          <p:nvPr/>
        </p:nvSpPr>
        <p:spPr bwMode="auto">
          <a:xfrm>
            <a:off x="7107238" y="3976688"/>
            <a:ext cx="1547812" cy="539750"/>
          </a:xfrm>
          <a:prstGeom prst="rect">
            <a:avLst/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grpSp>
        <p:nvGrpSpPr>
          <p:cNvPr id="82" name="Group 24"/>
          <p:cNvGrpSpPr>
            <a:grpSpLocks/>
          </p:cNvGrpSpPr>
          <p:nvPr/>
        </p:nvGrpSpPr>
        <p:grpSpPr bwMode="auto">
          <a:xfrm>
            <a:off x="828468" y="3613289"/>
            <a:ext cx="7840662" cy="3097212"/>
            <a:chOff x="703" y="1706"/>
            <a:chExt cx="4939" cy="1951"/>
          </a:xfrm>
        </p:grpSpPr>
        <p:pic>
          <p:nvPicPr>
            <p:cNvPr id="83" name="Picture 2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" y="1706"/>
              <a:ext cx="4939" cy="15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4" name="AutoShape 26"/>
            <p:cNvSpPr>
              <a:spLocks noChangeArrowheads="1"/>
            </p:cNvSpPr>
            <p:nvPr/>
          </p:nvSpPr>
          <p:spPr bwMode="auto">
            <a:xfrm>
              <a:off x="4608" y="3294"/>
              <a:ext cx="1003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ar-SA" altLang="ar-SA" sz="2400" b="1">
                  <a:solidFill>
                    <a:srgbClr val="000000"/>
                  </a:solidFill>
                </a:rPr>
                <a:t>1٪ = 0.01</a:t>
              </a:r>
            </a:p>
          </p:txBody>
        </p:sp>
        <p:sp>
          <p:nvSpPr>
            <p:cNvPr id="85" name="AutoShape 27"/>
            <p:cNvSpPr>
              <a:spLocks noChangeArrowheads="1"/>
            </p:cNvSpPr>
            <p:nvPr/>
          </p:nvSpPr>
          <p:spPr bwMode="auto">
            <a:xfrm>
              <a:off x="3637" y="3294"/>
              <a:ext cx="976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ar-SA" altLang="ar-SA" sz="2400" b="1">
                  <a:solidFill>
                    <a:srgbClr val="000000"/>
                  </a:solidFill>
                </a:rPr>
                <a:t>2٪ = 0.02</a:t>
              </a:r>
            </a:p>
          </p:txBody>
        </p:sp>
        <p:sp>
          <p:nvSpPr>
            <p:cNvPr id="86" name="AutoShape 28"/>
            <p:cNvSpPr>
              <a:spLocks noChangeArrowheads="1"/>
            </p:cNvSpPr>
            <p:nvPr/>
          </p:nvSpPr>
          <p:spPr bwMode="auto">
            <a:xfrm>
              <a:off x="2667" y="3294"/>
              <a:ext cx="975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ar-SA" altLang="ar-SA" sz="2400" b="1">
                  <a:solidFill>
                    <a:srgbClr val="000000"/>
                  </a:solidFill>
                </a:rPr>
                <a:t>3٪ = 0.03</a:t>
              </a:r>
            </a:p>
          </p:txBody>
        </p:sp>
        <p:sp>
          <p:nvSpPr>
            <p:cNvPr id="87" name="AutoShape 29"/>
            <p:cNvSpPr>
              <a:spLocks noChangeArrowheads="1"/>
            </p:cNvSpPr>
            <p:nvPr/>
          </p:nvSpPr>
          <p:spPr bwMode="auto">
            <a:xfrm>
              <a:off x="1710" y="3294"/>
              <a:ext cx="943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ar-SA" altLang="ar-SA" sz="2400" b="1">
                  <a:solidFill>
                    <a:srgbClr val="000000"/>
                  </a:solidFill>
                </a:rPr>
                <a:t>4٪ = 0.04</a:t>
              </a:r>
            </a:p>
          </p:txBody>
        </p:sp>
        <p:sp>
          <p:nvSpPr>
            <p:cNvPr id="88" name="AutoShape 30"/>
            <p:cNvSpPr>
              <a:spLocks noChangeArrowheads="1"/>
            </p:cNvSpPr>
            <p:nvPr/>
          </p:nvSpPr>
          <p:spPr bwMode="auto">
            <a:xfrm>
              <a:off x="758" y="3294"/>
              <a:ext cx="943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ar-SA" altLang="ar-SA" sz="2400" b="1">
                  <a:solidFill>
                    <a:srgbClr val="000000"/>
                  </a:solidFill>
                </a:rPr>
                <a:t>10٪ = 0.1</a:t>
              </a:r>
            </a:p>
          </p:txBody>
        </p:sp>
      </p:grpSp>
      <p:sp>
        <p:nvSpPr>
          <p:cNvPr id="89" name="Rectangle 33"/>
          <p:cNvSpPr>
            <a:spLocks noChangeArrowheads="1"/>
          </p:cNvSpPr>
          <p:nvPr/>
        </p:nvSpPr>
        <p:spPr bwMode="auto">
          <a:xfrm>
            <a:off x="5538125" y="4516438"/>
            <a:ext cx="1547812" cy="539750"/>
          </a:xfrm>
          <a:prstGeom prst="rect">
            <a:avLst/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grpSp>
        <p:nvGrpSpPr>
          <p:cNvPr id="90" name="Group 49"/>
          <p:cNvGrpSpPr>
            <a:grpSpLocks/>
          </p:cNvGrpSpPr>
          <p:nvPr/>
        </p:nvGrpSpPr>
        <p:grpSpPr bwMode="auto">
          <a:xfrm>
            <a:off x="3953585" y="2494034"/>
            <a:ext cx="1768476" cy="771525"/>
            <a:chOff x="3027" y="2354"/>
            <a:chExt cx="1114" cy="486"/>
          </a:xfrm>
        </p:grpSpPr>
        <p:grpSp>
          <p:nvGrpSpPr>
            <p:cNvPr id="91" name="Group 18"/>
            <p:cNvGrpSpPr>
              <a:grpSpLocks/>
            </p:cNvGrpSpPr>
            <p:nvPr/>
          </p:nvGrpSpPr>
          <p:grpSpPr bwMode="auto">
            <a:xfrm>
              <a:off x="3633" y="2354"/>
              <a:ext cx="296" cy="486"/>
              <a:chOff x="2342" y="1849"/>
              <a:chExt cx="210" cy="486"/>
            </a:xfrm>
          </p:grpSpPr>
          <p:sp>
            <p:nvSpPr>
              <p:cNvPr id="95" name="Text Box 19"/>
              <p:cNvSpPr txBox="1">
                <a:spLocks noChangeArrowheads="1"/>
              </p:cNvSpPr>
              <p:nvPr/>
            </p:nvSpPr>
            <p:spPr bwMode="auto">
              <a:xfrm>
                <a:off x="2342" y="1849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2</a:t>
                </a:r>
                <a:endParaRPr kumimoji="0" lang="en-US" altLang="ar-SA" sz="2400" b="1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6" name="Line 20"/>
              <p:cNvSpPr>
                <a:spLocks noChangeShapeType="1"/>
              </p:cNvSpPr>
              <p:nvPr/>
            </p:nvSpPr>
            <p:spPr bwMode="auto">
              <a:xfrm flipH="1">
                <a:off x="2388" y="2079"/>
                <a:ext cx="143" cy="0"/>
              </a:xfrm>
              <a:prstGeom prst="line">
                <a:avLst/>
              </a:prstGeom>
              <a:noFill/>
              <a:ln w="38100">
                <a:solidFill>
                  <a:srgbClr val="CC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7" name="Text Box 21"/>
              <p:cNvSpPr txBox="1">
                <a:spLocks noChangeArrowheads="1"/>
              </p:cNvSpPr>
              <p:nvPr/>
            </p:nvSpPr>
            <p:spPr bwMode="auto">
              <a:xfrm>
                <a:off x="2342" y="2047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5</a:t>
                </a:r>
                <a:endParaRPr kumimoji="0" lang="en-US" altLang="ar-SA" sz="2400" b="1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92" name="Text Box 22"/>
            <p:cNvSpPr txBox="1">
              <a:spLocks noChangeArrowheads="1"/>
            </p:cNvSpPr>
            <p:nvPr/>
          </p:nvSpPr>
          <p:spPr bwMode="auto">
            <a:xfrm>
              <a:off x="3371" y="2449"/>
              <a:ext cx="31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×</a:t>
              </a:r>
              <a:endParaRPr kumimoji="0" lang="en-US" altLang="ar-SA" sz="2400" b="0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" name="Text Box 23"/>
            <p:cNvSpPr txBox="1">
              <a:spLocks noChangeArrowheads="1"/>
            </p:cNvSpPr>
            <p:nvPr/>
          </p:nvSpPr>
          <p:spPr bwMode="auto">
            <a:xfrm>
              <a:off x="3027" y="2449"/>
              <a:ext cx="5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50</a:t>
              </a:r>
              <a:endParaRPr kumimoji="0" lang="en-US" altLang="ar-SA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4" name="Text Box 24"/>
            <p:cNvSpPr txBox="1">
              <a:spLocks noChangeArrowheads="1"/>
            </p:cNvSpPr>
            <p:nvPr/>
          </p:nvSpPr>
          <p:spPr bwMode="auto">
            <a:xfrm>
              <a:off x="3823" y="2466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l-KsorZulfiMath"/>
                </a:rPr>
                <a:t>ﺕ</a:t>
              </a:r>
              <a:r>
                <a:rPr kumimoji="0" lang="en-US" altLang="ar-SA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 </a:t>
              </a: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99" name="Group 24"/>
          <p:cNvGrpSpPr>
            <a:grpSpLocks/>
          </p:cNvGrpSpPr>
          <p:nvPr/>
        </p:nvGrpSpPr>
        <p:grpSpPr bwMode="auto">
          <a:xfrm>
            <a:off x="814388" y="3627304"/>
            <a:ext cx="7840662" cy="3097212"/>
            <a:chOff x="703" y="1706"/>
            <a:chExt cx="4939" cy="1951"/>
          </a:xfrm>
        </p:grpSpPr>
        <p:pic>
          <p:nvPicPr>
            <p:cNvPr id="100" name="Picture 2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" y="1706"/>
              <a:ext cx="4939" cy="15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1" name="AutoShape 26"/>
            <p:cNvSpPr>
              <a:spLocks noChangeArrowheads="1"/>
            </p:cNvSpPr>
            <p:nvPr/>
          </p:nvSpPr>
          <p:spPr bwMode="auto">
            <a:xfrm>
              <a:off x="4608" y="3294"/>
              <a:ext cx="1003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ar-SA" altLang="ar-SA" sz="2400" b="1">
                  <a:solidFill>
                    <a:srgbClr val="000000"/>
                  </a:solidFill>
                </a:rPr>
                <a:t>1٪ = 0.01</a:t>
              </a:r>
            </a:p>
          </p:txBody>
        </p:sp>
        <p:sp>
          <p:nvSpPr>
            <p:cNvPr id="102" name="AutoShape 27"/>
            <p:cNvSpPr>
              <a:spLocks noChangeArrowheads="1"/>
            </p:cNvSpPr>
            <p:nvPr/>
          </p:nvSpPr>
          <p:spPr bwMode="auto">
            <a:xfrm>
              <a:off x="3637" y="3294"/>
              <a:ext cx="976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ar-SA" altLang="ar-SA" sz="2400" b="1">
                  <a:solidFill>
                    <a:srgbClr val="000000"/>
                  </a:solidFill>
                </a:rPr>
                <a:t>2٪ = 0.02</a:t>
              </a:r>
            </a:p>
          </p:txBody>
        </p:sp>
        <p:sp>
          <p:nvSpPr>
            <p:cNvPr id="103" name="AutoShape 28"/>
            <p:cNvSpPr>
              <a:spLocks noChangeArrowheads="1"/>
            </p:cNvSpPr>
            <p:nvPr/>
          </p:nvSpPr>
          <p:spPr bwMode="auto">
            <a:xfrm>
              <a:off x="2667" y="3294"/>
              <a:ext cx="975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ar-SA" altLang="ar-SA" sz="2400" b="1">
                  <a:solidFill>
                    <a:srgbClr val="000000"/>
                  </a:solidFill>
                </a:rPr>
                <a:t>3٪ = 0.03</a:t>
              </a:r>
            </a:p>
          </p:txBody>
        </p:sp>
        <p:sp>
          <p:nvSpPr>
            <p:cNvPr id="104" name="AutoShape 29"/>
            <p:cNvSpPr>
              <a:spLocks noChangeArrowheads="1"/>
            </p:cNvSpPr>
            <p:nvPr/>
          </p:nvSpPr>
          <p:spPr bwMode="auto">
            <a:xfrm>
              <a:off x="1710" y="3294"/>
              <a:ext cx="943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ar-SA" altLang="ar-SA" sz="2400" b="1">
                  <a:solidFill>
                    <a:srgbClr val="000000"/>
                  </a:solidFill>
                </a:rPr>
                <a:t>4٪ = 0.04</a:t>
              </a:r>
            </a:p>
          </p:txBody>
        </p:sp>
        <p:sp>
          <p:nvSpPr>
            <p:cNvPr id="105" name="AutoShape 30"/>
            <p:cNvSpPr>
              <a:spLocks noChangeArrowheads="1"/>
            </p:cNvSpPr>
            <p:nvPr/>
          </p:nvSpPr>
          <p:spPr bwMode="auto">
            <a:xfrm>
              <a:off x="758" y="3294"/>
              <a:ext cx="943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ar-SA" altLang="ar-SA" sz="2400" b="1">
                  <a:solidFill>
                    <a:srgbClr val="000000"/>
                  </a:solidFill>
                </a:rPr>
                <a:t>10٪ = 0.1</a:t>
              </a:r>
            </a:p>
          </p:txBody>
        </p:sp>
      </p:grpSp>
      <p:sp>
        <p:nvSpPr>
          <p:cNvPr id="106" name="Rectangle 33"/>
          <p:cNvSpPr>
            <a:spLocks noChangeArrowheads="1"/>
          </p:cNvSpPr>
          <p:nvPr/>
        </p:nvSpPr>
        <p:spPr bwMode="auto">
          <a:xfrm>
            <a:off x="2398506" y="3989881"/>
            <a:ext cx="1547812" cy="539750"/>
          </a:xfrm>
          <a:prstGeom prst="rect">
            <a:avLst/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grpSp>
        <p:nvGrpSpPr>
          <p:cNvPr id="107" name="Group 14"/>
          <p:cNvGrpSpPr>
            <a:grpSpLocks/>
          </p:cNvGrpSpPr>
          <p:nvPr/>
        </p:nvGrpSpPr>
        <p:grpSpPr bwMode="auto">
          <a:xfrm>
            <a:off x="1627348" y="2440275"/>
            <a:ext cx="1433512" cy="771525"/>
            <a:chOff x="3674" y="2354"/>
            <a:chExt cx="903" cy="486"/>
          </a:xfrm>
        </p:grpSpPr>
        <p:grpSp>
          <p:nvGrpSpPr>
            <p:cNvPr id="108" name="Group 15"/>
            <p:cNvGrpSpPr>
              <a:grpSpLocks/>
            </p:cNvGrpSpPr>
            <p:nvPr/>
          </p:nvGrpSpPr>
          <p:grpSpPr bwMode="auto">
            <a:xfrm>
              <a:off x="4150" y="2354"/>
              <a:ext cx="210" cy="486"/>
              <a:chOff x="2342" y="1849"/>
              <a:chExt cx="210" cy="486"/>
            </a:xfrm>
          </p:grpSpPr>
          <p:sp>
            <p:nvSpPr>
              <p:cNvPr id="112" name="Text Box 16"/>
              <p:cNvSpPr txBox="1">
                <a:spLocks noChangeArrowheads="1"/>
              </p:cNvSpPr>
              <p:nvPr/>
            </p:nvSpPr>
            <p:spPr bwMode="auto">
              <a:xfrm>
                <a:off x="2342" y="1849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1</a:t>
                </a:r>
                <a:endParaRPr kumimoji="0" lang="en-US" altLang="ar-SA" sz="2400" b="1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3" name="Line 17"/>
              <p:cNvSpPr>
                <a:spLocks noChangeShapeType="1"/>
              </p:cNvSpPr>
              <p:nvPr/>
            </p:nvSpPr>
            <p:spPr bwMode="auto">
              <a:xfrm flipH="1">
                <a:off x="2388" y="2079"/>
                <a:ext cx="143" cy="0"/>
              </a:xfrm>
              <a:prstGeom prst="line">
                <a:avLst/>
              </a:prstGeom>
              <a:noFill/>
              <a:ln w="38100">
                <a:solidFill>
                  <a:srgbClr val="CC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4" name="Text Box 18"/>
              <p:cNvSpPr txBox="1">
                <a:spLocks noChangeArrowheads="1"/>
              </p:cNvSpPr>
              <p:nvPr/>
            </p:nvSpPr>
            <p:spPr bwMode="auto">
              <a:xfrm>
                <a:off x="2342" y="2047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8</a:t>
                </a:r>
                <a:endParaRPr kumimoji="0" lang="en-US" altLang="ar-SA" sz="2400" b="1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09" name="Text Box 19"/>
            <p:cNvSpPr txBox="1">
              <a:spLocks noChangeArrowheads="1"/>
            </p:cNvSpPr>
            <p:nvPr/>
          </p:nvSpPr>
          <p:spPr bwMode="auto">
            <a:xfrm>
              <a:off x="3964" y="2449"/>
              <a:ext cx="2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×</a:t>
              </a:r>
              <a:endParaRPr kumimoji="0" lang="en-US" altLang="ar-SA" sz="2400" b="0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0" name="Text Box 20"/>
            <p:cNvSpPr txBox="1">
              <a:spLocks noChangeArrowheads="1"/>
            </p:cNvSpPr>
            <p:nvPr/>
          </p:nvSpPr>
          <p:spPr bwMode="auto">
            <a:xfrm>
              <a:off x="3674" y="2449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0" cap="none" spc="0" normalizeH="0" baseline="0" noProof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64</a:t>
              </a:r>
              <a:endParaRPr kumimoji="0" lang="en-US" altLang="ar-SA" sz="2400" b="0" i="0" u="none" strike="noStrike" kern="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1" name="Text Box 21"/>
            <p:cNvSpPr txBox="1">
              <a:spLocks noChangeArrowheads="1"/>
            </p:cNvSpPr>
            <p:nvPr/>
          </p:nvSpPr>
          <p:spPr bwMode="auto">
            <a:xfrm>
              <a:off x="4351" y="2419"/>
              <a:ext cx="22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l-KsorZulfiMath"/>
                </a:rPr>
                <a:t>ﺕ</a:t>
              </a: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60" name="Text Box 29"/>
          <p:cNvSpPr txBox="1">
            <a:spLocks noChangeArrowheads="1"/>
          </p:cNvSpPr>
          <p:nvPr/>
        </p:nvSpPr>
        <p:spPr bwMode="auto">
          <a:xfrm>
            <a:off x="6599858" y="2293386"/>
            <a:ext cx="1646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ar-SA" altLang="ar-SA" sz="2400" b="1">
                <a:cs typeface="Al-KsorZulfiMath"/>
              </a:rPr>
              <a:t>ﺕ</a:t>
            </a:r>
            <a:r>
              <a:rPr lang="ar-SA" altLang="ar-SA" sz="2400" b="1">
                <a:solidFill>
                  <a:srgbClr val="FF0000"/>
                </a:solidFill>
              </a:rPr>
              <a:t>25٪ </a:t>
            </a:r>
            <a:r>
              <a:rPr lang="ar-SA" altLang="ar-SA" sz="2400" b="1">
                <a:solidFill>
                  <a:srgbClr val="00B050"/>
                </a:solidFill>
              </a:rPr>
              <a:t>من</a:t>
            </a:r>
            <a:r>
              <a:rPr lang="ar-SA" altLang="ar-SA" sz="2400" b="1"/>
              <a:t> 44</a:t>
            </a:r>
            <a:endParaRPr lang="en-US" altLang="ar-SA" sz="2400"/>
          </a:p>
        </p:txBody>
      </p:sp>
      <p:sp>
        <p:nvSpPr>
          <p:cNvPr id="3" name="مربع نص 2"/>
          <p:cNvSpPr txBox="1"/>
          <p:nvPr/>
        </p:nvSpPr>
        <p:spPr>
          <a:xfrm>
            <a:off x="7399780" y="3227915"/>
            <a:ext cx="1162224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l"/>
            <a:r>
              <a:rPr lang="ar-SA" altLang="ar-SA" sz="2400" b="1">
                <a:solidFill>
                  <a:srgbClr val="0000CC"/>
                </a:solidFill>
                <a:cs typeface="Al-KsorZulfiMath"/>
              </a:rPr>
              <a:t>ﺕ </a:t>
            </a:r>
            <a:r>
              <a:rPr lang="ar-SA" altLang="ar-SA" sz="2400" b="1">
                <a:solidFill>
                  <a:srgbClr val="0000CC"/>
                </a:solidFill>
                <a:cs typeface="+mj-cs"/>
              </a:rPr>
              <a:t>11</a:t>
            </a:r>
            <a:r>
              <a:rPr lang="en-US" altLang="ar-SA" sz="2400">
                <a:solidFill>
                  <a:srgbClr val="0000CC"/>
                </a:solidFill>
              </a:rPr>
              <a:t> </a:t>
            </a:r>
            <a:endParaRPr lang="ar-SA">
              <a:solidFill>
                <a:srgbClr val="0000CC"/>
              </a:solidFill>
            </a:endParaRPr>
          </a:p>
        </p:txBody>
      </p:sp>
      <p:sp>
        <p:nvSpPr>
          <p:cNvPr id="63" name="Text Box 29"/>
          <p:cNvSpPr txBox="1">
            <a:spLocks noChangeArrowheads="1"/>
          </p:cNvSpPr>
          <p:nvPr/>
        </p:nvSpPr>
        <p:spPr bwMode="auto">
          <a:xfrm>
            <a:off x="3985579" y="2144356"/>
            <a:ext cx="1646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ar-SA" altLang="ar-SA" sz="2400" b="1">
                <a:cs typeface="Al-KsorZulfiMath"/>
              </a:rPr>
              <a:t>ﺕ</a:t>
            </a:r>
            <a:r>
              <a:rPr lang="ar-SA" altLang="ar-SA" sz="2400" b="1"/>
              <a:t>40٪ </a:t>
            </a:r>
            <a:r>
              <a:rPr lang="ar-SA" altLang="ar-SA" sz="2400" b="1">
                <a:solidFill>
                  <a:srgbClr val="00B050"/>
                </a:solidFill>
              </a:rPr>
              <a:t>من</a:t>
            </a:r>
            <a:r>
              <a:rPr lang="ar-SA" altLang="ar-SA" sz="2400" b="1"/>
              <a:t> </a:t>
            </a:r>
            <a:r>
              <a:rPr lang="ar-SA" altLang="ar-SA" sz="2400" b="1">
                <a:solidFill>
                  <a:srgbClr val="FF0000"/>
                </a:solidFill>
              </a:rPr>
              <a:t>50</a:t>
            </a:r>
            <a:endParaRPr lang="en-US" altLang="ar-SA" sz="2400">
              <a:solidFill>
                <a:srgbClr val="FF0000"/>
              </a:solidFill>
            </a:endParaRPr>
          </a:p>
        </p:txBody>
      </p:sp>
      <p:sp>
        <p:nvSpPr>
          <p:cNvPr id="64" name="مربع نص 63"/>
          <p:cNvSpPr txBox="1"/>
          <p:nvPr/>
        </p:nvSpPr>
        <p:spPr>
          <a:xfrm>
            <a:off x="4838906" y="3188862"/>
            <a:ext cx="793404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lvl="0" algn="l"/>
            <a:r>
              <a:rPr lang="ar-SA" altLang="ar-SA" sz="2400" b="1">
                <a:solidFill>
                  <a:srgbClr val="0000CC"/>
                </a:solidFill>
                <a:cs typeface="Al-KsorZulfiMath"/>
              </a:rPr>
              <a:t>ﺕ </a:t>
            </a:r>
            <a:r>
              <a:rPr lang="ar-SA" altLang="ar-SA" sz="2400" b="1">
                <a:solidFill>
                  <a:srgbClr val="0000CC"/>
                </a:solidFill>
              </a:rPr>
              <a:t>20</a:t>
            </a:r>
            <a:endParaRPr lang="ar-SA">
              <a:solidFill>
                <a:srgbClr val="0000CC"/>
              </a:solidFill>
            </a:endParaRPr>
          </a:p>
        </p:txBody>
      </p:sp>
      <p:sp>
        <p:nvSpPr>
          <p:cNvPr id="65" name="Text Box 29"/>
          <p:cNvSpPr txBox="1">
            <a:spLocks noChangeArrowheads="1"/>
          </p:cNvSpPr>
          <p:nvPr/>
        </p:nvSpPr>
        <p:spPr bwMode="auto">
          <a:xfrm>
            <a:off x="1043529" y="2114441"/>
            <a:ext cx="193406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ar-SA" altLang="ar-SA" sz="2400" b="1">
                <a:cs typeface="Al-KsorZulfiMath"/>
              </a:rPr>
              <a:t>ﺕ </a:t>
            </a:r>
            <a:r>
              <a:rPr lang="ar-SA" altLang="ar-SA" sz="2400" b="1">
                <a:solidFill>
                  <a:srgbClr val="FF0000"/>
                </a:solidFill>
                <a:cs typeface="Al-KsorZulfiMath"/>
              </a:rPr>
              <a:t>!؛2 </a:t>
            </a:r>
            <a:r>
              <a:rPr lang="ar-SA" altLang="ar-SA" sz="2400" b="1">
                <a:solidFill>
                  <a:srgbClr val="FF0000"/>
                </a:solidFill>
              </a:rPr>
              <a:t>12٪</a:t>
            </a:r>
            <a:r>
              <a:rPr lang="ar-SA" altLang="ar-SA" sz="2400" b="1">
                <a:solidFill>
                  <a:srgbClr val="00B050"/>
                </a:solidFill>
              </a:rPr>
              <a:t> من </a:t>
            </a:r>
            <a:r>
              <a:rPr lang="ar-SA" altLang="ar-SA" sz="2400" b="1">
                <a:solidFill>
                  <a:srgbClr val="00B0F0"/>
                </a:solidFill>
              </a:rPr>
              <a:t>64</a:t>
            </a:r>
            <a:endParaRPr lang="en-US" altLang="ar-SA" sz="2400">
              <a:solidFill>
                <a:srgbClr val="00B0F0"/>
              </a:solidFill>
            </a:endParaRPr>
          </a:p>
        </p:txBody>
      </p:sp>
      <p:sp>
        <p:nvSpPr>
          <p:cNvPr id="66" name="مربع نص 65"/>
          <p:cNvSpPr txBox="1"/>
          <p:nvPr/>
        </p:nvSpPr>
        <p:spPr>
          <a:xfrm>
            <a:off x="2446498" y="3194257"/>
            <a:ext cx="754116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lvl="0" algn="l"/>
            <a:r>
              <a:rPr lang="ar-SA" altLang="ar-SA" sz="2400" b="1">
                <a:solidFill>
                  <a:srgbClr val="CC0066"/>
                </a:solidFill>
              </a:rPr>
              <a:t>  </a:t>
            </a:r>
            <a:r>
              <a:rPr lang="ar-SA" altLang="ar-SA" sz="2400" b="1">
                <a:solidFill>
                  <a:srgbClr val="0000CC"/>
                </a:solidFill>
                <a:cs typeface="Al-KsorZulfiMath"/>
              </a:rPr>
              <a:t>ﺕ </a:t>
            </a:r>
            <a:r>
              <a:rPr lang="ar-SA" altLang="ar-SA" sz="2400" b="1">
                <a:solidFill>
                  <a:srgbClr val="0000CC"/>
                </a:solidFill>
              </a:rPr>
              <a:t>8</a:t>
            </a:r>
            <a:endParaRPr lang="ar-SA">
              <a:solidFill>
                <a:srgbClr val="0000CC"/>
              </a:solidFill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720CB671-E3CF-4FF5-C874-7232C52AA6F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99858" y="350985"/>
            <a:ext cx="2197892" cy="465083"/>
          </a:xfrm>
          <a:prstGeom prst="rect">
            <a:avLst/>
          </a:prstGeom>
          <a:effectLst>
            <a:glow rad="101600">
              <a:srgbClr val="C4EAF9">
                <a:alpha val="60000"/>
              </a:srgbClr>
            </a:glow>
          </a:effectLst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D6B6CBDF-2E6B-8C0E-BA8C-7006B7FF31FF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872" y="78033"/>
            <a:ext cx="1143073" cy="143818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C25EDD7A-AE5B-C291-7FD0-66B330D66856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FFCC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5131290" y="1012473"/>
            <a:ext cx="2871484" cy="3626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66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04D4D479-8F46-84CF-8951-20654A5AD1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05522" y="1718028"/>
            <a:ext cx="1768118" cy="444048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1D2CAFD5-0F7F-32BF-2005-6ACBF3109AD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1611" y="1613178"/>
            <a:ext cx="1699615" cy="432921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B34C7A9E-B1B2-62C6-59FD-4392B540174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23582" y="1685546"/>
            <a:ext cx="1844250" cy="428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34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29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29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22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4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2000"/>
                                        <p:tgtEl>
                                          <p:spTgt spid="122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repeatCount="indefinite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2000"/>
                                        <p:tgtEl>
                                          <p:spTgt spid="122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229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229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1229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2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229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229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1229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2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2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2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122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4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7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4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1" presetClass="entr" presetSubtype="4" repeatCount="indefinite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9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4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8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1" presetClass="entr" presetSubtype="4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3" dur="2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1" presetClass="entr" presetSubtype="4" repeatCount="indefinite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8" dur="2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2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2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7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5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0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3" grpId="0" animBg="1"/>
      <p:bldP spid="122913" grpId="1" animBg="1"/>
      <p:bldP spid="122913" grpId="2" animBg="1"/>
      <p:bldP spid="89" grpId="0" animBg="1"/>
      <p:bldP spid="89" grpId="1" animBg="1"/>
      <p:bldP spid="89" grpId="2" animBg="1"/>
      <p:bldP spid="106" grpId="0" animBg="1"/>
      <p:bldP spid="106" grpId="1" animBg="1"/>
      <p:bldP spid="106" grpId="2" animBg="1"/>
      <p:bldP spid="60" grpId="0"/>
      <p:bldP spid="3" grpId="0"/>
      <p:bldP spid="63" grpId="0"/>
      <p:bldP spid="64" grpId="0"/>
      <p:bldP spid="65" grpId="0"/>
      <p:bldP spid="6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048" name="Group 24"/>
          <p:cNvGrpSpPr>
            <a:grpSpLocks/>
          </p:cNvGrpSpPr>
          <p:nvPr/>
        </p:nvGrpSpPr>
        <p:grpSpPr bwMode="auto">
          <a:xfrm>
            <a:off x="106527" y="3760056"/>
            <a:ext cx="7237412" cy="3097212"/>
            <a:chOff x="703" y="1706"/>
            <a:chExt cx="4939" cy="1951"/>
          </a:xfrm>
        </p:grpSpPr>
        <p:pic>
          <p:nvPicPr>
            <p:cNvPr id="21539" name="Picture 2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" y="1706"/>
              <a:ext cx="4939" cy="15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40" name="AutoShape 26"/>
            <p:cNvSpPr>
              <a:spLocks noChangeArrowheads="1"/>
            </p:cNvSpPr>
            <p:nvPr/>
          </p:nvSpPr>
          <p:spPr bwMode="auto">
            <a:xfrm>
              <a:off x="4608" y="3294"/>
              <a:ext cx="1003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ar-SA" altLang="ar-SA" sz="2400" b="1">
                  <a:solidFill>
                    <a:srgbClr val="000000"/>
                  </a:solidFill>
                </a:rPr>
                <a:t>1٪ = 0.01</a:t>
              </a:r>
            </a:p>
          </p:txBody>
        </p:sp>
        <p:sp>
          <p:nvSpPr>
            <p:cNvPr id="21541" name="AutoShape 27"/>
            <p:cNvSpPr>
              <a:spLocks noChangeArrowheads="1"/>
            </p:cNvSpPr>
            <p:nvPr/>
          </p:nvSpPr>
          <p:spPr bwMode="auto">
            <a:xfrm>
              <a:off x="3637" y="3294"/>
              <a:ext cx="976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ar-SA" altLang="ar-SA" sz="2400" b="1">
                  <a:solidFill>
                    <a:srgbClr val="000000"/>
                  </a:solidFill>
                </a:rPr>
                <a:t>2٪ = 0.02</a:t>
              </a:r>
            </a:p>
          </p:txBody>
        </p:sp>
        <p:sp>
          <p:nvSpPr>
            <p:cNvPr id="21542" name="AutoShape 28"/>
            <p:cNvSpPr>
              <a:spLocks noChangeArrowheads="1"/>
            </p:cNvSpPr>
            <p:nvPr/>
          </p:nvSpPr>
          <p:spPr bwMode="auto">
            <a:xfrm>
              <a:off x="2667" y="3294"/>
              <a:ext cx="975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ar-SA" altLang="ar-SA" sz="2400" b="1">
                  <a:solidFill>
                    <a:srgbClr val="000000"/>
                  </a:solidFill>
                </a:rPr>
                <a:t>3٪ = 0.03</a:t>
              </a:r>
            </a:p>
          </p:txBody>
        </p:sp>
        <p:sp>
          <p:nvSpPr>
            <p:cNvPr id="21543" name="AutoShape 29"/>
            <p:cNvSpPr>
              <a:spLocks noChangeArrowheads="1"/>
            </p:cNvSpPr>
            <p:nvPr/>
          </p:nvSpPr>
          <p:spPr bwMode="auto">
            <a:xfrm>
              <a:off x="1710" y="3294"/>
              <a:ext cx="943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ar-SA" altLang="ar-SA" sz="2400" b="1">
                  <a:solidFill>
                    <a:srgbClr val="000000"/>
                  </a:solidFill>
                </a:rPr>
                <a:t>4٪ = 0.04</a:t>
              </a:r>
            </a:p>
          </p:txBody>
        </p:sp>
        <p:sp>
          <p:nvSpPr>
            <p:cNvPr id="21544" name="AutoShape 30"/>
            <p:cNvSpPr>
              <a:spLocks noChangeArrowheads="1"/>
            </p:cNvSpPr>
            <p:nvPr/>
          </p:nvSpPr>
          <p:spPr bwMode="auto">
            <a:xfrm>
              <a:off x="758" y="3294"/>
              <a:ext cx="943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ar-SA" altLang="ar-SA" sz="2400" b="1">
                  <a:solidFill>
                    <a:srgbClr val="000000"/>
                  </a:solidFill>
                </a:rPr>
                <a:t>10٪ = 0.1</a:t>
              </a:r>
            </a:p>
          </p:txBody>
        </p:sp>
      </p:grpSp>
      <p:sp>
        <p:nvSpPr>
          <p:cNvPr id="129056" name="Rectangle 32"/>
          <p:cNvSpPr>
            <a:spLocks noChangeArrowheads="1"/>
          </p:cNvSpPr>
          <p:nvPr/>
        </p:nvSpPr>
        <p:spPr bwMode="auto">
          <a:xfrm>
            <a:off x="4456834" y="4113460"/>
            <a:ext cx="1404938" cy="539750"/>
          </a:xfrm>
          <a:prstGeom prst="rect">
            <a:avLst/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130583"/>
            <a:ext cx="200025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447" y="2630100"/>
            <a:ext cx="2286000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226" y="2962274"/>
            <a:ext cx="196215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626" y="3531222"/>
            <a:ext cx="165735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201" y="3911054"/>
            <a:ext cx="668655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4446B21D-3CD8-4B5C-E7C7-7667A012E75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60447" y="492321"/>
            <a:ext cx="2603882" cy="371247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B7D8514E-7FD0-EE7A-0BAF-05C3D9CB643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64329" y="1274784"/>
            <a:ext cx="457200" cy="428625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49696A59-6259-B877-C993-AB82F6CD77EC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prstClr val="black"/>
              <a:schemeClr val="accent5">
                <a:lumMod val="7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638925" y="915005"/>
            <a:ext cx="6388826" cy="11481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3602F1AA-2862-CF15-CB88-EA8BD5BFC7AF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872" y="78033"/>
            <a:ext cx="1143073" cy="14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271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9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9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29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129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4" repeatCount="indefinite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2000"/>
                                        <p:tgtEl>
                                          <p:spTgt spid="129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29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29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1290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9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29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29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129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9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56" grpId="0" animBg="1"/>
      <p:bldP spid="129056" grpId="1" animBg="1"/>
      <p:bldP spid="129056" grpId="2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32" name="Text Box 8"/>
          <p:cNvSpPr txBox="1">
            <a:spLocks noChangeArrowheads="1"/>
          </p:cNvSpPr>
          <p:nvPr/>
        </p:nvSpPr>
        <p:spPr bwMode="auto">
          <a:xfrm>
            <a:off x="6256338" y="2399196"/>
            <a:ext cx="1879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ar-SA" altLang="ar-SA" sz="2400" b="1">
                <a:solidFill>
                  <a:srgbClr val="FF0000"/>
                </a:solidFill>
              </a:rPr>
              <a:t>حصة الكويت = </a:t>
            </a:r>
            <a:endParaRPr lang="en-US" altLang="ar-SA" sz="2400">
              <a:solidFill>
                <a:srgbClr val="FF0000"/>
              </a:solidFill>
            </a:endParaRPr>
          </a:p>
        </p:txBody>
      </p:sp>
      <p:sp>
        <p:nvSpPr>
          <p:cNvPr id="129037" name="Text Box 13"/>
          <p:cNvSpPr txBox="1">
            <a:spLocks noChangeArrowheads="1"/>
          </p:cNvSpPr>
          <p:nvPr/>
        </p:nvSpPr>
        <p:spPr bwMode="auto">
          <a:xfrm>
            <a:off x="4192934" y="2403661"/>
            <a:ext cx="22685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ar-SA" altLang="ar-SA" sz="2400" b="1"/>
              <a:t>8 % من 1450</a:t>
            </a:r>
            <a:endParaRPr lang="en-US" altLang="ar-SA" sz="2400"/>
          </a:p>
        </p:txBody>
      </p:sp>
      <p:sp>
        <p:nvSpPr>
          <p:cNvPr id="129046" name="Text Box 22"/>
          <p:cNvSpPr txBox="1">
            <a:spLocks noChangeArrowheads="1"/>
          </p:cNvSpPr>
          <p:nvPr/>
        </p:nvSpPr>
        <p:spPr bwMode="auto">
          <a:xfrm>
            <a:off x="5601267" y="3504146"/>
            <a:ext cx="99723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ar-SA" altLang="ar-SA" sz="2400" b="1">
                <a:solidFill>
                  <a:srgbClr val="0000CC"/>
                </a:solidFill>
              </a:rPr>
              <a:t>= 145</a:t>
            </a:r>
            <a:endParaRPr lang="en-US" altLang="ar-SA" sz="2400">
              <a:solidFill>
                <a:srgbClr val="0000CC"/>
              </a:solidFill>
            </a:endParaRPr>
          </a:p>
        </p:txBody>
      </p:sp>
      <p:sp>
        <p:nvSpPr>
          <p:cNvPr id="129059" name="Text Box 35"/>
          <p:cNvSpPr txBox="1">
            <a:spLocks noChangeArrowheads="1"/>
          </p:cNvSpPr>
          <p:nvPr/>
        </p:nvSpPr>
        <p:spPr bwMode="auto">
          <a:xfrm>
            <a:off x="3786081" y="3840621"/>
            <a:ext cx="385223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ar-SA" altLang="ar-SA" sz="2400" b="1">
                <a:solidFill>
                  <a:srgbClr val="FF0000"/>
                </a:solidFill>
              </a:rPr>
              <a:t>حصة الكويت = </a:t>
            </a:r>
            <a:r>
              <a:rPr lang="ar-SA" altLang="ar-SA" sz="2400" b="1">
                <a:solidFill>
                  <a:srgbClr val="0000CC"/>
                </a:solidFill>
              </a:rPr>
              <a:t>145  مليار برميل</a:t>
            </a:r>
            <a:endParaRPr lang="en-US" altLang="ar-SA" sz="2400">
              <a:solidFill>
                <a:srgbClr val="0000CC"/>
              </a:solidFill>
            </a:endParaRPr>
          </a:p>
        </p:txBody>
      </p:sp>
      <p:sp>
        <p:nvSpPr>
          <p:cNvPr id="57" name="Text Box 13"/>
          <p:cNvSpPr txBox="1">
            <a:spLocks noChangeArrowheads="1"/>
          </p:cNvSpPr>
          <p:nvPr/>
        </p:nvSpPr>
        <p:spPr bwMode="auto">
          <a:xfrm>
            <a:off x="4329966" y="3165661"/>
            <a:ext cx="22685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ar-SA" altLang="ar-SA" sz="2400" b="1"/>
              <a:t>= 0,1 × 1450</a:t>
            </a:r>
            <a:endParaRPr lang="en-US" altLang="ar-SA" sz="240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FD7A0560-6D99-3EE9-EBAA-FF5AC41A4FD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FFCC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835696" y="1132108"/>
            <a:ext cx="6627465" cy="7772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DBB60D36-57CE-C91C-E28B-9A811A99FC9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872" y="78033"/>
            <a:ext cx="1143073" cy="143818"/>
          </a:xfrm>
          <a:prstGeom prst="rect">
            <a:avLst/>
          </a:prstGeom>
        </p:spPr>
      </p:pic>
      <p:sp>
        <p:nvSpPr>
          <p:cNvPr id="5" name="Text Box 13">
            <a:extLst>
              <a:ext uri="{FF2B5EF4-FFF2-40B4-BE49-F238E27FC236}">
                <a16:creationId xmlns:a16="http://schemas.microsoft.com/office/drawing/2014/main" id="{8A9C8452-1A14-1A5E-FFE2-B015C2C10F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4252" y="2826784"/>
            <a:ext cx="22685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ar-SA" altLang="ar-SA" sz="2400" b="1">
                <a:latin typeface="Arial"/>
                <a:cs typeface="Al-KsorZulfiMath"/>
              </a:rPr>
              <a:t>ﺕ</a:t>
            </a:r>
            <a:r>
              <a:rPr lang="ar-SA" altLang="ar-SA" sz="2400" b="1"/>
              <a:t>10 % من 1450</a:t>
            </a:r>
            <a:endParaRPr lang="en-US" altLang="ar-SA" sz="2400"/>
          </a:p>
        </p:txBody>
      </p:sp>
      <p:grpSp>
        <p:nvGrpSpPr>
          <p:cNvPr id="6" name="Group 44">
            <a:extLst>
              <a:ext uri="{FF2B5EF4-FFF2-40B4-BE49-F238E27FC236}">
                <a16:creationId xmlns:a16="http://schemas.microsoft.com/office/drawing/2014/main" id="{620EDAF4-1154-1A88-F273-EFF6EB8DFE02}"/>
              </a:ext>
            </a:extLst>
          </p:cNvPr>
          <p:cNvGrpSpPr>
            <a:grpSpLocks/>
          </p:cNvGrpSpPr>
          <p:nvPr/>
        </p:nvGrpSpPr>
        <p:grpSpPr bwMode="auto">
          <a:xfrm>
            <a:off x="863600" y="2492375"/>
            <a:ext cx="1592263" cy="3024188"/>
            <a:chOff x="816" y="890"/>
            <a:chExt cx="1003" cy="1905"/>
          </a:xfrm>
        </p:grpSpPr>
        <p:sp>
          <p:nvSpPr>
            <p:cNvPr id="7" name="AutoShape 45">
              <a:extLst>
                <a:ext uri="{FF2B5EF4-FFF2-40B4-BE49-F238E27FC236}">
                  <a16:creationId xmlns:a16="http://schemas.microsoft.com/office/drawing/2014/main" id="{0B6E5822-3F4A-05B8-A797-A5EF973090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890"/>
              <a:ext cx="1003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1٪ = 0.01</a:t>
              </a:r>
            </a:p>
          </p:txBody>
        </p:sp>
        <p:sp>
          <p:nvSpPr>
            <p:cNvPr id="8" name="AutoShape 46">
              <a:extLst>
                <a:ext uri="{FF2B5EF4-FFF2-40B4-BE49-F238E27FC236}">
                  <a16:creationId xmlns:a16="http://schemas.microsoft.com/office/drawing/2014/main" id="{A50C0CF3-7D0B-6AD7-1BD0-BE15B5C2AC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1275"/>
              <a:ext cx="1003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2٪ = 0.02</a:t>
              </a:r>
            </a:p>
          </p:txBody>
        </p:sp>
        <p:sp>
          <p:nvSpPr>
            <p:cNvPr id="9" name="AutoShape 47">
              <a:extLst>
                <a:ext uri="{FF2B5EF4-FFF2-40B4-BE49-F238E27FC236}">
                  <a16:creationId xmlns:a16="http://schemas.microsoft.com/office/drawing/2014/main" id="{B96F2C6A-1F91-09EC-B3BB-A8493A1ED5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1661"/>
              <a:ext cx="1003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3٪ = 0.03</a:t>
              </a:r>
            </a:p>
          </p:txBody>
        </p:sp>
        <p:sp>
          <p:nvSpPr>
            <p:cNvPr id="10" name="AutoShape 48">
              <a:extLst>
                <a:ext uri="{FF2B5EF4-FFF2-40B4-BE49-F238E27FC236}">
                  <a16:creationId xmlns:a16="http://schemas.microsoft.com/office/drawing/2014/main" id="{39E31544-425A-AABC-06FF-2C4D2F5474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2046"/>
              <a:ext cx="1003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4٪ = 0.04</a:t>
              </a:r>
            </a:p>
          </p:txBody>
        </p:sp>
        <p:sp>
          <p:nvSpPr>
            <p:cNvPr id="11" name="AutoShape 49">
              <a:extLst>
                <a:ext uri="{FF2B5EF4-FFF2-40B4-BE49-F238E27FC236}">
                  <a16:creationId xmlns:a16="http://schemas.microsoft.com/office/drawing/2014/main" id="{523BA9EB-4BBC-48ED-0DB9-65E527589A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2432"/>
              <a:ext cx="1003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10٪ = 0.1</a:t>
              </a:r>
            </a:p>
          </p:txBody>
        </p:sp>
      </p:grpSp>
      <p:sp>
        <p:nvSpPr>
          <p:cNvPr id="12" name="Rectangle 50">
            <a:extLst>
              <a:ext uri="{FF2B5EF4-FFF2-40B4-BE49-F238E27FC236}">
                <a16:creationId xmlns:a16="http://schemas.microsoft.com/office/drawing/2014/main" id="{5EEF045F-82AD-8670-1405-058F70E47F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600" y="4940300"/>
            <a:ext cx="1584325" cy="539750"/>
          </a:xfrm>
          <a:prstGeom prst="rect">
            <a:avLst/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DE1BAAE4-783C-62D1-8437-CAF6362DF59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56176" y="513957"/>
            <a:ext cx="2197892" cy="465083"/>
          </a:xfrm>
          <a:prstGeom prst="rect">
            <a:avLst/>
          </a:prstGeom>
          <a:effectLst>
            <a:glow rad="101600">
              <a:srgbClr val="C4EAF9">
                <a:alpha val="60000"/>
              </a:srgbClr>
            </a:glow>
          </a:effectLst>
        </p:spPr>
      </p:pic>
    </p:spTree>
    <p:extLst>
      <p:ext uri="{BB962C8B-B14F-4D97-AF65-F5344CB8AC3E}">
        <p14:creationId xmlns:p14="http://schemas.microsoft.com/office/powerpoint/2010/main" val="3226725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9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9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9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9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9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29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4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9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9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129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9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9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6" dur="1000"/>
                                        <p:tgtEl>
                                          <p:spTgt spid="129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32" grpId="0"/>
      <p:bldP spid="129037" grpId="0"/>
      <p:bldP spid="129046" grpId="0"/>
      <p:bldP spid="129059" grpId="0"/>
      <p:bldP spid="57" grpId="0"/>
      <p:bldP spid="5" grpId="0"/>
      <p:bldP spid="12" grpId="0" animBg="1"/>
      <p:bldP spid="12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89" name="Text Box 29"/>
          <p:cNvSpPr txBox="1">
            <a:spLocks noChangeArrowheads="1"/>
          </p:cNvSpPr>
          <p:nvPr/>
        </p:nvSpPr>
        <p:spPr bwMode="auto">
          <a:xfrm>
            <a:off x="6110925" y="2196038"/>
            <a:ext cx="212662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l-KsorZulfiMath"/>
              </a:rPr>
              <a:t>ﺕ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l-KsorZulfiMath"/>
              </a:rPr>
              <a:t>@؛3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66٪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من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75</a:t>
            </a:r>
            <a:endParaRPr kumimoji="0" lang="en-US" altLang="ar-SA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117808" name="Group 48"/>
          <p:cNvGrpSpPr>
            <a:grpSpLocks/>
          </p:cNvGrpSpPr>
          <p:nvPr/>
        </p:nvGrpSpPr>
        <p:grpSpPr bwMode="auto">
          <a:xfrm>
            <a:off x="6936416" y="2492374"/>
            <a:ext cx="1089025" cy="771525"/>
            <a:chOff x="3674" y="2354"/>
            <a:chExt cx="686" cy="486"/>
          </a:xfrm>
        </p:grpSpPr>
        <p:grpSp>
          <p:nvGrpSpPr>
            <p:cNvPr id="11285" name="Group 30"/>
            <p:cNvGrpSpPr>
              <a:grpSpLocks/>
            </p:cNvGrpSpPr>
            <p:nvPr/>
          </p:nvGrpSpPr>
          <p:grpSpPr bwMode="auto">
            <a:xfrm>
              <a:off x="4150" y="2354"/>
              <a:ext cx="210" cy="486"/>
              <a:chOff x="2342" y="1849"/>
              <a:chExt cx="210" cy="486"/>
            </a:xfrm>
          </p:grpSpPr>
          <p:sp>
            <p:nvSpPr>
              <p:cNvPr id="11289" name="Text Box 31"/>
              <p:cNvSpPr txBox="1">
                <a:spLocks noChangeArrowheads="1"/>
              </p:cNvSpPr>
              <p:nvPr/>
            </p:nvSpPr>
            <p:spPr bwMode="auto">
              <a:xfrm>
                <a:off x="2342" y="1849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CC0066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2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CC006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11290" name="Line 32"/>
              <p:cNvSpPr>
                <a:spLocks noChangeShapeType="1"/>
              </p:cNvSpPr>
              <p:nvPr/>
            </p:nvSpPr>
            <p:spPr bwMode="auto">
              <a:xfrm flipH="1">
                <a:off x="2388" y="2079"/>
                <a:ext cx="143" cy="0"/>
              </a:xfrm>
              <a:prstGeom prst="line">
                <a:avLst/>
              </a:prstGeom>
              <a:noFill/>
              <a:ln w="38100">
                <a:solidFill>
                  <a:srgbClr val="CC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11291" name="Text Box 33"/>
              <p:cNvSpPr txBox="1">
                <a:spLocks noChangeArrowheads="1"/>
              </p:cNvSpPr>
              <p:nvPr/>
            </p:nvSpPr>
            <p:spPr bwMode="auto">
              <a:xfrm>
                <a:off x="2342" y="2047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CC0066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3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CC006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endParaRPr>
              </a:p>
            </p:txBody>
          </p:sp>
        </p:grpSp>
        <p:sp>
          <p:nvSpPr>
            <p:cNvPr id="11286" name="Text Box 34"/>
            <p:cNvSpPr txBox="1">
              <a:spLocks noChangeArrowheads="1"/>
            </p:cNvSpPr>
            <p:nvPr/>
          </p:nvSpPr>
          <p:spPr bwMode="auto">
            <a:xfrm>
              <a:off x="3964" y="2449"/>
              <a:ext cx="2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×</a:t>
              </a:r>
              <a:endParaRPr kumimoji="0" lang="en-US" altLang="ar-SA" sz="24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1287" name="Text Box 35"/>
            <p:cNvSpPr txBox="1">
              <a:spLocks noChangeArrowheads="1"/>
            </p:cNvSpPr>
            <p:nvPr/>
          </p:nvSpPr>
          <p:spPr bwMode="auto">
            <a:xfrm>
              <a:off x="3674" y="2449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75</a:t>
              </a:r>
              <a:endParaRPr kumimoji="0" lang="en-US" altLang="ar-SA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</p:grpSp>
      <p:sp>
        <p:nvSpPr>
          <p:cNvPr id="117797" name="Text Box 37"/>
          <p:cNvSpPr txBox="1">
            <a:spLocks noChangeArrowheads="1"/>
          </p:cNvSpPr>
          <p:nvPr/>
        </p:nvSpPr>
        <p:spPr bwMode="auto">
          <a:xfrm>
            <a:off x="7512680" y="3102731"/>
            <a:ext cx="63006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50</a:t>
            </a:r>
            <a:endParaRPr kumimoji="0" lang="en-US" altLang="ar-SA" sz="2400" b="0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117799" name="Group 39"/>
          <p:cNvGrpSpPr>
            <a:grpSpLocks/>
          </p:cNvGrpSpPr>
          <p:nvPr/>
        </p:nvGrpSpPr>
        <p:grpSpPr bwMode="auto">
          <a:xfrm>
            <a:off x="5698179" y="4653983"/>
            <a:ext cx="3371761" cy="1655912"/>
            <a:chOff x="703" y="1706"/>
            <a:chExt cx="4939" cy="1951"/>
          </a:xfrm>
        </p:grpSpPr>
        <p:pic>
          <p:nvPicPr>
            <p:cNvPr id="11279" name="Picture 4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" y="1706"/>
              <a:ext cx="4939" cy="15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80" name="AutoShape 41"/>
            <p:cNvSpPr>
              <a:spLocks noChangeArrowheads="1"/>
            </p:cNvSpPr>
            <p:nvPr/>
          </p:nvSpPr>
          <p:spPr bwMode="auto">
            <a:xfrm>
              <a:off x="4608" y="3294"/>
              <a:ext cx="1003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1٪ = 0.01</a:t>
              </a:r>
            </a:p>
          </p:txBody>
        </p:sp>
        <p:sp>
          <p:nvSpPr>
            <p:cNvPr id="11281" name="AutoShape 42"/>
            <p:cNvSpPr>
              <a:spLocks noChangeArrowheads="1"/>
            </p:cNvSpPr>
            <p:nvPr/>
          </p:nvSpPr>
          <p:spPr bwMode="auto">
            <a:xfrm>
              <a:off x="3637" y="3294"/>
              <a:ext cx="976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2٪ = 0.02</a:t>
              </a:r>
            </a:p>
          </p:txBody>
        </p:sp>
        <p:sp>
          <p:nvSpPr>
            <p:cNvPr id="11282" name="AutoShape 43"/>
            <p:cNvSpPr>
              <a:spLocks noChangeArrowheads="1"/>
            </p:cNvSpPr>
            <p:nvPr/>
          </p:nvSpPr>
          <p:spPr bwMode="auto">
            <a:xfrm>
              <a:off x="2667" y="3294"/>
              <a:ext cx="975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3٪ = 0.03</a:t>
              </a:r>
            </a:p>
          </p:txBody>
        </p:sp>
        <p:sp>
          <p:nvSpPr>
            <p:cNvPr id="11283" name="AutoShape 44"/>
            <p:cNvSpPr>
              <a:spLocks noChangeArrowheads="1"/>
            </p:cNvSpPr>
            <p:nvPr/>
          </p:nvSpPr>
          <p:spPr bwMode="auto">
            <a:xfrm>
              <a:off x="1710" y="3294"/>
              <a:ext cx="943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4٪ = 0.04</a:t>
              </a:r>
            </a:p>
          </p:txBody>
        </p:sp>
        <p:sp>
          <p:nvSpPr>
            <p:cNvPr id="11284" name="AutoShape 45"/>
            <p:cNvSpPr>
              <a:spLocks noChangeArrowheads="1"/>
            </p:cNvSpPr>
            <p:nvPr/>
          </p:nvSpPr>
          <p:spPr bwMode="auto">
            <a:xfrm>
              <a:off x="758" y="3294"/>
              <a:ext cx="943" cy="363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9525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10٪ = 0.1</a:t>
              </a:r>
            </a:p>
          </p:txBody>
        </p:sp>
      </p:grpSp>
      <p:sp>
        <p:nvSpPr>
          <p:cNvPr id="117806" name="Oval 46"/>
          <p:cNvSpPr>
            <a:spLocks noChangeArrowheads="1"/>
          </p:cNvSpPr>
          <p:nvPr/>
        </p:nvSpPr>
        <p:spPr bwMode="auto">
          <a:xfrm>
            <a:off x="7072841" y="5331052"/>
            <a:ext cx="647899" cy="402432"/>
          </a:xfrm>
          <a:prstGeom prst="ellipse">
            <a:avLst/>
          </a:prstGeom>
          <a:noFill/>
          <a:ln w="3810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6" name="Text Box 36"/>
          <p:cNvSpPr txBox="1">
            <a:spLocks noChangeArrowheads="1"/>
          </p:cNvSpPr>
          <p:nvPr/>
        </p:nvSpPr>
        <p:spPr bwMode="auto">
          <a:xfrm>
            <a:off x="8083464" y="3094717"/>
            <a:ext cx="358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itchFamily="34" charset="0"/>
                <a:ea typeface="+mn-ea"/>
                <a:cs typeface="Al-KsorZulfiMath"/>
              </a:rPr>
              <a:t>ﺕ</a:t>
            </a:r>
            <a:endParaRPr kumimoji="0" lang="en-US" altLang="ar-SA" sz="2400" b="0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DCEA0FEA-794A-9B35-361E-B9FE2986C2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3162" y="607110"/>
            <a:ext cx="1389765" cy="28562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3EDD46F3-6C3F-B60F-73AE-2F4FE4079C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9051" y="832645"/>
            <a:ext cx="1075184" cy="167998"/>
          </a:xfrm>
          <a:prstGeom prst="rect">
            <a:avLst/>
          </a:prstGeom>
        </p:spPr>
      </p:pic>
      <p:sp>
        <p:nvSpPr>
          <p:cNvPr id="14" name="Text Box 36">
            <a:extLst>
              <a:ext uri="{FF2B5EF4-FFF2-40B4-BE49-F238E27FC236}">
                <a16:creationId xmlns:a16="http://schemas.microsoft.com/office/drawing/2014/main" id="{4E3D40BD-31F4-6248-B03F-D728793C85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9810" y="2641071"/>
            <a:ext cx="3587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Arial"/>
                <a:ea typeface="+mn-ea"/>
                <a:cs typeface="Al-KsorZulfiMath"/>
              </a:rPr>
              <a:t>ﺕ</a:t>
            </a:r>
            <a:endParaRPr kumimoji="0" lang="en-US" altLang="ar-SA" sz="2400" b="0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6" name="صورة 15">
            <a:extLst>
              <a:ext uri="{FF2B5EF4-FFF2-40B4-BE49-F238E27FC236}">
                <a16:creationId xmlns:a16="http://schemas.microsoft.com/office/drawing/2014/main" id="{DE0422F9-73B9-3BC6-3D1E-ACE6218D6DE1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872" y="78033"/>
            <a:ext cx="1143073" cy="143818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A1CAC00A-78DD-DE5B-DFA2-328C861D90CB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5">
                <a:lumMod val="7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919745" y="1641308"/>
            <a:ext cx="2040066" cy="4903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2E336A20-41F9-8C13-3427-B282D04D14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81606" y="1712524"/>
            <a:ext cx="447675" cy="419100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A55DAA1C-E7FB-3B9B-44D2-B3005B88F4D1}"/>
              </a:ext>
            </a:extLst>
          </p:cNvPr>
          <p:cNvSpPr txBox="1"/>
          <p:nvPr/>
        </p:nvSpPr>
        <p:spPr>
          <a:xfrm>
            <a:off x="3923928" y="2348880"/>
            <a:ext cx="1774251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لماذا اخترنا  </a:t>
            </a:r>
            <a:r>
              <a:rPr kumimoji="0" lang="ar-SA" altLang="ar-SA" sz="16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l-KsorZulfiMath"/>
              </a:rPr>
              <a:t> @؛3 </a:t>
            </a:r>
            <a:r>
              <a:rPr kumimoji="0" lang="ar-SA" altLang="ar-SA" sz="16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66٪ </a:t>
            </a:r>
            <a:endParaRPr kumimoji="0" lang="ar-SA" sz="1600" b="1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49CE5499-BF03-ABD3-B5DD-313D70C3165A}"/>
              </a:ext>
            </a:extLst>
          </p:cNvPr>
          <p:cNvSpPr txBox="1"/>
          <p:nvPr/>
        </p:nvSpPr>
        <p:spPr>
          <a:xfrm>
            <a:off x="4317641" y="2806699"/>
            <a:ext cx="1228182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من اين  اتت </a:t>
            </a:r>
            <a:r>
              <a:rPr kumimoji="0" lang="ar-SA" altLang="ar-SA" sz="16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l-KsorZulfiMath"/>
              </a:rPr>
              <a:t>@؛3</a:t>
            </a:r>
            <a:endParaRPr kumimoji="0" lang="ar-SA" sz="1600" b="1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9728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77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77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7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7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7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17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4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2000"/>
                                        <p:tgtEl>
                                          <p:spTgt spid="117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178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178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178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7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17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17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1177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7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78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78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117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7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7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117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89" grpId="0"/>
      <p:bldP spid="117797" grpId="0"/>
      <p:bldP spid="117806" grpId="0" animBg="1"/>
      <p:bldP spid="117806" grpId="1" animBg="1"/>
      <p:bldP spid="36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2402" y="462302"/>
            <a:ext cx="4320480" cy="611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Group 150"/>
          <p:cNvGrpSpPr>
            <a:grpSpLocks/>
          </p:cNvGrpSpPr>
          <p:nvPr/>
        </p:nvGrpSpPr>
        <p:grpSpPr bwMode="auto">
          <a:xfrm>
            <a:off x="7431685" y="2685442"/>
            <a:ext cx="585787" cy="771525"/>
            <a:chOff x="2342" y="1849"/>
            <a:chExt cx="210" cy="486"/>
          </a:xfrm>
        </p:grpSpPr>
        <p:sp>
          <p:nvSpPr>
            <p:cNvPr id="10" name="Text Box 151"/>
            <p:cNvSpPr txBox="1">
              <a:spLocks noChangeArrowheads="1"/>
            </p:cNvSpPr>
            <p:nvPr/>
          </p:nvSpPr>
          <p:spPr bwMode="auto">
            <a:xfrm>
              <a:off x="2342" y="1849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sz="2400" b="1">
                  <a:solidFill>
                    <a:srgbClr val="CC0066"/>
                  </a:solidFill>
                </a:rPr>
                <a:t>8</a:t>
              </a:r>
              <a:endParaRPr lang="en-US" sz="2400" b="1">
                <a:solidFill>
                  <a:srgbClr val="CC0066"/>
                </a:solidFill>
              </a:endParaRPr>
            </a:p>
          </p:txBody>
        </p:sp>
        <p:sp>
          <p:nvSpPr>
            <p:cNvPr id="11" name="Line 152"/>
            <p:cNvSpPr>
              <a:spLocks noChangeShapeType="1"/>
            </p:cNvSpPr>
            <p:nvPr/>
          </p:nvSpPr>
          <p:spPr bwMode="auto">
            <a:xfrm flipH="1">
              <a:off x="2388" y="2079"/>
              <a:ext cx="143" cy="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2" name="Text Box 153"/>
            <p:cNvSpPr txBox="1">
              <a:spLocks noChangeArrowheads="1"/>
            </p:cNvSpPr>
            <p:nvPr/>
          </p:nvSpPr>
          <p:spPr bwMode="auto">
            <a:xfrm>
              <a:off x="2342" y="2047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sz="2400" b="1">
                  <a:solidFill>
                    <a:srgbClr val="CC0066"/>
                  </a:solidFill>
                </a:rPr>
                <a:t>25</a:t>
              </a:r>
              <a:endParaRPr lang="en-US" sz="2400" b="1">
                <a:solidFill>
                  <a:srgbClr val="CC0066"/>
                </a:solidFill>
              </a:endParaRPr>
            </a:p>
          </p:txBody>
        </p:sp>
      </p:grpSp>
      <p:sp>
        <p:nvSpPr>
          <p:cNvPr id="13" name="Text Box 154"/>
          <p:cNvSpPr txBox="1">
            <a:spLocks noChangeArrowheads="1"/>
          </p:cNvSpPr>
          <p:nvPr/>
        </p:nvSpPr>
        <p:spPr bwMode="auto">
          <a:xfrm>
            <a:off x="7107846" y="2865175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sz="2400" b="1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≈</a:t>
            </a:r>
          </a:p>
        </p:txBody>
      </p:sp>
      <p:grpSp>
        <p:nvGrpSpPr>
          <p:cNvPr id="14" name="Group 163"/>
          <p:cNvGrpSpPr>
            <a:grpSpLocks/>
          </p:cNvGrpSpPr>
          <p:nvPr/>
        </p:nvGrpSpPr>
        <p:grpSpPr bwMode="auto">
          <a:xfrm>
            <a:off x="6580556" y="2713252"/>
            <a:ext cx="585787" cy="771525"/>
            <a:chOff x="2342" y="1849"/>
            <a:chExt cx="210" cy="486"/>
          </a:xfrm>
        </p:grpSpPr>
        <p:sp>
          <p:nvSpPr>
            <p:cNvPr id="15" name="Text Box 164"/>
            <p:cNvSpPr txBox="1">
              <a:spLocks noChangeArrowheads="1"/>
            </p:cNvSpPr>
            <p:nvPr/>
          </p:nvSpPr>
          <p:spPr bwMode="auto">
            <a:xfrm>
              <a:off x="2342" y="1849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sz="2400" b="1">
                  <a:solidFill>
                    <a:srgbClr val="CC0066"/>
                  </a:solidFill>
                </a:rPr>
                <a:t>8</a:t>
              </a:r>
              <a:endParaRPr lang="en-US" sz="2400" b="1">
                <a:solidFill>
                  <a:srgbClr val="CC0066"/>
                </a:solidFill>
              </a:endParaRPr>
            </a:p>
          </p:txBody>
        </p:sp>
        <p:sp>
          <p:nvSpPr>
            <p:cNvPr id="16" name="Line 165"/>
            <p:cNvSpPr>
              <a:spLocks noChangeShapeType="1"/>
            </p:cNvSpPr>
            <p:nvPr/>
          </p:nvSpPr>
          <p:spPr bwMode="auto">
            <a:xfrm flipH="1">
              <a:off x="2388" y="2079"/>
              <a:ext cx="143" cy="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7" name="Text Box 166"/>
            <p:cNvSpPr txBox="1">
              <a:spLocks noChangeArrowheads="1"/>
            </p:cNvSpPr>
            <p:nvPr/>
          </p:nvSpPr>
          <p:spPr bwMode="auto">
            <a:xfrm>
              <a:off x="2342" y="2047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sz="2400" b="1">
                  <a:solidFill>
                    <a:srgbClr val="CC0066"/>
                  </a:solidFill>
                </a:rPr>
                <a:t>24</a:t>
              </a:r>
              <a:endParaRPr lang="en-US" sz="2400" b="1">
                <a:solidFill>
                  <a:srgbClr val="CC0066"/>
                </a:solidFill>
              </a:endParaRPr>
            </a:p>
          </p:txBody>
        </p:sp>
      </p:grpSp>
      <p:sp>
        <p:nvSpPr>
          <p:cNvPr id="28" name="Text Box 173"/>
          <p:cNvSpPr txBox="1">
            <a:spLocks noChangeArrowheads="1"/>
          </p:cNvSpPr>
          <p:nvPr/>
        </p:nvSpPr>
        <p:spPr bwMode="auto">
          <a:xfrm>
            <a:off x="5338499" y="2891034"/>
            <a:ext cx="4220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sz="2400" b="1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≈</a:t>
            </a:r>
          </a:p>
        </p:txBody>
      </p:sp>
      <p:grpSp>
        <p:nvGrpSpPr>
          <p:cNvPr id="29" name="Group 157"/>
          <p:cNvGrpSpPr>
            <a:grpSpLocks/>
          </p:cNvGrpSpPr>
          <p:nvPr/>
        </p:nvGrpSpPr>
        <p:grpSpPr bwMode="auto">
          <a:xfrm>
            <a:off x="4431158" y="2754942"/>
            <a:ext cx="1011238" cy="771525"/>
            <a:chOff x="1406" y="822"/>
            <a:chExt cx="637" cy="486"/>
          </a:xfrm>
        </p:grpSpPr>
        <p:sp>
          <p:nvSpPr>
            <p:cNvPr id="30" name="Text Box 158"/>
            <p:cNvSpPr txBox="1">
              <a:spLocks noChangeArrowheads="1"/>
            </p:cNvSpPr>
            <p:nvPr/>
          </p:nvSpPr>
          <p:spPr bwMode="auto">
            <a:xfrm>
              <a:off x="1406" y="921"/>
              <a:ext cx="49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sz="2400" b="1">
                  <a:solidFill>
                    <a:srgbClr val="0000CC"/>
                  </a:solidFill>
                </a:rPr>
                <a:t>33٪ </a:t>
              </a:r>
              <a:endParaRPr lang="en-US" sz="2400">
                <a:solidFill>
                  <a:srgbClr val="0000CC"/>
                </a:solidFill>
              </a:endParaRPr>
            </a:p>
          </p:txBody>
        </p:sp>
        <p:grpSp>
          <p:nvGrpSpPr>
            <p:cNvPr id="31" name="Group 159"/>
            <p:cNvGrpSpPr>
              <a:grpSpLocks/>
            </p:cNvGrpSpPr>
            <p:nvPr/>
          </p:nvGrpSpPr>
          <p:grpSpPr bwMode="auto">
            <a:xfrm>
              <a:off x="1833" y="822"/>
              <a:ext cx="210" cy="486"/>
              <a:chOff x="2342" y="1849"/>
              <a:chExt cx="210" cy="486"/>
            </a:xfrm>
          </p:grpSpPr>
          <p:sp>
            <p:nvSpPr>
              <p:cNvPr id="32" name="Text Box 160"/>
              <p:cNvSpPr txBox="1">
                <a:spLocks noChangeArrowheads="1"/>
              </p:cNvSpPr>
              <p:nvPr/>
            </p:nvSpPr>
            <p:spPr bwMode="auto">
              <a:xfrm>
                <a:off x="2342" y="1849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sz="2400" b="1">
                    <a:solidFill>
                      <a:srgbClr val="0000CC"/>
                    </a:solidFill>
                  </a:rPr>
                  <a:t>1</a:t>
                </a:r>
                <a:endParaRPr lang="en-US" sz="2400" b="1">
                  <a:solidFill>
                    <a:srgbClr val="0000CC"/>
                  </a:solidFill>
                </a:endParaRPr>
              </a:p>
            </p:txBody>
          </p:sp>
          <p:sp>
            <p:nvSpPr>
              <p:cNvPr id="33" name="Line 161"/>
              <p:cNvSpPr>
                <a:spLocks noChangeShapeType="1"/>
              </p:cNvSpPr>
              <p:nvPr/>
            </p:nvSpPr>
            <p:spPr bwMode="auto">
              <a:xfrm flipH="1">
                <a:off x="2388" y="2079"/>
                <a:ext cx="143" cy="0"/>
              </a:xfrm>
              <a:prstGeom prst="line">
                <a:avLst/>
              </a:prstGeom>
              <a:noFill/>
              <a:ln w="38100">
                <a:solidFill>
                  <a:srgbClr val="CC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4" name="Text Box 162"/>
              <p:cNvSpPr txBox="1">
                <a:spLocks noChangeArrowheads="1"/>
              </p:cNvSpPr>
              <p:nvPr/>
            </p:nvSpPr>
            <p:spPr bwMode="auto">
              <a:xfrm>
                <a:off x="2342" y="2047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sz="2400" b="1">
                    <a:solidFill>
                      <a:srgbClr val="0000CC"/>
                    </a:solidFill>
                  </a:rPr>
                  <a:t>3</a:t>
                </a:r>
                <a:endParaRPr lang="en-US" sz="2400" b="1">
                  <a:solidFill>
                    <a:srgbClr val="0000CC"/>
                  </a:solidFill>
                </a:endParaRPr>
              </a:p>
            </p:txBody>
          </p:sp>
        </p:grpSp>
      </p:grpSp>
      <p:grpSp>
        <p:nvGrpSpPr>
          <p:cNvPr id="35" name="Group 150"/>
          <p:cNvGrpSpPr>
            <a:grpSpLocks/>
          </p:cNvGrpSpPr>
          <p:nvPr/>
        </p:nvGrpSpPr>
        <p:grpSpPr bwMode="auto">
          <a:xfrm>
            <a:off x="6710268" y="3880683"/>
            <a:ext cx="585787" cy="771525"/>
            <a:chOff x="2342" y="1849"/>
            <a:chExt cx="210" cy="486"/>
          </a:xfrm>
        </p:grpSpPr>
        <p:sp>
          <p:nvSpPr>
            <p:cNvPr id="36" name="Text Box 151"/>
            <p:cNvSpPr txBox="1">
              <a:spLocks noChangeArrowheads="1"/>
            </p:cNvSpPr>
            <p:nvPr/>
          </p:nvSpPr>
          <p:spPr bwMode="auto">
            <a:xfrm>
              <a:off x="2342" y="1849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sz="2400" b="1">
                  <a:solidFill>
                    <a:srgbClr val="CC0066"/>
                  </a:solidFill>
                </a:rPr>
                <a:t>14</a:t>
              </a:r>
              <a:endParaRPr lang="en-US" sz="2400" b="1">
                <a:solidFill>
                  <a:srgbClr val="CC0066"/>
                </a:solidFill>
              </a:endParaRPr>
            </a:p>
          </p:txBody>
        </p:sp>
        <p:sp>
          <p:nvSpPr>
            <p:cNvPr id="37" name="Line 152"/>
            <p:cNvSpPr>
              <a:spLocks noChangeShapeType="1"/>
            </p:cNvSpPr>
            <p:nvPr/>
          </p:nvSpPr>
          <p:spPr bwMode="auto">
            <a:xfrm flipH="1">
              <a:off x="2388" y="2079"/>
              <a:ext cx="143" cy="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38" name="Text Box 153"/>
            <p:cNvSpPr txBox="1">
              <a:spLocks noChangeArrowheads="1"/>
            </p:cNvSpPr>
            <p:nvPr/>
          </p:nvSpPr>
          <p:spPr bwMode="auto">
            <a:xfrm>
              <a:off x="2342" y="2047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sz="2400" b="1">
                  <a:solidFill>
                    <a:srgbClr val="CC0066"/>
                  </a:solidFill>
                </a:rPr>
                <a:t>25</a:t>
              </a:r>
              <a:endParaRPr lang="en-US" sz="2400" b="1">
                <a:solidFill>
                  <a:srgbClr val="CC0066"/>
                </a:solidFill>
              </a:endParaRPr>
            </a:p>
          </p:txBody>
        </p:sp>
      </p:grpSp>
      <p:sp>
        <p:nvSpPr>
          <p:cNvPr id="39" name="Text Box 154"/>
          <p:cNvSpPr txBox="1">
            <a:spLocks noChangeArrowheads="1"/>
          </p:cNvSpPr>
          <p:nvPr/>
        </p:nvSpPr>
        <p:spPr bwMode="auto">
          <a:xfrm>
            <a:off x="6392461" y="4017208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sz="2400" b="1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≈</a:t>
            </a:r>
          </a:p>
        </p:txBody>
      </p:sp>
      <p:grpSp>
        <p:nvGrpSpPr>
          <p:cNvPr id="40" name="Group 163"/>
          <p:cNvGrpSpPr>
            <a:grpSpLocks/>
          </p:cNvGrpSpPr>
          <p:nvPr/>
        </p:nvGrpSpPr>
        <p:grpSpPr bwMode="auto">
          <a:xfrm>
            <a:off x="5868958" y="3860045"/>
            <a:ext cx="585787" cy="771525"/>
            <a:chOff x="2342" y="1849"/>
            <a:chExt cx="210" cy="486"/>
          </a:xfrm>
        </p:grpSpPr>
        <p:sp>
          <p:nvSpPr>
            <p:cNvPr id="41" name="Text Box 164"/>
            <p:cNvSpPr txBox="1">
              <a:spLocks noChangeArrowheads="1"/>
            </p:cNvSpPr>
            <p:nvPr/>
          </p:nvSpPr>
          <p:spPr bwMode="auto">
            <a:xfrm>
              <a:off x="2342" y="1849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sz="2400" b="1">
                  <a:solidFill>
                    <a:srgbClr val="CC0066"/>
                  </a:solidFill>
                </a:rPr>
                <a:t>15</a:t>
              </a:r>
              <a:endParaRPr lang="en-US" sz="2400" b="1">
                <a:solidFill>
                  <a:srgbClr val="CC0066"/>
                </a:solidFill>
              </a:endParaRPr>
            </a:p>
          </p:txBody>
        </p:sp>
        <p:sp>
          <p:nvSpPr>
            <p:cNvPr id="42" name="Line 165"/>
            <p:cNvSpPr>
              <a:spLocks noChangeShapeType="1"/>
            </p:cNvSpPr>
            <p:nvPr/>
          </p:nvSpPr>
          <p:spPr bwMode="auto">
            <a:xfrm flipH="1">
              <a:off x="2388" y="2079"/>
              <a:ext cx="143" cy="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43" name="Text Box 166"/>
            <p:cNvSpPr txBox="1">
              <a:spLocks noChangeArrowheads="1"/>
            </p:cNvSpPr>
            <p:nvPr/>
          </p:nvSpPr>
          <p:spPr bwMode="auto">
            <a:xfrm>
              <a:off x="2342" y="2047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sz="2400" b="1">
                  <a:solidFill>
                    <a:srgbClr val="CC0066"/>
                  </a:solidFill>
                </a:rPr>
                <a:t>25</a:t>
              </a:r>
              <a:endParaRPr lang="en-US" sz="2400" b="1">
                <a:solidFill>
                  <a:srgbClr val="CC0066"/>
                </a:solidFill>
              </a:endParaRPr>
            </a:p>
          </p:txBody>
        </p:sp>
      </p:grpSp>
      <p:sp>
        <p:nvSpPr>
          <p:cNvPr id="56" name="Text Box 158"/>
          <p:cNvSpPr txBox="1">
            <a:spLocks noChangeArrowheads="1"/>
          </p:cNvSpPr>
          <p:nvPr/>
        </p:nvSpPr>
        <p:spPr bwMode="auto">
          <a:xfrm>
            <a:off x="3934996" y="5536750"/>
            <a:ext cx="10906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sz="2400" b="1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≈</a:t>
            </a:r>
            <a:r>
              <a:rPr lang="ar-SA" sz="2400" b="1">
                <a:solidFill>
                  <a:srgbClr val="0000CC"/>
                </a:solidFill>
              </a:rPr>
              <a:t> 75٪ </a:t>
            </a:r>
            <a:endParaRPr lang="en-US" sz="2400">
              <a:solidFill>
                <a:srgbClr val="0000CC"/>
              </a:solidFill>
            </a:endParaRPr>
          </a:p>
        </p:txBody>
      </p:sp>
      <p:grpSp>
        <p:nvGrpSpPr>
          <p:cNvPr id="61" name="Group 150"/>
          <p:cNvGrpSpPr>
            <a:grpSpLocks/>
          </p:cNvGrpSpPr>
          <p:nvPr/>
        </p:nvGrpSpPr>
        <p:grpSpPr bwMode="auto">
          <a:xfrm>
            <a:off x="6745135" y="5360642"/>
            <a:ext cx="803365" cy="776288"/>
            <a:chOff x="2342" y="1849"/>
            <a:chExt cx="288" cy="489"/>
          </a:xfrm>
        </p:grpSpPr>
        <p:sp>
          <p:nvSpPr>
            <p:cNvPr id="62" name="Text Box 151"/>
            <p:cNvSpPr txBox="1">
              <a:spLocks noChangeArrowheads="1"/>
            </p:cNvSpPr>
            <p:nvPr/>
          </p:nvSpPr>
          <p:spPr bwMode="auto">
            <a:xfrm>
              <a:off x="2342" y="1849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sz="2400" b="1">
                  <a:solidFill>
                    <a:srgbClr val="CC0066"/>
                  </a:solidFill>
                </a:rPr>
                <a:t>89</a:t>
              </a:r>
              <a:endParaRPr lang="en-US" sz="2400" b="1">
                <a:solidFill>
                  <a:srgbClr val="CC0066"/>
                </a:solidFill>
              </a:endParaRPr>
            </a:p>
          </p:txBody>
        </p:sp>
        <p:sp>
          <p:nvSpPr>
            <p:cNvPr id="63" name="Line 152"/>
            <p:cNvSpPr>
              <a:spLocks noChangeShapeType="1"/>
            </p:cNvSpPr>
            <p:nvPr/>
          </p:nvSpPr>
          <p:spPr bwMode="auto">
            <a:xfrm flipH="1">
              <a:off x="2388" y="2079"/>
              <a:ext cx="143" cy="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64" name="Text Box 153"/>
            <p:cNvSpPr txBox="1">
              <a:spLocks noChangeArrowheads="1"/>
            </p:cNvSpPr>
            <p:nvPr/>
          </p:nvSpPr>
          <p:spPr bwMode="auto">
            <a:xfrm>
              <a:off x="2342" y="2047"/>
              <a:ext cx="28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sz="2400" b="1">
                  <a:solidFill>
                    <a:srgbClr val="CC0066"/>
                  </a:solidFill>
                </a:rPr>
                <a:t>121</a:t>
              </a:r>
              <a:endParaRPr lang="en-US" sz="2400" b="1">
                <a:solidFill>
                  <a:srgbClr val="CC0066"/>
                </a:solidFill>
              </a:endParaRPr>
            </a:p>
          </p:txBody>
        </p:sp>
      </p:grpSp>
      <p:sp>
        <p:nvSpPr>
          <p:cNvPr id="65" name="Text Box 154"/>
          <p:cNvSpPr txBox="1">
            <a:spLocks noChangeArrowheads="1"/>
          </p:cNvSpPr>
          <p:nvPr/>
        </p:nvSpPr>
        <p:spPr bwMode="auto">
          <a:xfrm>
            <a:off x="6449918" y="5497165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sz="2400" b="1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≈</a:t>
            </a:r>
          </a:p>
        </p:txBody>
      </p:sp>
      <p:grpSp>
        <p:nvGrpSpPr>
          <p:cNvPr id="66" name="Group 163"/>
          <p:cNvGrpSpPr>
            <a:grpSpLocks/>
          </p:cNvGrpSpPr>
          <p:nvPr/>
        </p:nvGrpSpPr>
        <p:grpSpPr bwMode="auto">
          <a:xfrm>
            <a:off x="5849431" y="5340002"/>
            <a:ext cx="761523" cy="812800"/>
            <a:chOff x="2335" y="1849"/>
            <a:chExt cx="273" cy="512"/>
          </a:xfrm>
        </p:grpSpPr>
        <p:sp>
          <p:nvSpPr>
            <p:cNvPr id="67" name="Text Box 164"/>
            <p:cNvSpPr txBox="1">
              <a:spLocks noChangeArrowheads="1"/>
            </p:cNvSpPr>
            <p:nvPr/>
          </p:nvSpPr>
          <p:spPr bwMode="auto">
            <a:xfrm>
              <a:off x="2342" y="1849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sz="2400" b="1">
                  <a:solidFill>
                    <a:srgbClr val="CC0066"/>
                  </a:solidFill>
                </a:rPr>
                <a:t>90</a:t>
              </a:r>
              <a:endParaRPr lang="en-US" sz="2400" b="1">
                <a:solidFill>
                  <a:srgbClr val="CC0066"/>
                </a:solidFill>
              </a:endParaRPr>
            </a:p>
          </p:txBody>
        </p:sp>
        <p:sp>
          <p:nvSpPr>
            <p:cNvPr id="68" name="Line 165"/>
            <p:cNvSpPr>
              <a:spLocks noChangeShapeType="1"/>
            </p:cNvSpPr>
            <p:nvPr/>
          </p:nvSpPr>
          <p:spPr bwMode="auto">
            <a:xfrm flipH="1">
              <a:off x="2364" y="2092"/>
              <a:ext cx="181" cy="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69" name="Text Box 166"/>
            <p:cNvSpPr txBox="1">
              <a:spLocks noChangeArrowheads="1"/>
            </p:cNvSpPr>
            <p:nvPr/>
          </p:nvSpPr>
          <p:spPr bwMode="auto">
            <a:xfrm>
              <a:off x="2335" y="2070"/>
              <a:ext cx="27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sz="2400" b="1">
                  <a:solidFill>
                    <a:srgbClr val="CC0066"/>
                  </a:solidFill>
                </a:rPr>
                <a:t>120</a:t>
              </a:r>
              <a:endParaRPr lang="en-US" sz="2400" b="1">
                <a:solidFill>
                  <a:srgbClr val="CC0066"/>
                </a:solidFill>
              </a:endParaRPr>
            </a:p>
          </p:txBody>
        </p:sp>
      </p:grpSp>
      <p:pic>
        <p:nvPicPr>
          <p:cNvPr id="3" name="صورة 2">
            <a:extLst>
              <a:ext uri="{FF2B5EF4-FFF2-40B4-BE49-F238E27FC236}">
                <a16:creationId xmlns:a16="http://schemas.microsoft.com/office/drawing/2014/main" id="{241B9CB8-14E7-DED0-2DAC-48C0228E02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4596" y="1133875"/>
            <a:ext cx="1947769" cy="416087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593CB0FD-7A77-95C6-43B2-F955B4BC66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6202" y="1416872"/>
            <a:ext cx="1016053" cy="168673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51A1F887-11F8-2248-A5B3-3FA3B5F6CF40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FFFF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5612570" y="1629822"/>
            <a:ext cx="2543150" cy="490246"/>
          </a:xfrm>
          <a:prstGeom prst="rect">
            <a:avLst/>
          </a:prstGeom>
        </p:spPr>
      </p:pic>
      <p:pic>
        <p:nvPicPr>
          <p:cNvPr id="55" name="صورة 54">
            <a:extLst>
              <a:ext uri="{FF2B5EF4-FFF2-40B4-BE49-F238E27FC236}">
                <a16:creationId xmlns:a16="http://schemas.microsoft.com/office/drawing/2014/main" id="{F60C7345-FDE6-917C-BB35-7A08DAFAFD75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5">
                <a:lumMod val="7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967475" y="2201905"/>
            <a:ext cx="1162050" cy="4191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8" name="صورة 57">
            <a:extLst>
              <a:ext uri="{FF2B5EF4-FFF2-40B4-BE49-F238E27FC236}">
                <a16:creationId xmlns:a16="http://schemas.microsoft.com/office/drawing/2014/main" id="{9B648774-5CDF-266A-40DA-EEEA6B4D9EB1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5">
                <a:lumMod val="7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777647" y="3428767"/>
            <a:ext cx="1381125" cy="4476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0" name="صورة 59">
            <a:extLst>
              <a:ext uri="{FF2B5EF4-FFF2-40B4-BE49-F238E27FC236}">
                <a16:creationId xmlns:a16="http://schemas.microsoft.com/office/drawing/2014/main" id="{B0CF139D-EC81-7E0F-3F57-968C934F08AB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prstClr val="black"/>
              <a:schemeClr val="accent5">
                <a:lumMod val="7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630481" y="4777908"/>
            <a:ext cx="1621224" cy="457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69" name="صورة 7168">
            <a:extLst>
              <a:ext uri="{FF2B5EF4-FFF2-40B4-BE49-F238E27FC236}">
                <a16:creationId xmlns:a16="http://schemas.microsoft.com/office/drawing/2014/main" id="{B4D4090E-B361-4793-F892-E7A713CF3E1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51618" y="2204103"/>
            <a:ext cx="466725" cy="428625"/>
          </a:xfrm>
          <a:prstGeom prst="rect">
            <a:avLst/>
          </a:prstGeom>
        </p:spPr>
      </p:pic>
      <p:pic>
        <p:nvPicPr>
          <p:cNvPr id="7176" name="صورة 7175">
            <a:extLst>
              <a:ext uri="{FF2B5EF4-FFF2-40B4-BE49-F238E27FC236}">
                <a16:creationId xmlns:a16="http://schemas.microsoft.com/office/drawing/2014/main" id="{D80873B8-4CF8-9FD9-614C-F44BCAB84C7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23307" y="3433529"/>
            <a:ext cx="409575" cy="438150"/>
          </a:xfrm>
          <a:prstGeom prst="rect">
            <a:avLst/>
          </a:prstGeom>
        </p:spPr>
      </p:pic>
      <p:pic>
        <p:nvPicPr>
          <p:cNvPr id="7178" name="صورة 7177">
            <a:extLst>
              <a:ext uri="{FF2B5EF4-FFF2-40B4-BE49-F238E27FC236}">
                <a16:creationId xmlns:a16="http://schemas.microsoft.com/office/drawing/2014/main" id="{84A6C4BB-2E45-13A4-9DF1-3FFEF1B5742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98527" y="4806483"/>
            <a:ext cx="447675" cy="400050"/>
          </a:xfrm>
          <a:prstGeom prst="rect">
            <a:avLst/>
          </a:prstGeom>
        </p:spPr>
      </p:pic>
      <p:sp>
        <p:nvSpPr>
          <p:cNvPr id="7179" name="مربع نص 7178">
            <a:extLst>
              <a:ext uri="{FF2B5EF4-FFF2-40B4-BE49-F238E27FC236}">
                <a16:creationId xmlns:a16="http://schemas.microsoft.com/office/drawing/2014/main" id="{40D0B113-09B3-4304-71F6-F6F94793BA5A}"/>
              </a:ext>
            </a:extLst>
          </p:cNvPr>
          <p:cNvSpPr txBox="1"/>
          <p:nvPr/>
        </p:nvSpPr>
        <p:spPr>
          <a:xfrm>
            <a:off x="6463942" y="2730255"/>
            <a:ext cx="409507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>
                <a:solidFill>
                  <a:srgbClr val="0000CC"/>
                </a:solidFill>
              </a:rPr>
              <a:t>÷8</a:t>
            </a:r>
          </a:p>
        </p:txBody>
      </p:sp>
      <p:sp>
        <p:nvSpPr>
          <p:cNvPr id="7180" name="مربع نص 7179">
            <a:extLst>
              <a:ext uri="{FF2B5EF4-FFF2-40B4-BE49-F238E27FC236}">
                <a16:creationId xmlns:a16="http://schemas.microsoft.com/office/drawing/2014/main" id="{D13CD203-4BE2-7D99-D4F9-3A0384CD1221}"/>
              </a:ext>
            </a:extLst>
          </p:cNvPr>
          <p:cNvSpPr txBox="1"/>
          <p:nvPr/>
        </p:nvSpPr>
        <p:spPr>
          <a:xfrm>
            <a:off x="6397887" y="3090054"/>
            <a:ext cx="409507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>
                <a:solidFill>
                  <a:srgbClr val="0000CC"/>
                </a:solidFill>
              </a:rPr>
              <a:t>÷8</a:t>
            </a:r>
          </a:p>
        </p:txBody>
      </p:sp>
      <p:grpSp>
        <p:nvGrpSpPr>
          <p:cNvPr id="7181" name="Group 157">
            <a:extLst>
              <a:ext uri="{FF2B5EF4-FFF2-40B4-BE49-F238E27FC236}">
                <a16:creationId xmlns:a16="http://schemas.microsoft.com/office/drawing/2014/main" id="{324ABC31-B979-F0FB-A066-BE07135A8023}"/>
              </a:ext>
            </a:extLst>
          </p:cNvPr>
          <p:cNvGrpSpPr>
            <a:grpSpLocks/>
          </p:cNvGrpSpPr>
          <p:nvPr/>
        </p:nvGrpSpPr>
        <p:grpSpPr bwMode="auto">
          <a:xfrm>
            <a:off x="5763699" y="2742369"/>
            <a:ext cx="669925" cy="771526"/>
            <a:chOff x="1833" y="822"/>
            <a:chExt cx="422" cy="486"/>
          </a:xfrm>
        </p:grpSpPr>
        <p:sp>
          <p:nvSpPr>
            <p:cNvPr id="7182" name="Text Box 158">
              <a:extLst>
                <a:ext uri="{FF2B5EF4-FFF2-40B4-BE49-F238E27FC236}">
                  <a16:creationId xmlns:a16="http://schemas.microsoft.com/office/drawing/2014/main" id="{C9406636-D78A-61CB-FC33-44476544AC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45" y="921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≈</a:t>
              </a:r>
            </a:p>
          </p:txBody>
        </p:sp>
        <p:grpSp>
          <p:nvGrpSpPr>
            <p:cNvPr id="7183" name="Group 159">
              <a:extLst>
                <a:ext uri="{FF2B5EF4-FFF2-40B4-BE49-F238E27FC236}">
                  <a16:creationId xmlns:a16="http://schemas.microsoft.com/office/drawing/2014/main" id="{3ACE1982-CB4C-0304-B2C7-AAF798B8E59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3" y="822"/>
              <a:ext cx="210" cy="486"/>
              <a:chOff x="2342" y="1849"/>
              <a:chExt cx="210" cy="486"/>
            </a:xfrm>
          </p:grpSpPr>
          <p:sp>
            <p:nvSpPr>
              <p:cNvPr id="7184" name="Text Box 160">
                <a:extLst>
                  <a:ext uri="{FF2B5EF4-FFF2-40B4-BE49-F238E27FC236}">
                    <a16:creationId xmlns:a16="http://schemas.microsoft.com/office/drawing/2014/main" id="{6069EA0C-252F-0BBF-5F28-D895C39A66B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42" y="1849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sz="2400" b="1"/>
                  <a:t>1</a:t>
                </a:r>
                <a:endParaRPr lang="en-US" sz="2400" b="1"/>
              </a:p>
            </p:txBody>
          </p:sp>
          <p:sp>
            <p:nvSpPr>
              <p:cNvPr id="7185" name="Line 161">
                <a:extLst>
                  <a:ext uri="{FF2B5EF4-FFF2-40B4-BE49-F238E27FC236}">
                    <a16:creationId xmlns:a16="http://schemas.microsoft.com/office/drawing/2014/main" id="{5696C5AF-57DF-9633-356D-3D8DF67983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388" y="2079"/>
                <a:ext cx="143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7186" name="Text Box 162">
                <a:extLst>
                  <a:ext uri="{FF2B5EF4-FFF2-40B4-BE49-F238E27FC236}">
                    <a16:creationId xmlns:a16="http://schemas.microsoft.com/office/drawing/2014/main" id="{66B90306-7BE5-B0EC-118B-95E02520F24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42" y="2047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sz="2400" b="1"/>
                  <a:t>3</a:t>
                </a:r>
                <a:endParaRPr lang="en-US" sz="2400" b="1"/>
              </a:p>
            </p:txBody>
          </p:sp>
        </p:grpSp>
      </p:grpSp>
      <p:sp>
        <p:nvSpPr>
          <p:cNvPr id="7187" name="Text Box 158">
            <a:extLst>
              <a:ext uri="{FF2B5EF4-FFF2-40B4-BE49-F238E27FC236}">
                <a16:creationId xmlns:a16="http://schemas.microsoft.com/office/drawing/2014/main" id="{93FEBA67-F41C-5546-4E62-42B76F5D66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2965" y="4095667"/>
            <a:ext cx="99887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sz="2400" b="1">
                <a:solidFill>
                  <a:srgbClr val="0000CC"/>
                </a:solidFill>
              </a:rPr>
              <a:t>= 60٪ </a:t>
            </a:r>
            <a:endParaRPr lang="en-US" sz="2400">
              <a:solidFill>
                <a:srgbClr val="0000CC"/>
              </a:solidFill>
            </a:endParaRPr>
          </a:p>
        </p:txBody>
      </p:sp>
      <p:sp>
        <p:nvSpPr>
          <p:cNvPr id="7188" name="مربع نص 7187">
            <a:extLst>
              <a:ext uri="{FF2B5EF4-FFF2-40B4-BE49-F238E27FC236}">
                <a16:creationId xmlns:a16="http://schemas.microsoft.com/office/drawing/2014/main" id="{14257172-5A35-C379-3479-D9D25C60779B}"/>
              </a:ext>
            </a:extLst>
          </p:cNvPr>
          <p:cNvSpPr txBox="1"/>
          <p:nvPr/>
        </p:nvSpPr>
        <p:spPr>
          <a:xfrm>
            <a:off x="5503326" y="5429029"/>
            <a:ext cx="585788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>
                <a:solidFill>
                  <a:srgbClr val="0000CC"/>
                </a:solidFill>
              </a:rPr>
              <a:t>÷30</a:t>
            </a:r>
          </a:p>
        </p:txBody>
      </p:sp>
      <p:sp>
        <p:nvSpPr>
          <p:cNvPr id="7189" name="مربع نص 7188">
            <a:extLst>
              <a:ext uri="{FF2B5EF4-FFF2-40B4-BE49-F238E27FC236}">
                <a16:creationId xmlns:a16="http://schemas.microsoft.com/office/drawing/2014/main" id="{8A424EF4-902D-1184-3D67-E007C2AFFDB6}"/>
              </a:ext>
            </a:extLst>
          </p:cNvPr>
          <p:cNvSpPr txBox="1"/>
          <p:nvPr/>
        </p:nvSpPr>
        <p:spPr>
          <a:xfrm>
            <a:off x="5568193" y="5734288"/>
            <a:ext cx="534958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>
                <a:solidFill>
                  <a:srgbClr val="0000CC"/>
                </a:solidFill>
              </a:rPr>
              <a:t>÷30</a:t>
            </a:r>
          </a:p>
        </p:txBody>
      </p:sp>
      <p:grpSp>
        <p:nvGrpSpPr>
          <p:cNvPr id="7190" name="Group 157">
            <a:extLst>
              <a:ext uri="{FF2B5EF4-FFF2-40B4-BE49-F238E27FC236}">
                <a16:creationId xmlns:a16="http://schemas.microsoft.com/office/drawing/2014/main" id="{D99490CC-A44A-19E1-6088-034275FD72A1}"/>
              </a:ext>
            </a:extLst>
          </p:cNvPr>
          <p:cNvGrpSpPr>
            <a:grpSpLocks/>
          </p:cNvGrpSpPr>
          <p:nvPr/>
        </p:nvGrpSpPr>
        <p:grpSpPr bwMode="auto">
          <a:xfrm>
            <a:off x="4977218" y="5360642"/>
            <a:ext cx="669925" cy="771526"/>
            <a:chOff x="1833" y="822"/>
            <a:chExt cx="422" cy="486"/>
          </a:xfrm>
        </p:grpSpPr>
        <p:sp>
          <p:nvSpPr>
            <p:cNvPr id="7191" name="Text Box 158">
              <a:extLst>
                <a:ext uri="{FF2B5EF4-FFF2-40B4-BE49-F238E27FC236}">
                  <a16:creationId xmlns:a16="http://schemas.microsoft.com/office/drawing/2014/main" id="{59A06FC9-F06E-5DDF-FB3E-2C90C6C776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45" y="921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sz="2400" b="1"/>
                <a:t>=</a:t>
              </a:r>
              <a:endParaRPr lang="en-US" sz="2400"/>
            </a:p>
          </p:txBody>
        </p:sp>
        <p:grpSp>
          <p:nvGrpSpPr>
            <p:cNvPr id="7192" name="Group 159">
              <a:extLst>
                <a:ext uri="{FF2B5EF4-FFF2-40B4-BE49-F238E27FC236}">
                  <a16:creationId xmlns:a16="http://schemas.microsoft.com/office/drawing/2014/main" id="{AAAAFF20-786F-A9DC-BC27-8D96F1D48D0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3" y="822"/>
              <a:ext cx="210" cy="486"/>
              <a:chOff x="2342" y="1849"/>
              <a:chExt cx="210" cy="486"/>
            </a:xfrm>
          </p:grpSpPr>
          <p:sp>
            <p:nvSpPr>
              <p:cNvPr id="7193" name="Text Box 160">
                <a:extLst>
                  <a:ext uri="{FF2B5EF4-FFF2-40B4-BE49-F238E27FC236}">
                    <a16:creationId xmlns:a16="http://schemas.microsoft.com/office/drawing/2014/main" id="{A078A625-6316-E914-2A2C-09EE4692A45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42" y="1849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sz="2400" b="1"/>
                  <a:t>3</a:t>
                </a:r>
                <a:endParaRPr lang="en-US" sz="2400" b="1"/>
              </a:p>
            </p:txBody>
          </p:sp>
          <p:sp>
            <p:nvSpPr>
              <p:cNvPr id="7194" name="Line 161">
                <a:extLst>
                  <a:ext uri="{FF2B5EF4-FFF2-40B4-BE49-F238E27FC236}">
                    <a16:creationId xmlns:a16="http://schemas.microsoft.com/office/drawing/2014/main" id="{519E899D-E94C-E9FD-EF7D-573D13F36E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388" y="2079"/>
                <a:ext cx="143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7195" name="Text Box 162">
                <a:extLst>
                  <a:ext uri="{FF2B5EF4-FFF2-40B4-BE49-F238E27FC236}">
                    <a16:creationId xmlns:a16="http://schemas.microsoft.com/office/drawing/2014/main" id="{86C63726-F6B1-86FC-A365-4519CE67146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42" y="2047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sz="2400" b="1"/>
                  <a:t>4</a:t>
                </a:r>
                <a:endParaRPr lang="en-US" sz="2400" b="1"/>
              </a:p>
            </p:txBody>
          </p:sp>
        </p:grpSp>
      </p:grpSp>
      <p:sp>
        <p:nvSpPr>
          <p:cNvPr id="7196" name="مربع نص 7195">
            <a:extLst>
              <a:ext uri="{FF2B5EF4-FFF2-40B4-BE49-F238E27FC236}">
                <a16:creationId xmlns:a16="http://schemas.microsoft.com/office/drawing/2014/main" id="{4CFD4021-6AD5-AF15-D7BB-6641A4F2A2B2}"/>
              </a:ext>
            </a:extLst>
          </p:cNvPr>
          <p:cNvSpPr txBox="1"/>
          <p:nvPr/>
        </p:nvSpPr>
        <p:spPr>
          <a:xfrm>
            <a:off x="5729837" y="3954388"/>
            <a:ext cx="409507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>
                <a:solidFill>
                  <a:srgbClr val="0000CC"/>
                </a:solidFill>
              </a:rPr>
              <a:t>÷5</a:t>
            </a:r>
          </a:p>
        </p:txBody>
      </p:sp>
      <p:sp>
        <p:nvSpPr>
          <p:cNvPr id="7197" name="مربع نص 7196">
            <a:extLst>
              <a:ext uri="{FF2B5EF4-FFF2-40B4-BE49-F238E27FC236}">
                <a16:creationId xmlns:a16="http://schemas.microsoft.com/office/drawing/2014/main" id="{4A53C4E3-5C25-FB14-08D6-AF703CE17EB9}"/>
              </a:ext>
            </a:extLst>
          </p:cNvPr>
          <p:cNvSpPr txBox="1"/>
          <p:nvPr/>
        </p:nvSpPr>
        <p:spPr>
          <a:xfrm>
            <a:off x="5704409" y="4195008"/>
            <a:ext cx="409507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>
                <a:solidFill>
                  <a:srgbClr val="0000CC"/>
                </a:solidFill>
              </a:rPr>
              <a:t>÷5</a:t>
            </a:r>
          </a:p>
        </p:txBody>
      </p:sp>
      <p:grpSp>
        <p:nvGrpSpPr>
          <p:cNvPr id="7198" name="Group 157">
            <a:extLst>
              <a:ext uri="{FF2B5EF4-FFF2-40B4-BE49-F238E27FC236}">
                <a16:creationId xmlns:a16="http://schemas.microsoft.com/office/drawing/2014/main" id="{D5AA9F4A-F74F-728B-BA88-F355FD525B46}"/>
              </a:ext>
            </a:extLst>
          </p:cNvPr>
          <p:cNvGrpSpPr>
            <a:grpSpLocks/>
          </p:cNvGrpSpPr>
          <p:nvPr/>
        </p:nvGrpSpPr>
        <p:grpSpPr bwMode="auto">
          <a:xfrm>
            <a:off x="5109021" y="3907179"/>
            <a:ext cx="669925" cy="771526"/>
            <a:chOff x="1833" y="822"/>
            <a:chExt cx="422" cy="486"/>
          </a:xfrm>
        </p:grpSpPr>
        <p:sp>
          <p:nvSpPr>
            <p:cNvPr id="7199" name="Text Box 158">
              <a:extLst>
                <a:ext uri="{FF2B5EF4-FFF2-40B4-BE49-F238E27FC236}">
                  <a16:creationId xmlns:a16="http://schemas.microsoft.com/office/drawing/2014/main" id="{C3239D44-B9F9-7683-632C-07FCFB1C98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45" y="921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sz="2400" b="1"/>
                <a:t>=</a:t>
              </a:r>
              <a:endParaRPr lang="en-US" sz="2400"/>
            </a:p>
          </p:txBody>
        </p:sp>
        <p:grpSp>
          <p:nvGrpSpPr>
            <p:cNvPr id="7200" name="Group 159">
              <a:extLst>
                <a:ext uri="{FF2B5EF4-FFF2-40B4-BE49-F238E27FC236}">
                  <a16:creationId xmlns:a16="http://schemas.microsoft.com/office/drawing/2014/main" id="{790EB9B0-6491-F3CF-42FE-ECA7103C813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3" y="822"/>
              <a:ext cx="210" cy="486"/>
              <a:chOff x="2342" y="1849"/>
              <a:chExt cx="210" cy="486"/>
            </a:xfrm>
          </p:grpSpPr>
          <p:sp>
            <p:nvSpPr>
              <p:cNvPr id="7201" name="Text Box 160">
                <a:extLst>
                  <a:ext uri="{FF2B5EF4-FFF2-40B4-BE49-F238E27FC236}">
                    <a16:creationId xmlns:a16="http://schemas.microsoft.com/office/drawing/2014/main" id="{D13630DC-77BF-10D7-A4C8-9E677221819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42" y="1849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sz="2400" b="1"/>
                  <a:t>3</a:t>
                </a:r>
                <a:endParaRPr lang="en-US" sz="2400" b="1"/>
              </a:p>
            </p:txBody>
          </p:sp>
          <p:sp>
            <p:nvSpPr>
              <p:cNvPr id="7202" name="Line 161">
                <a:extLst>
                  <a:ext uri="{FF2B5EF4-FFF2-40B4-BE49-F238E27FC236}">
                    <a16:creationId xmlns:a16="http://schemas.microsoft.com/office/drawing/2014/main" id="{7FBE858D-173D-FA17-2709-79F70D6EC5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388" y="2079"/>
                <a:ext cx="143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7203" name="Text Box 162">
                <a:extLst>
                  <a:ext uri="{FF2B5EF4-FFF2-40B4-BE49-F238E27FC236}">
                    <a16:creationId xmlns:a16="http://schemas.microsoft.com/office/drawing/2014/main" id="{CD2CC0F7-3626-7688-1598-AFA998C3091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42" y="2047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sz="2400" b="1"/>
                  <a:t>5</a:t>
                </a:r>
                <a:endParaRPr lang="en-US" sz="2400" b="1"/>
              </a:p>
            </p:txBody>
          </p:sp>
        </p:grpSp>
      </p:grpSp>
      <p:pic>
        <p:nvPicPr>
          <p:cNvPr id="7204" name="صورة 7203">
            <a:extLst>
              <a:ext uri="{FF2B5EF4-FFF2-40B4-BE49-F238E27FC236}">
                <a16:creationId xmlns:a16="http://schemas.microsoft.com/office/drawing/2014/main" id="{168DC0A6-6D0B-DAF8-DC0C-5D6C85C9B3C2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872" y="78033"/>
            <a:ext cx="1143073" cy="14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231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7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7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4" dur="1000"/>
                                        <p:tgtEl>
                                          <p:spTgt spid="7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8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1" dur="1000"/>
                                        <p:tgtEl>
                                          <p:spTgt spid="7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8" grpId="0"/>
      <p:bldP spid="39" grpId="0"/>
      <p:bldP spid="56" grpId="0"/>
      <p:bldP spid="65" grpId="0"/>
      <p:bldP spid="7179" grpId="0"/>
      <p:bldP spid="7180" grpId="0"/>
      <p:bldP spid="7187" grpId="0"/>
      <p:bldP spid="7188" grpId="0"/>
      <p:bldP spid="7189" grpId="0"/>
      <p:bldP spid="7196" grpId="0"/>
      <p:bldP spid="719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8"/>
          <p:cNvGrpSpPr>
            <a:grpSpLocks/>
          </p:cNvGrpSpPr>
          <p:nvPr/>
        </p:nvGrpSpPr>
        <p:grpSpPr bwMode="auto">
          <a:xfrm>
            <a:off x="7418809" y="2194547"/>
            <a:ext cx="585787" cy="771525"/>
            <a:chOff x="2342" y="1849"/>
            <a:chExt cx="210" cy="486"/>
          </a:xfrm>
        </p:grpSpPr>
        <p:sp>
          <p:nvSpPr>
            <p:cNvPr id="8" name="Text Box 9"/>
            <p:cNvSpPr txBox="1">
              <a:spLocks noChangeArrowheads="1"/>
            </p:cNvSpPr>
            <p:nvPr/>
          </p:nvSpPr>
          <p:spPr bwMode="auto">
            <a:xfrm>
              <a:off x="2342" y="1849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>
                  <a:solidFill>
                    <a:srgbClr val="CC0066"/>
                  </a:solidFill>
                </a:rPr>
                <a:t>7</a:t>
              </a:r>
              <a:endParaRPr lang="en-US" sz="2400" b="1">
                <a:solidFill>
                  <a:srgbClr val="CC0066"/>
                </a:solidFill>
              </a:endParaRPr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 flipH="1">
              <a:off x="2388" y="2079"/>
              <a:ext cx="143" cy="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Text Box 11"/>
            <p:cNvSpPr txBox="1">
              <a:spLocks noChangeArrowheads="1"/>
            </p:cNvSpPr>
            <p:nvPr/>
          </p:nvSpPr>
          <p:spPr bwMode="auto">
            <a:xfrm>
              <a:off x="2342" y="2047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>
                  <a:solidFill>
                    <a:srgbClr val="CC0066"/>
                  </a:solidFill>
                </a:rPr>
                <a:t>57</a:t>
              </a:r>
              <a:endParaRPr lang="en-US" sz="2400" b="1">
                <a:solidFill>
                  <a:srgbClr val="CC0066"/>
                </a:solidFill>
              </a:endParaRPr>
            </a:p>
          </p:txBody>
        </p:sp>
      </p:grp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7132507" y="2331072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≈</a:t>
            </a:r>
          </a:p>
        </p:txBody>
      </p:sp>
      <p:grpSp>
        <p:nvGrpSpPr>
          <p:cNvPr id="12" name="Group 19"/>
          <p:cNvGrpSpPr>
            <a:grpSpLocks/>
          </p:cNvGrpSpPr>
          <p:nvPr/>
        </p:nvGrpSpPr>
        <p:grpSpPr bwMode="auto">
          <a:xfrm>
            <a:off x="6610248" y="2188127"/>
            <a:ext cx="585787" cy="771525"/>
            <a:chOff x="2342" y="1849"/>
            <a:chExt cx="210" cy="486"/>
          </a:xfrm>
        </p:grpSpPr>
        <p:sp>
          <p:nvSpPr>
            <p:cNvPr id="13" name="Text Box 20"/>
            <p:cNvSpPr txBox="1">
              <a:spLocks noChangeArrowheads="1"/>
            </p:cNvSpPr>
            <p:nvPr/>
          </p:nvSpPr>
          <p:spPr bwMode="auto">
            <a:xfrm>
              <a:off x="2342" y="1849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>
                  <a:solidFill>
                    <a:srgbClr val="CC0066"/>
                  </a:solidFill>
                </a:rPr>
                <a:t>7</a:t>
              </a:r>
              <a:endParaRPr lang="en-US" sz="2400" b="1">
                <a:solidFill>
                  <a:srgbClr val="CC0066"/>
                </a:solidFill>
              </a:endParaRPr>
            </a:p>
          </p:txBody>
        </p:sp>
        <p:sp>
          <p:nvSpPr>
            <p:cNvPr id="14" name="Line 21"/>
            <p:cNvSpPr>
              <a:spLocks noChangeShapeType="1"/>
            </p:cNvSpPr>
            <p:nvPr/>
          </p:nvSpPr>
          <p:spPr bwMode="auto">
            <a:xfrm flipH="1">
              <a:off x="2388" y="2079"/>
              <a:ext cx="143" cy="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Text Box 22"/>
            <p:cNvSpPr txBox="1">
              <a:spLocks noChangeArrowheads="1"/>
            </p:cNvSpPr>
            <p:nvPr/>
          </p:nvSpPr>
          <p:spPr bwMode="auto">
            <a:xfrm>
              <a:off x="2342" y="2047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>
                  <a:solidFill>
                    <a:srgbClr val="CC0066"/>
                  </a:solidFill>
                </a:rPr>
                <a:t>56</a:t>
              </a:r>
              <a:endParaRPr lang="en-US" sz="2400" b="1">
                <a:solidFill>
                  <a:srgbClr val="CC0066"/>
                </a:solidFill>
              </a:endParaRPr>
            </a:p>
          </p:txBody>
        </p:sp>
      </p:grpSp>
      <p:grpSp>
        <p:nvGrpSpPr>
          <p:cNvPr id="16" name="Group 24"/>
          <p:cNvGrpSpPr>
            <a:grpSpLocks/>
          </p:cNvGrpSpPr>
          <p:nvPr/>
        </p:nvGrpSpPr>
        <p:grpSpPr bwMode="auto">
          <a:xfrm>
            <a:off x="5536540" y="2214834"/>
            <a:ext cx="1090612" cy="771525"/>
            <a:chOff x="2342" y="1849"/>
            <a:chExt cx="210" cy="486"/>
          </a:xfrm>
        </p:grpSpPr>
        <p:sp>
          <p:nvSpPr>
            <p:cNvPr id="17" name="Text Box 25"/>
            <p:cNvSpPr txBox="1">
              <a:spLocks noChangeArrowheads="1"/>
            </p:cNvSpPr>
            <p:nvPr/>
          </p:nvSpPr>
          <p:spPr bwMode="auto">
            <a:xfrm>
              <a:off x="2342" y="1849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>
                  <a:solidFill>
                    <a:srgbClr val="CC0066"/>
                  </a:solidFill>
                </a:rPr>
                <a:t>7 ÷ 7</a:t>
              </a:r>
              <a:endParaRPr lang="en-US" sz="2400" b="1">
                <a:solidFill>
                  <a:srgbClr val="CC0066"/>
                </a:solidFill>
              </a:endParaRPr>
            </a:p>
          </p:txBody>
        </p:sp>
        <p:sp>
          <p:nvSpPr>
            <p:cNvPr id="18" name="Line 26"/>
            <p:cNvSpPr>
              <a:spLocks noChangeShapeType="1"/>
            </p:cNvSpPr>
            <p:nvPr/>
          </p:nvSpPr>
          <p:spPr bwMode="auto">
            <a:xfrm flipH="1">
              <a:off x="2388" y="2079"/>
              <a:ext cx="143" cy="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Text Box 27"/>
            <p:cNvSpPr txBox="1">
              <a:spLocks noChangeArrowheads="1"/>
            </p:cNvSpPr>
            <p:nvPr/>
          </p:nvSpPr>
          <p:spPr bwMode="auto">
            <a:xfrm>
              <a:off x="2342" y="2047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>
                  <a:solidFill>
                    <a:srgbClr val="CC0066"/>
                  </a:solidFill>
                </a:rPr>
                <a:t>56 ÷ 7</a:t>
              </a:r>
              <a:endParaRPr lang="en-US" sz="2400" b="1">
                <a:solidFill>
                  <a:srgbClr val="CC0066"/>
                </a:solidFill>
              </a:endParaRPr>
            </a:p>
          </p:txBody>
        </p:sp>
      </p:grpSp>
      <p:sp>
        <p:nvSpPr>
          <p:cNvPr id="20" name="Text Box 23"/>
          <p:cNvSpPr txBox="1">
            <a:spLocks noChangeArrowheads="1"/>
          </p:cNvSpPr>
          <p:nvPr/>
        </p:nvSpPr>
        <p:spPr bwMode="auto">
          <a:xfrm>
            <a:off x="6410458" y="2351359"/>
            <a:ext cx="4333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/>
              <a:t>=</a:t>
            </a:r>
            <a:endParaRPr lang="en-US" sz="2400" b="1"/>
          </a:p>
        </p:txBody>
      </p:sp>
      <p:sp>
        <p:nvSpPr>
          <p:cNvPr id="21" name="Text Box 28"/>
          <p:cNvSpPr txBox="1">
            <a:spLocks noChangeArrowheads="1"/>
          </p:cNvSpPr>
          <p:nvPr/>
        </p:nvSpPr>
        <p:spPr bwMode="auto">
          <a:xfrm>
            <a:off x="5284010" y="2357640"/>
            <a:ext cx="4333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/>
              <a:t>=</a:t>
            </a:r>
            <a:endParaRPr lang="en-US" sz="2400" b="1"/>
          </a:p>
        </p:txBody>
      </p:sp>
      <p:grpSp>
        <p:nvGrpSpPr>
          <p:cNvPr id="22" name="Group 29"/>
          <p:cNvGrpSpPr>
            <a:grpSpLocks/>
          </p:cNvGrpSpPr>
          <p:nvPr/>
        </p:nvGrpSpPr>
        <p:grpSpPr bwMode="auto">
          <a:xfrm>
            <a:off x="4806001" y="2194196"/>
            <a:ext cx="585788" cy="771525"/>
            <a:chOff x="2342" y="1849"/>
            <a:chExt cx="210" cy="486"/>
          </a:xfrm>
        </p:grpSpPr>
        <p:sp>
          <p:nvSpPr>
            <p:cNvPr id="23" name="Text Box 30"/>
            <p:cNvSpPr txBox="1">
              <a:spLocks noChangeArrowheads="1"/>
            </p:cNvSpPr>
            <p:nvPr/>
          </p:nvSpPr>
          <p:spPr bwMode="auto">
            <a:xfrm>
              <a:off x="2342" y="1849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>
                  <a:solidFill>
                    <a:srgbClr val="CC0066"/>
                  </a:solidFill>
                </a:rPr>
                <a:t>1</a:t>
              </a:r>
              <a:endParaRPr lang="en-US" sz="2400" b="1">
                <a:solidFill>
                  <a:srgbClr val="CC0066"/>
                </a:solidFill>
              </a:endParaRPr>
            </a:p>
          </p:txBody>
        </p:sp>
        <p:sp>
          <p:nvSpPr>
            <p:cNvPr id="24" name="Line 31"/>
            <p:cNvSpPr>
              <a:spLocks noChangeShapeType="1"/>
            </p:cNvSpPr>
            <p:nvPr/>
          </p:nvSpPr>
          <p:spPr bwMode="auto">
            <a:xfrm flipH="1">
              <a:off x="2388" y="2079"/>
              <a:ext cx="143" cy="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Text Box 32"/>
            <p:cNvSpPr txBox="1">
              <a:spLocks noChangeArrowheads="1"/>
            </p:cNvSpPr>
            <p:nvPr/>
          </p:nvSpPr>
          <p:spPr bwMode="auto">
            <a:xfrm>
              <a:off x="2342" y="2047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>
                  <a:solidFill>
                    <a:srgbClr val="CC0066"/>
                  </a:solidFill>
                </a:rPr>
                <a:t>8</a:t>
              </a:r>
              <a:endParaRPr lang="en-US" sz="2400" b="1">
                <a:solidFill>
                  <a:srgbClr val="CC0066"/>
                </a:solidFill>
              </a:endParaRPr>
            </a:p>
          </p:txBody>
        </p:sp>
      </p:grpSp>
      <p:grpSp>
        <p:nvGrpSpPr>
          <p:cNvPr id="26" name="Group 13"/>
          <p:cNvGrpSpPr>
            <a:grpSpLocks/>
          </p:cNvGrpSpPr>
          <p:nvPr/>
        </p:nvGrpSpPr>
        <p:grpSpPr bwMode="auto">
          <a:xfrm>
            <a:off x="3564916" y="2188127"/>
            <a:ext cx="1011238" cy="771525"/>
            <a:chOff x="1406" y="822"/>
            <a:chExt cx="637" cy="486"/>
          </a:xfrm>
        </p:grpSpPr>
        <p:sp>
          <p:nvSpPr>
            <p:cNvPr id="27" name="Text Box 14"/>
            <p:cNvSpPr txBox="1">
              <a:spLocks noChangeArrowheads="1"/>
            </p:cNvSpPr>
            <p:nvPr/>
          </p:nvSpPr>
          <p:spPr bwMode="auto">
            <a:xfrm>
              <a:off x="1406" y="921"/>
              <a:ext cx="49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2400" b="1">
                  <a:solidFill>
                    <a:srgbClr val="CC0066"/>
                  </a:solidFill>
                </a:rPr>
                <a:t>12٪ </a:t>
              </a:r>
              <a:endParaRPr lang="en-US" sz="2400">
                <a:solidFill>
                  <a:srgbClr val="CC0066"/>
                </a:solidFill>
              </a:endParaRPr>
            </a:p>
          </p:txBody>
        </p:sp>
        <p:grpSp>
          <p:nvGrpSpPr>
            <p:cNvPr id="28" name="Group 15"/>
            <p:cNvGrpSpPr>
              <a:grpSpLocks/>
            </p:cNvGrpSpPr>
            <p:nvPr/>
          </p:nvGrpSpPr>
          <p:grpSpPr bwMode="auto">
            <a:xfrm>
              <a:off x="1833" y="822"/>
              <a:ext cx="210" cy="486"/>
              <a:chOff x="2342" y="1849"/>
              <a:chExt cx="210" cy="486"/>
            </a:xfrm>
          </p:grpSpPr>
          <p:sp>
            <p:nvSpPr>
              <p:cNvPr id="29" name="Text Box 16"/>
              <p:cNvSpPr txBox="1">
                <a:spLocks noChangeArrowheads="1"/>
              </p:cNvSpPr>
              <p:nvPr/>
            </p:nvSpPr>
            <p:spPr bwMode="auto">
              <a:xfrm>
                <a:off x="2342" y="1849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400" b="1">
                    <a:solidFill>
                      <a:srgbClr val="CC0066"/>
                    </a:solidFill>
                  </a:rPr>
                  <a:t>1</a:t>
                </a:r>
                <a:endParaRPr lang="en-US" sz="2400" b="1">
                  <a:solidFill>
                    <a:srgbClr val="CC0066"/>
                  </a:solidFill>
                </a:endParaRPr>
              </a:p>
            </p:txBody>
          </p:sp>
          <p:sp>
            <p:nvSpPr>
              <p:cNvPr id="30" name="Line 17"/>
              <p:cNvSpPr>
                <a:spLocks noChangeShapeType="1"/>
              </p:cNvSpPr>
              <p:nvPr/>
            </p:nvSpPr>
            <p:spPr bwMode="auto">
              <a:xfrm flipH="1">
                <a:off x="2388" y="2079"/>
                <a:ext cx="143" cy="0"/>
              </a:xfrm>
              <a:prstGeom prst="line">
                <a:avLst/>
              </a:prstGeom>
              <a:noFill/>
              <a:ln w="38100">
                <a:solidFill>
                  <a:srgbClr val="CC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31" name="Text Box 18"/>
              <p:cNvSpPr txBox="1">
                <a:spLocks noChangeArrowheads="1"/>
              </p:cNvSpPr>
              <p:nvPr/>
            </p:nvSpPr>
            <p:spPr bwMode="auto">
              <a:xfrm>
                <a:off x="2342" y="2047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400" b="1">
                    <a:solidFill>
                      <a:srgbClr val="CC0066"/>
                    </a:solidFill>
                  </a:rPr>
                  <a:t>2</a:t>
                </a:r>
                <a:endParaRPr lang="en-US" sz="2400" b="1">
                  <a:solidFill>
                    <a:srgbClr val="CC0066"/>
                  </a:solidFill>
                </a:endParaRPr>
              </a:p>
            </p:txBody>
          </p:sp>
        </p:grpSp>
      </p:grpSp>
      <p:grpSp>
        <p:nvGrpSpPr>
          <p:cNvPr id="32" name="Group 7"/>
          <p:cNvGrpSpPr>
            <a:grpSpLocks/>
          </p:cNvGrpSpPr>
          <p:nvPr/>
        </p:nvGrpSpPr>
        <p:grpSpPr bwMode="auto">
          <a:xfrm>
            <a:off x="7453676" y="3268731"/>
            <a:ext cx="585787" cy="771525"/>
            <a:chOff x="2342" y="1849"/>
            <a:chExt cx="210" cy="486"/>
          </a:xfrm>
        </p:grpSpPr>
        <p:sp>
          <p:nvSpPr>
            <p:cNvPr id="33" name="Text Box 8"/>
            <p:cNvSpPr txBox="1">
              <a:spLocks noChangeArrowheads="1"/>
            </p:cNvSpPr>
            <p:nvPr/>
          </p:nvSpPr>
          <p:spPr bwMode="auto">
            <a:xfrm>
              <a:off x="2342" y="1849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>
                  <a:solidFill>
                    <a:srgbClr val="CC0066"/>
                  </a:solidFill>
                </a:rPr>
                <a:t>9</a:t>
              </a:r>
              <a:endParaRPr lang="en-US" sz="2400" b="1">
                <a:solidFill>
                  <a:srgbClr val="CC0066"/>
                </a:solidFill>
              </a:endParaRPr>
            </a:p>
          </p:txBody>
        </p:sp>
        <p:sp>
          <p:nvSpPr>
            <p:cNvPr id="34" name="Line 9"/>
            <p:cNvSpPr>
              <a:spLocks noChangeShapeType="1"/>
            </p:cNvSpPr>
            <p:nvPr/>
          </p:nvSpPr>
          <p:spPr bwMode="auto">
            <a:xfrm flipH="1">
              <a:off x="2388" y="2079"/>
              <a:ext cx="143" cy="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Text Box 10"/>
            <p:cNvSpPr txBox="1">
              <a:spLocks noChangeArrowheads="1"/>
            </p:cNvSpPr>
            <p:nvPr/>
          </p:nvSpPr>
          <p:spPr bwMode="auto">
            <a:xfrm>
              <a:off x="2342" y="2047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>
                  <a:solidFill>
                    <a:srgbClr val="CC0066"/>
                  </a:solidFill>
                </a:rPr>
                <a:t>25</a:t>
              </a:r>
              <a:endParaRPr lang="en-US" sz="2400" b="1">
                <a:solidFill>
                  <a:srgbClr val="CC0066"/>
                </a:solidFill>
              </a:endParaRPr>
            </a:p>
          </p:txBody>
        </p:sp>
      </p:grpSp>
      <p:sp>
        <p:nvSpPr>
          <p:cNvPr id="36" name="Text Box 11"/>
          <p:cNvSpPr txBox="1">
            <a:spLocks noChangeArrowheads="1"/>
          </p:cNvSpPr>
          <p:nvPr/>
        </p:nvSpPr>
        <p:spPr bwMode="auto">
          <a:xfrm>
            <a:off x="7167374" y="3405256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≈</a:t>
            </a:r>
          </a:p>
        </p:txBody>
      </p:sp>
      <p:grpSp>
        <p:nvGrpSpPr>
          <p:cNvPr id="37" name="Group 18"/>
          <p:cNvGrpSpPr>
            <a:grpSpLocks/>
          </p:cNvGrpSpPr>
          <p:nvPr/>
        </p:nvGrpSpPr>
        <p:grpSpPr bwMode="auto">
          <a:xfrm>
            <a:off x="6656549" y="3268731"/>
            <a:ext cx="585787" cy="771525"/>
            <a:chOff x="2342" y="1849"/>
            <a:chExt cx="210" cy="486"/>
          </a:xfrm>
        </p:grpSpPr>
        <p:sp>
          <p:nvSpPr>
            <p:cNvPr id="38" name="Text Box 19"/>
            <p:cNvSpPr txBox="1">
              <a:spLocks noChangeArrowheads="1"/>
            </p:cNvSpPr>
            <p:nvPr/>
          </p:nvSpPr>
          <p:spPr bwMode="auto">
            <a:xfrm>
              <a:off x="2342" y="1849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>
                  <a:solidFill>
                    <a:srgbClr val="CC0066"/>
                  </a:solidFill>
                </a:rPr>
                <a:t>10</a:t>
              </a:r>
              <a:endParaRPr lang="en-US" sz="2400" b="1">
                <a:solidFill>
                  <a:srgbClr val="CC0066"/>
                </a:solidFill>
              </a:endParaRPr>
            </a:p>
          </p:txBody>
        </p:sp>
        <p:sp>
          <p:nvSpPr>
            <p:cNvPr id="39" name="Line 20"/>
            <p:cNvSpPr>
              <a:spLocks noChangeShapeType="1"/>
            </p:cNvSpPr>
            <p:nvPr/>
          </p:nvSpPr>
          <p:spPr bwMode="auto">
            <a:xfrm flipH="1">
              <a:off x="2388" y="2079"/>
              <a:ext cx="143" cy="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Text Box 21"/>
            <p:cNvSpPr txBox="1">
              <a:spLocks noChangeArrowheads="1"/>
            </p:cNvSpPr>
            <p:nvPr/>
          </p:nvSpPr>
          <p:spPr bwMode="auto">
            <a:xfrm>
              <a:off x="2342" y="2047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>
                  <a:solidFill>
                    <a:srgbClr val="CC0066"/>
                  </a:solidFill>
                </a:rPr>
                <a:t>25</a:t>
              </a:r>
              <a:endParaRPr lang="en-US" sz="2400" b="1">
                <a:solidFill>
                  <a:srgbClr val="CC0066"/>
                </a:solidFill>
              </a:endParaRPr>
            </a:p>
          </p:txBody>
        </p:sp>
      </p:grpSp>
      <p:grpSp>
        <p:nvGrpSpPr>
          <p:cNvPr id="41" name="Group 23"/>
          <p:cNvGrpSpPr>
            <a:grpSpLocks/>
          </p:cNvGrpSpPr>
          <p:nvPr/>
        </p:nvGrpSpPr>
        <p:grpSpPr bwMode="auto">
          <a:xfrm>
            <a:off x="5473862" y="3295100"/>
            <a:ext cx="1090612" cy="771525"/>
            <a:chOff x="2342" y="1849"/>
            <a:chExt cx="210" cy="486"/>
          </a:xfrm>
        </p:grpSpPr>
        <p:sp>
          <p:nvSpPr>
            <p:cNvPr id="42" name="Text Box 24"/>
            <p:cNvSpPr txBox="1">
              <a:spLocks noChangeArrowheads="1"/>
            </p:cNvSpPr>
            <p:nvPr/>
          </p:nvSpPr>
          <p:spPr bwMode="auto">
            <a:xfrm>
              <a:off x="2342" y="1849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>
                  <a:solidFill>
                    <a:srgbClr val="CC0066"/>
                  </a:solidFill>
                </a:rPr>
                <a:t>10 ÷ 5</a:t>
              </a:r>
              <a:endParaRPr lang="en-US" sz="2400" b="1">
                <a:solidFill>
                  <a:srgbClr val="CC0066"/>
                </a:solidFill>
              </a:endParaRPr>
            </a:p>
          </p:txBody>
        </p:sp>
        <p:sp>
          <p:nvSpPr>
            <p:cNvPr id="43" name="Line 25"/>
            <p:cNvSpPr>
              <a:spLocks noChangeShapeType="1"/>
            </p:cNvSpPr>
            <p:nvPr/>
          </p:nvSpPr>
          <p:spPr bwMode="auto">
            <a:xfrm flipH="1">
              <a:off x="2388" y="2079"/>
              <a:ext cx="143" cy="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Text Box 26"/>
            <p:cNvSpPr txBox="1">
              <a:spLocks noChangeArrowheads="1"/>
            </p:cNvSpPr>
            <p:nvPr/>
          </p:nvSpPr>
          <p:spPr bwMode="auto">
            <a:xfrm>
              <a:off x="2342" y="2047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>
                  <a:solidFill>
                    <a:srgbClr val="CC0066"/>
                  </a:solidFill>
                </a:rPr>
                <a:t>25÷5</a:t>
              </a:r>
              <a:endParaRPr lang="en-US" sz="2400" b="1">
                <a:solidFill>
                  <a:srgbClr val="CC0066"/>
                </a:solidFill>
              </a:endParaRPr>
            </a:p>
          </p:txBody>
        </p:sp>
      </p:grpSp>
      <p:sp>
        <p:nvSpPr>
          <p:cNvPr id="45" name="Text Box 22"/>
          <p:cNvSpPr txBox="1">
            <a:spLocks noChangeArrowheads="1"/>
          </p:cNvSpPr>
          <p:nvPr/>
        </p:nvSpPr>
        <p:spPr bwMode="auto">
          <a:xfrm>
            <a:off x="6351476" y="3426863"/>
            <a:ext cx="4333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/>
              <a:t>=</a:t>
            </a:r>
            <a:endParaRPr lang="en-US" sz="2400" b="1"/>
          </a:p>
        </p:txBody>
      </p:sp>
      <p:sp>
        <p:nvSpPr>
          <p:cNvPr id="46" name="Text Box 27"/>
          <p:cNvSpPr txBox="1">
            <a:spLocks noChangeArrowheads="1"/>
          </p:cNvSpPr>
          <p:nvPr/>
        </p:nvSpPr>
        <p:spPr bwMode="auto">
          <a:xfrm>
            <a:off x="5175095" y="3431625"/>
            <a:ext cx="4333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/>
              <a:t>=</a:t>
            </a:r>
            <a:endParaRPr lang="en-US" sz="2400" b="1"/>
          </a:p>
        </p:txBody>
      </p:sp>
      <p:grpSp>
        <p:nvGrpSpPr>
          <p:cNvPr id="47" name="Group 28"/>
          <p:cNvGrpSpPr>
            <a:grpSpLocks/>
          </p:cNvGrpSpPr>
          <p:nvPr/>
        </p:nvGrpSpPr>
        <p:grpSpPr bwMode="auto">
          <a:xfrm>
            <a:off x="4639313" y="3295100"/>
            <a:ext cx="585788" cy="771525"/>
            <a:chOff x="2342" y="1849"/>
            <a:chExt cx="210" cy="486"/>
          </a:xfrm>
        </p:grpSpPr>
        <p:sp>
          <p:nvSpPr>
            <p:cNvPr id="48" name="Text Box 29"/>
            <p:cNvSpPr txBox="1">
              <a:spLocks noChangeArrowheads="1"/>
            </p:cNvSpPr>
            <p:nvPr/>
          </p:nvSpPr>
          <p:spPr bwMode="auto">
            <a:xfrm>
              <a:off x="2342" y="1849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>
                  <a:solidFill>
                    <a:srgbClr val="CC0066"/>
                  </a:solidFill>
                </a:rPr>
                <a:t>2</a:t>
              </a:r>
              <a:endParaRPr lang="en-US" sz="2400" b="1">
                <a:solidFill>
                  <a:srgbClr val="CC0066"/>
                </a:solidFill>
              </a:endParaRPr>
            </a:p>
          </p:txBody>
        </p:sp>
        <p:sp>
          <p:nvSpPr>
            <p:cNvPr id="49" name="Line 30"/>
            <p:cNvSpPr>
              <a:spLocks noChangeShapeType="1"/>
            </p:cNvSpPr>
            <p:nvPr/>
          </p:nvSpPr>
          <p:spPr bwMode="auto">
            <a:xfrm flipH="1">
              <a:off x="2388" y="2079"/>
              <a:ext cx="143" cy="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Text Box 31"/>
            <p:cNvSpPr txBox="1">
              <a:spLocks noChangeArrowheads="1"/>
            </p:cNvSpPr>
            <p:nvPr/>
          </p:nvSpPr>
          <p:spPr bwMode="auto">
            <a:xfrm>
              <a:off x="2342" y="2047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>
                  <a:solidFill>
                    <a:srgbClr val="CC0066"/>
                  </a:solidFill>
                </a:rPr>
                <a:t>5</a:t>
              </a:r>
              <a:endParaRPr lang="en-US" sz="2400" b="1">
                <a:solidFill>
                  <a:srgbClr val="CC0066"/>
                </a:solidFill>
              </a:endParaRPr>
            </a:p>
          </p:txBody>
        </p:sp>
      </p:grpSp>
      <p:sp>
        <p:nvSpPr>
          <p:cNvPr id="51" name="Text Box 38"/>
          <p:cNvSpPr txBox="1">
            <a:spLocks noChangeArrowheads="1"/>
          </p:cNvSpPr>
          <p:nvPr/>
        </p:nvSpPr>
        <p:spPr bwMode="auto">
          <a:xfrm>
            <a:off x="4225770" y="3394075"/>
            <a:ext cx="4333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/>
              <a:t>=</a:t>
            </a:r>
            <a:endParaRPr lang="en-US" sz="2400" b="1"/>
          </a:p>
        </p:txBody>
      </p:sp>
      <p:sp>
        <p:nvSpPr>
          <p:cNvPr id="53" name="Text Box 65"/>
          <p:cNvSpPr txBox="1">
            <a:spLocks noChangeArrowheads="1"/>
          </p:cNvSpPr>
          <p:nvPr/>
        </p:nvSpPr>
        <p:spPr bwMode="auto">
          <a:xfrm>
            <a:off x="3289144" y="3425893"/>
            <a:ext cx="7921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>
                <a:solidFill>
                  <a:srgbClr val="CC0066"/>
                </a:solidFill>
              </a:rPr>
              <a:t>40٪ </a:t>
            </a:r>
            <a:endParaRPr lang="en-US" sz="2400">
              <a:solidFill>
                <a:srgbClr val="CC0066"/>
              </a:solidFill>
            </a:endParaRPr>
          </a:p>
        </p:txBody>
      </p:sp>
      <p:grpSp>
        <p:nvGrpSpPr>
          <p:cNvPr id="58" name="Group 7"/>
          <p:cNvGrpSpPr>
            <a:grpSpLocks/>
          </p:cNvGrpSpPr>
          <p:nvPr/>
        </p:nvGrpSpPr>
        <p:grpSpPr bwMode="auto">
          <a:xfrm>
            <a:off x="7418809" y="4365104"/>
            <a:ext cx="585787" cy="771525"/>
            <a:chOff x="2342" y="1849"/>
            <a:chExt cx="210" cy="486"/>
          </a:xfrm>
        </p:grpSpPr>
        <p:sp>
          <p:nvSpPr>
            <p:cNvPr id="59" name="Text Box 8"/>
            <p:cNvSpPr txBox="1">
              <a:spLocks noChangeArrowheads="1"/>
            </p:cNvSpPr>
            <p:nvPr/>
          </p:nvSpPr>
          <p:spPr bwMode="auto">
            <a:xfrm>
              <a:off x="2342" y="1849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>
                  <a:solidFill>
                    <a:srgbClr val="CC0066"/>
                  </a:solidFill>
                </a:rPr>
                <a:t>7</a:t>
              </a:r>
              <a:endParaRPr lang="en-US" sz="2400" b="1">
                <a:solidFill>
                  <a:srgbClr val="CC0066"/>
                </a:solidFill>
              </a:endParaRPr>
            </a:p>
          </p:txBody>
        </p:sp>
        <p:sp>
          <p:nvSpPr>
            <p:cNvPr id="60" name="Line 9"/>
            <p:cNvSpPr>
              <a:spLocks noChangeShapeType="1"/>
            </p:cNvSpPr>
            <p:nvPr/>
          </p:nvSpPr>
          <p:spPr bwMode="auto">
            <a:xfrm flipH="1">
              <a:off x="2388" y="2079"/>
              <a:ext cx="143" cy="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61" name="Text Box 10"/>
            <p:cNvSpPr txBox="1">
              <a:spLocks noChangeArrowheads="1"/>
            </p:cNvSpPr>
            <p:nvPr/>
          </p:nvSpPr>
          <p:spPr bwMode="auto">
            <a:xfrm>
              <a:off x="2342" y="2047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>
                  <a:solidFill>
                    <a:srgbClr val="CC0066"/>
                  </a:solidFill>
                </a:rPr>
                <a:t>79</a:t>
              </a:r>
              <a:endParaRPr lang="en-US" sz="2400" b="1">
                <a:solidFill>
                  <a:srgbClr val="CC0066"/>
                </a:solidFill>
              </a:endParaRPr>
            </a:p>
          </p:txBody>
        </p:sp>
      </p:grpSp>
      <p:sp>
        <p:nvSpPr>
          <p:cNvPr id="62" name="Text Box 11"/>
          <p:cNvSpPr txBox="1">
            <a:spLocks noChangeArrowheads="1"/>
          </p:cNvSpPr>
          <p:nvPr/>
        </p:nvSpPr>
        <p:spPr bwMode="auto">
          <a:xfrm>
            <a:off x="7116418" y="4501629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≈</a:t>
            </a:r>
          </a:p>
        </p:txBody>
      </p:sp>
      <p:grpSp>
        <p:nvGrpSpPr>
          <p:cNvPr id="63" name="Group 12"/>
          <p:cNvGrpSpPr>
            <a:grpSpLocks/>
          </p:cNvGrpSpPr>
          <p:nvPr/>
        </p:nvGrpSpPr>
        <p:grpSpPr bwMode="auto">
          <a:xfrm>
            <a:off x="6590233" y="4365104"/>
            <a:ext cx="585787" cy="771525"/>
            <a:chOff x="2342" y="1849"/>
            <a:chExt cx="210" cy="486"/>
          </a:xfrm>
        </p:grpSpPr>
        <p:sp>
          <p:nvSpPr>
            <p:cNvPr id="64" name="Text Box 13"/>
            <p:cNvSpPr txBox="1">
              <a:spLocks noChangeArrowheads="1"/>
            </p:cNvSpPr>
            <p:nvPr/>
          </p:nvSpPr>
          <p:spPr bwMode="auto">
            <a:xfrm>
              <a:off x="2342" y="1849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>
                  <a:solidFill>
                    <a:srgbClr val="CC0066"/>
                  </a:solidFill>
                </a:rPr>
                <a:t>8</a:t>
              </a:r>
              <a:endParaRPr lang="en-US" sz="2400" b="1">
                <a:solidFill>
                  <a:srgbClr val="CC0066"/>
                </a:solidFill>
              </a:endParaRPr>
            </a:p>
          </p:txBody>
        </p:sp>
        <p:sp>
          <p:nvSpPr>
            <p:cNvPr id="65" name="Line 14"/>
            <p:cNvSpPr>
              <a:spLocks noChangeShapeType="1"/>
            </p:cNvSpPr>
            <p:nvPr/>
          </p:nvSpPr>
          <p:spPr bwMode="auto">
            <a:xfrm flipH="1">
              <a:off x="2388" y="2079"/>
              <a:ext cx="143" cy="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66" name="Text Box 15"/>
            <p:cNvSpPr txBox="1">
              <a:spLocks noChangeArrowheads="1"/>
            </p:cNvSpPr>
            <p:nvPr/>
          </p:nvSpPr>
          <p:spPr bwMode="auto">
            <a:xfrm>
              <a:off x="2342" y="2047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>
                  <a:solidFill>
                    <a:srgbClr val="CC0066"/>
                  </a:solidFill>
                </a:rPr>
                <a:t>80</a:t>
              </a:r>
              <a:endParaRPr lang="en-US" sz="2400" b="1">
                <a:solidFill>
                  <a:srgbClr val="CC0066"/>
                </a:solidFill>
              </a:endParaRPr>
            </a:p>
          </p:txBody>
        </p:sp>
      </p:grpSp>
      <p:sp>
        <p:nvSpPr>
          <p:cNvPr id="67" name="Text Box 16"/>
          <p:cNvSpPr txBox="1">
            <a:spLocks noChangeArrowheads="1"/>
          </p:cNvSpPr>
          <p:nvPr/>
        </p:nvSpPr>
        <p:spPr bwMode="auto">
          <a:xfrm>
            <a:off x="6193764" y="4507910"/>
            <a:ext cx="4333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/>
              <a:t>=</a:t>
            </a:r>
            <a:endParaRPr lang="en-US" sz="2400" b="1"/>
          </a:p>
        </p:txBody>
      </p:sp>
      <p:grpSp>
        <p:nvGrpSpPr>
          <p:cNvPr id="68" name="Group 17"/>
          <p:cNvGrpSpPr>
            <a:grpSpLocks/>
          </p:cNvGrpSpPr>
          <p:nvPr/>
        </p:nvGrpSpPr>
        <p:grpSpPr bwMode="auto">
          <a:xfrm>
            <a:off x="5162185" y="4365106"/>
            <a:ext cx="1189286" cy="776288"/>
            <a:chOff x="2323" y="1849"/>
            <a:chExt cx="229" cy="489"/>
          </a:xfrm>
        </p:grpSpPr>
        <p:sp>
          <p:nvSpPr>
            <p:cNvPr id="69" name="Text Box 18"/>
            <p:cNvSpPr txBox="1">
              <a:spLocks noChangeArrowheads="1"/>
            </p:cNvSpPr>
            <p:nvPr/>
          </p:nvSpPr>
          <p:spPr bwMode="auto">
            <a:xfrm>
              <a:off x="2342" y="1849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>
                  <a:solidFill>
                    <a:srgbClr val="CC0066"/>
                  </a:solidFill>
                </a:rPr>
                <a:t>8 ÷8 </a:t>
              </a:r>
              <a:endParaRPr lang="en-US" sz="2400" b="1">
                <a:solidFill>
                  <a:srgbClr val="CC0066"/>
                </a:solidFill>
              </a:endParaRPr>
            </a:p>
          </p:txBody>
        </p:sp>
        <p:sp>
          <p:nvSpPr>
            <p:cNvPr id="70" name="Line 19"/>
            <p:cNvSpPr>
              <a:spLocks noChangeShapeType="1"/>
            </p:cNvSpPr>
            <p:nvPr/>
          </p:nvSpPr>
          <p:spPr bwMode="auto">
            <a:xfrm flipH="1">
              <a:off x="2388" y="2079"/>
              <a:ext cx="143" cy="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1" name="Text Box 20"/>
            <p:cNvSpPr txBox="1">
              <a:spLocks noChangeArrowheads="1"/>
            </p:cNvSpPr>
            <p:nvPr/>
          </p:nvSpPr>
          <p:spPr bwMode="auto">
            <a:xfrm>
              <a:off x="2323" y="2047"/>
              <a:ext cx="229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>
                  <a:solidFill>
                    <a:srgbClr val="CC0066"/>
                  </a:solidFill>
                </a:rPr>
                <a:t>80 ÷8</a:t>
              </a:r>
              <a:endParaRPr lang="en-US" sz="2400" b="1">
                <a:solidFill>
                  <a:srgbClr val="CC0066"/>
                </a:solidFill>
              </a:endParaRPr>
            </a:p>
          </p:txBody>
        </p:sp>
      </p:grpSp>
      <p:sp>
        <p:nvSpPr>
          <p:cNvPr id="72" name="Text Box 21"/>
          <p:cNvSpPr txBox="1">
            <a:spLocks noChangeArrowheads="1"/>
          </p:cNvSpPr>
          <p:nvPr/>
        </p:nvSpPr>
        <p:spPr bwMode="auto">
          <a:xfrm>
            <a:off x="4947831" y="4521163"/>
            <a:ext cx="4333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/>
              <a:t>=</a:t>
            </a:r>
            <a:endParaRPr lang="en-US" sz="2400" b="1"/>
          </a:p>
        </p:txBody>
      </p:sp>
      <p:grpSp>
        <p:nvGrpSpPr>
          <p:cNvPr id="73" name="Group 22"/>
          <p:cNvGrpSpPr>
            <a:grpSpLocks/>
          </p:cNvGrpSpPr>
          <p:nvPr/>
        </p:nvGrpSpPr>
        <p:grpSpPr bwMode="auto">
          <a:xfrm>
            <a:off x="4447839" y="4365104"/>
            <a:ext cx="585788" cy="771525"/>
            <a:chOff x="2342" y="1849"/>
            <a:chExt cx="210" cy="486"/>
          </a:xfrm>
        </p:grpSpPr>
        <p:sp>
          <p:nvSpPr>
            <p:cNvPr id="74" name="Text Box 23"/>
            <p:cNvSpPr txBox="1">
              <a:spLocks noChangeArrowheads="1"/>
            </p:cNvSpPr>
            <p:nvPr/>
          </p:nvSpPr>
          <p:spPr bwMode="auto">
            <a:xfrm>
              <a:off x="2342" y="1849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>
                  <a:solidFill>
                    <a:srgbClr val="CC0066"/>
                  </a:solidFill>
                </a:rPr>
                <a:t>1</a:t>
              </a:r>
              <a:endParaRPr lang="en-US" sz="2400" b="1">
                <a:solidFill>
                  <a:srgbClr val="CC0066"/>
                </a:solidFill>
              </a:endParaRPr>
            </a:p>
          </p:txBody>
        </p:sp>
        <p:sp>
          <p:nvSpPr>
            <p:cNvPr id="75" name="Line 24"/>
            <p:cNvSpPr>
              <a:spLocks noChangeShapeType="1"/>
            </p:cNvSpPr>
            <p:nvPr/>
          </p:nvSpPr>
          <p:spPr bwMode="auto">
            <a:xfrm flipH="1">
              <a:off x="2388" y="2079"/>
              <a:ext cx="143" cy="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6" name="Text Box 25"/>
            <p:cNvSpPr txBox="1">
              <a:spLocks noChangeArrowheads="1"/>
            </p:cNvSpPr>
            <p:nvPr/>
          </p:nvSpPr>
          <p:spPr bwMode="auto">
            <a:xfrm>
              <a:off x="2342" y="2047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>
                  <a:solidFill>
                    <a:srgbClr val="CC0066"/>
                  </a:solidFill>
                </a:rPr>
                <a:t>10</a:t>
              </a:r>
              <a:endParaRPr lang="en-US" sz="2400" b="1">
                <a:solidFill>
                  <a:srgbClr val="CC0066"/>
                </a:solidFill>
              </a:endParaRPr>
            </a:p>
          </p:txBody>
        </p:sp>
      </p:grpSp>
      <p:sp>
        <p:nvSpPr>
          <p:cNvPr id="77" name="Text Box 69"/>
          <p:cNvSpPr txBox="1">
            <a:spLocks noChangeArrowheads="1"/>
          </p:cNvSpPr>
          <p:nvPr/>
        </p:nvSpPr>
        <p:spPr bwMode="auto">
          <a:xfrm>
            <a:off x="4094310" y="4494658"/>
            <a:ext cx="4333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/>
              <a:t>=</a:t>
            </a:r>
            <a:endParaRPr lang="en-US" sz="2400" b="1"/>
          </a:p>
        </p:txBody>
      </p:sp>
      <p:sp>
        <p:nvSpPr>
          <p:cNvPr id="78" name="Text Box 70"/>
          <p:cNvSpPr txBox="1">
            <a:spLocks noChangeArrowheads="1"/>
          </p:cNvSpPr>
          <p:nvPr/>
        </p:nvSpPr>
        <p:spPr bwMode="auto">
          <a:xfrm>
            <a:off x="3452329" y="4494658"/>
            <a:ext cx="720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>
                <a:solidFill>
                  <a:srgbClr val="CC0066"/>
                </a:solidFill>
              </a:rPr>
              <a:t>0.1</a:t>
            </a:r>
            <a:endParaRPr lang="en-US" sz="2400" b="1">
              <a:solidFill>
                <a:srgbClr val="CC0066"/>
              </a:solidFill>
            </a:endParaRPr>
          </a:p>
        </p:txBody>
      </p:sp>
      <p:sp>
        <p:nvSpPr>
          <p:cNvPr id="79" name="Text Box 32"/>
          <p:cNvSpPr txBox="1">
            <a:spLocks noChangeArrowheads="1"/>
          </p:cNvSpPr>
          <p:nvPr/>
        </p:nvSpPr>
        <p:spPr bwMode="auto">
          <a:xfrm>
            <a:off x="3072450" y="4462289"/>
            <a:ext cx="4333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/>
              <a:t>=</a:t>
            </a:r>
            <a:endParaRPr lang="en-US" sz="2400" b="1"/>
          </a:p>
        </p:txBody>
      </p:sp>
      <p:sp>
        <p:nvSpPr>
          <p:cNvPr id="80" name="Text Box 74"/>
          <p:cNvSpPr txBox="1">
            <a:spLocks noChangeArrowheads="1"/>
          </p:cNvSpPr>
          <p:nvPr/>
        </p:nvSpPr>
        <p:spPr bwMode="auto">
          <a:xfrm>
            <a:off x="2365392" y="4473884"/>
            <a:ext cx="720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>
                <a:solidFill>
                  <a:srgbClr val="CC0066"/>
                </a:solidFill>
              </a:rPr>
              <a:t>10٪</a:t>
            </a:r>
          </a:p>
        </p:txBody>
      </p:sp>
      <p:sp>
        <p:nvSpPr>
          <p:cNvPr id="82" name="Text Box 28"/>
          <p:cNvSpPr txBox="1">
            <a:spLocks noChangeArrowheads="1"/>
          </p:cNvSpPr>
          <p:nvPr/>
        </p:nvSpPr>
        <p:spPr bwMode="auto">
          <a:xfrm>
            <a:off x="4558907" y="2351359"/>
            <a:ext cx="4333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/>
              <a:t>=</a:t>
            </a:r>
            <a:endParaRPr lang="en-US" sz="2400" b="1"/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22559C5C-37CC-3949-E045-FD8A2FD826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99858" y="350985"/>
            <a:ext cx="2197892" cy="465083"/>
          </a:xfrm>
          <a:prstGeom prst="rect">
            <a:avLst/>
          </a:prstGeom>
          <a:effectLst>
            <a:glow rad="101600">
              <a:srgbClr val="C4EAF9">
                <a:alpha val="60000"/>
              </a:srgbClr>
            </a:glow>
          </a:effectLst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A97374C4-0BF5-F440-777F-1AD2EB75898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FFCC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199287" y="975287"/>
            <a:ext cx="3734296" cy="4101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66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5749F9E2-595C-77C1-BDD4-820B1D8C3107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6772769" y="1724699"/>
            <a:ext cx="1638300" cy="447675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DB013D7E-91F6-AABF-1CB1-BF6B315EE60D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6866657" y="2889282"/>
            <a:ext cx="1543050" cy="447675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27C4C031-C3D3-4DF5-DC11-8DB51C5832F2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6965379" y="4035010"/>
            <a:ext cx="1466850" cy="428625"/>
          </a:xfrm>
          <a:prstGeom prst="rect">
            <a:avLst/>
          </a:prstGeom>
        </p:spPr>
      </p:pic>
      <p:pic>
        <p:nvPicPr>
          <p:cNvPr id="52" name="صورة 51">
            <a:extLst>
              <a:ext uri="{FF2B5EF4-FFF2-40B4-BE49-F238E27FC236}">
                <a16:creationId xmlns:a16="http://schemas.microsoft.com/office/drawing/2014/main" id="{60C2FB96-2014-8EF1-7612-125ABDCB8FC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872" y="78033"/>
            <a:ext cx="1143073" cy="14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456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1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8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9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6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3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0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4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1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8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0" grpId="0"/>
      <p:bldP spid="21" grpId="0"/>
      <p:bldP spid="36" grpId="0"/>
      <p:bldP spid="45" grpId="0"/>
      <p:bldP spid="46" grpId="0"/>
      <p:bldP spid="51" grpId="0"/>
      <p:bldP spid="62" grpId="0"/>
      <p:bldP spid="67" grpId="0"/>
      <p:bldP spid="72" grpId="0"/>
      <p:bldP spid="77" grpId="0"/>
      <p:bldP spid="78" grpId="0"/>
      <p:bldP spid="79" grpId="0"/>
      <p:bldP spid="80" grpId="0"/>
      <p:bldP spid="8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2">
            <a:extLst>
              <a:ext uri="{FF2B5EF4-FFF2-40B4-BE49-F238E27FC236}">
                <a16:creationId xmlns:a16="http://schemas.microsoft.com/office/drawing/2014/main" id="{CE9AAE96-47A8-520D-756E-100B28BCC5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3011" y="1565504"/>
            <a:ext cx="27087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defTabSz="685800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385763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الحقوق غيرمحفوظة</a:t>
            </a:r>
          </a:p>
        </p:txBody>
      </p:sp>
      <p:sp>
        <p:nvSpPr>
          <p:cNvPr id="5" name="ZoneTexte 2">
            <a:extLst>
              <a:ext uri="{FF2B5EF4-FFF2-40B4-BE49-F238E27FC236}">
                <a16:creationId xmlns:a16="http://schemas.microsoft.com/office/drawing/2014/main" id="{F1BB869C-2773-2102-F355-B540113D07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2970" y="2205251"/>
            <a:ext cx="30687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defTabSz="685800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385763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اذكروني بدعواتكم الجميلة</a:t>
            </a:r>
          </a:p>
        </p:txBody>
      </p:sp>
      <p:sp>
        <p:nvSpPr>
          <p:cNvPr id="6" name="عنوان 1">
            <a:extLst>
              <a:ext uri="{FF2B5EF4-FFF2-40B4-BE49-F238E27FC236}">
                <a16:creationId xmlns:a16="http://schemas.microsoft.com/office/drawing/2014/main" id="{E47145D4-F238-01B0-58F5-8C251883AFFB}"/>
              </a:ext>
            </a:extLst>
          </p:cNvPr>
          <p:cNvSpPr txBox="1">
            <a:spLocks/>
          </p:cNvSpPr>
          <p:nvPr/>
        </p:nvSpPr>
        <p:spPr>
          <a:xfrm>
            <a:off x="3327203" y="2798565"/>
            <a:ext cx="2286893" cy="540247"/>
          </a:xfrm>
          <a:prstGeom prst="rect">
            <a:avLst/>
          </a:prstGeom>
        </p:spPr>
        <p:txBody>
          <a:bodyPr lIns="38576" tIns="19289" rIns="38576" bIns="19289" anchor="b">
            <a:normAutofit fontScale="900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38576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المزيد من العروض من إعدادي </a:t>
            </a:r>
          </a:p>
          <a:p>
            <a:pPr marL="0" marR="0" lvl="0" indent="0" algn="ctr" defTabSz="38576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في قناتي </a:t>
            </a:r>
            <a:endParaRPr kumimoji="0" lang="ar-SA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10" name="884AEA23-EA58-47EB-8C88-9CE646949802-L0-001.png" descr="884AEA23-EA58-47EB-8C88-9CE646949802-L0-001.png">
            <a:hlinkClick r:id="rId2"/>
            <a:extLst>
              <a:ext uri="{FF2B5EF4-FFF2-40B4-BE49-F238E27FC236}">
                <a16:creationId xmlns:a16="http://schemas.microsoft.com/office/drawing/2014/main" id="{331AB002-CC8B-9C10-AB4F-6BB15AEF8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2946" y="3518888"/>
            <a:ext cx="151805" cy="151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11" name="مربع نص 1">
            <a:hlinkClick r:id="rId2"/>
            <a:extLst>
              <a:ext uri="{FF2B5EF4-FFF2-40B4-BE49-F238E27FC236}">
                <a16:creationId xmlns:a16="http://schemas.microsoft.com/office/drawing/2014/main" id="{721D8A3C-349D-E94C-37C7-C88DDD606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4440" y="3444080"/>
            <a:ext cx="77241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51435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اضغط هنا</a:t>
            </a:r>
          </a:p>
        </p:txBody>
      </p:sp>
      <p:pic>
        <p:nvPicPr>
          <p:cNvPr id="12" name="صورة 2">
            <a:extLst>
              <a:ext uri="{FF2B5EF4-FFF2-40B4-BE49-F238E27FC236}">
                <a16:creationId xmlns:a16="http://schemas.microsoft.com/office/drawing/2014/main" id="{D0AA2D05-34CA-182A-B2BC-FF47F8B8E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9882" y="3751857"/>
            <a:ext cx="1134964" cy="544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2">
            <a:extLst>
              <a:ext uri="{FF2B5EF4-FFF2-40B4-BE49-F238E27FC236}">
                <a16:creationId xmlns:a16="http://schemas.microsoft.com/office/drawing/2014/main" id="{C27E123D-6C13-5F95-A284-DCF7847864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4552" y="4604345"/>
            <a:ext cx="4705624" cy="977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defTabSz="685800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385763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أسمح بتحويل الملفات من قناتي فقط –ولاأسمح بنشرها من أي حساب آخر</a:t>
            </a:r>
          </a:p>
        </p:txBody>
      </p:sp>
    </p:spTree>
    <p:extLst>
      <p:ext uri="{BB962C8B-B14F-4D97-AF65-F5344CB8AC3E}">
        <p14:creationId xmlns:p14="http://schemas.microsoft.com/office/powerpoint/2010/main" val="16572542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2" descr="C:\Users\JMC\Documents\فاصل تاكد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2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50229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C6742A39-BA6D-39D0-E3A2-45741FD16D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548" y="908720"/>
            <a:ext cx="8136904" cy="4827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474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717" y="378621"/>
            <a:ext cx="3670784" cy="537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421" y="1431083"/>
            <a:ext cx="18097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163" y="3250368"/>
            <a:ext cx="2009775" cy="505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 Box 29"/>
          <p:cNvSpPr txBox="1">
            <a:spLocks noChangeArrowheads="1"/>
          </p:cNvSpPr>
          <p:nvPr/>
        </p:nvSpPr>
        <p:spPr bwMode="auto">
          <a:xfrm>
            <a:off x="5994055" y="2008573"/>
            <a:ext cx="215496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0" cap="none" spc="0" normalizeH="0" baseline="0" noProof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Arial" pitchFamily="34" charset="0"/>
                <a:cs typeface="Al-KsorZulfiMath"/>
              </a:rPr>
              <a:t>ﺕ</a:t>
            </a:r>
            <a:r>
              <a:rPr kumimoji="0" lang="ar-SA" altLang="ar-SA" sz="2400" b="1" i="0" u="none" strike="noStrike" kern="0" cap="none" spc="0" normalizeH="0" baseline="0" noProof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50٪ </a:t>
            </a:r>
            <a:r>
              <a:rPr kumimoji="0" lang="ar-SA" altLang="ar-SA" sz="24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من</a:t>
            </a:r>
            <a:r>
              <a:rPr kumimoji="0" lang="ar-SA" altLang="ar-SA" sz="2400" b="1" i="0" u="none" strike="noStrike" kern="0" cap="none" spc="0" normalizeH="0" baseline="0" noProof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ar-SA" altLang="ar-SA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160</a:t>
            </a:r>
            <a:endParaRPr kumimoji="0" lang="en-US" altLang="ar-SA" sz="24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2A442605-D3D7-5E86-2819-7824BB70A766}"/>
              </a:ext>
            </a:extLst>
          </p:cNvPr>
          <p:cNvGrpSpPr/>
          <p:nvPr/>
        </p:nvGrpSpPr>
        <p:grpSpPr>
          <a:xfrm>
            <a:off x="6407230" y="2228263"/>
            <a:ext cx="1736845" cy="771525"/>
            <a:chOff x="6407230" y="2228263"/>
            <a:chExt cx="1736845" cy="771525"/>
          </a:xfrm>
        </p:grpSpPr>
        <p:grpSp>
          <p:nvGrpSpPr>
            <p:cNvPr id="15" name="Group 48"/>
            <p:cNvGrpSpPr>
              <a:grpSpLocks/>
            </p:cNvGrpSpPr>
            <p:nvPr/>
          </p:nvGrpSpPr>
          <p:grpSpPr bwMode="auto">
            <a:xfrm>
              <a:off x="6407230" y="2228263"/>
              <a:ext cx="1390651" cy="771525"/>
              <a:chOff x="3484" y="2354"/>
              <a:chExt cx="876" cy="486"/>
            </a:xfrm>
          </p:grpSpPr>
          <p:grpSp>
            <p:nvGrpSpPr>
              <p:cNvPr id="16" name="Group 30"/>
              <p:cNvGrpSpPr>
                <a:grpSpLocks/>
              </p:cNvGrpSpPr>
              <p:nvPr/>
            </p:nvGrpSpPr>
            <p:grpSpPr bwMode="auto">
              <a:xfrm>
                <a:off x="4150" y="2354"/>
                <a:ext cx="210" cy="486"/>
                <a:chOff x="2342" y="1849"/>
                <a:chExt cx="210" cy="486"/>
              </a:xfrm>
            </p:grpSpPr>
            <p:sp>
              <p:nvSpPr>
                <p:cNvPr id="19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2342" y="1849"/>
                  <a:ext cx="21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algn="ctr" eaLnBrk="1" fontAlgn="base" hangingPunct="1">
                    <a:spcBef>
                      <a:spcPct val="50000"/>
                    </a:spcBef>
                    <a:spcAft>
                      <a:spcPct val="0"/>
                    </a:spcAft>
                  </a:pPr>
                  <a:r>
                    <a:rPr lang="ar-SA" altLang="ar-SA" sz="2400" b="1">
                      <a:solidFill>
                        <a:srgbClr val="CC0066"/>
                      </a:solidFill>
                    </a:rPr>
                    <a:t>1</a:t>
                  </a:r>
                  <a:endParaRPr lang="en-US" altLang="ar-SA" sz="2400" b="1">
                    <a:solidFill>
                      <a:srgbClr val="CC0066"/>
                    </a:solidFill>
                  </a:endParaRPr>
                </a:p>
              </p:txBody>
            </p:sp>
            <p:sp>
              <p:nvSpPr>
                <p:cNvPr id="20" name="Line 32"/>
                <p:cNvSpPr>
                  <a:spLocks noChangeShapeType="1"/>
                </p:cNvSpPr>
                <p:nvPr/>
              </p:nvSpPr>
              <p:spPr bwMode="auto">
                <a:xfrm flipH="1">
                  <a:off x="2388" y="2079"/>
                  <a:ext cx="143" cy="0"/>
                </a:xfrm>
                <a:prstGeom prst="line">
                  <a:avLst/>
                </a:prstGeom>
                <a:noFill/>
                <a:ln w="38100">
                  <a:solidFill>
                    <a:srgbClr val="CC0066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1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2342" y="2047"/>
                  <a:ext cx="21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algn="ctr" eaLnBrk="1" fontAlgn="base" hangingPunct="1">
                    <a:spcBef>
                      <a:spcPct val="50000"/>
                    </a:spcBef>
                    <a:spcAft>
                      <a:spcPct val="0"/>
                    </a:spcAft>
                  </a:pPr>
                  <a:r>
                    <a:rPr lang="ar-SA" altLang="ar-SA" sz="2400" b="1">
                      <a:solidFill>
                        <a:srgbClr val="CC0066"/>
                      </a:solidFill>
                    </a:rPr>
                    <a:t>2</a:t>
                  </a:r>
                  <a:endParaRPr lang="en-US" altLang="ar-SA" sz="2400" b="1">
                    <a:solidFill>
                      <a:srgbClr val="CC0066"/>
                    </a:solidFill>
                  </a:endParaRPr>
                </a:p>
              </p:txBody>
            </p:sp>
          </p:grpSp>
          <p:sp>
            <p:nvSpPr>
              <p:cNvPr id="17" name="Text Box 34"/>
              <p:cNvSpPr txBox="1">
                <a:spLocks noChangeArrowheads="1"/>
              </p:cNvSpPr>
              <p:nvPr/>
            </p:nvSpPr>
            <p:spPr bwMode="auto">
              <a:xfrm>
                <a:off x="3964" y="2449"/>
                <a:ext cx="22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400" b="1">
                    <a:solidFill>
                      <a:srgbClr val="00B050"/>
                    </a:solidFill>
                  </a:rPr>
                  <a:t>×</a:t>
                </a:r>
                <a:endParaRPr lang="en-US" altLang="ar-SA" sz="2400">
                  <a:solidFill>
                    <a:srgbClr val="00B050"/>
                  </a:solidFill>
                </a:endParaRPr>
              </a:p>
            </p:txBody>
          </p:sp>
          <p:sp>
            <p:nvSpPr>
              <p:cNvPr id="18" name="Text Box 35"/>
              <p:cNvSpPr txBox="1">
                <a:spLocks noChangeArrowheads="1"/>
              </p:cNvSpPr>
              <p:nvPr/>
            </p:nvSpPr>
            <p:spPr bwMode="auto">
              <a:xfrm>
                <a:off x="3484" y="2449"/>
                <a:ext cx="55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400" b="1"/>
                  <a:t>160</a:t>
                </a:r>
                <a:endParaRPr lang="en-US" altLang="ar-SA" sz="2400"/>
              </a:p>
            </p:txBody>
          </p:sp>
        </p:grpSp>
        <p:sp>
          <p:nvSpPr>
            <p:cNvPr id="22" name="Text Box 36"/>
            <p:cNvSpPr txBox="1">
              <a:spLocks noChangeArrowheads="1"/>
            </p:cNvSpPr>
            <p:nvPr/>
          </p:nvSpPr>
          <p:spPr bwMode="auto">
            <a:xfrm>
              <a:off x="7785300" y="2432455"/>
              <a:ext cx="358775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0" cap="none" spc="0" normalizeH="0" baseline="0" noProof="0">
                  <a:ln>
                    <a:noFill/>
                  </a:ln>
                  <a:solidFill>
                    <a:srgbClr val="CC0066"/>
                  </a:solidFill>
                  <a:effectLst/>
                  <a:uLnTx/>
                  <a:uFillTx/>
                  <a:latin typeface="Arial" pitchFamily="34" charset="0"/>
                  <a:cs typeface="Al-KsorZulfiMath"/>
                </a:rPr>
                <a:t>ﺕ</a:t>
              </a:r>
              <a:endParaRPr kumimoji="0" lang="en-US" altLang="ar-SA" sz="2400" b="0" i="0" u="none" strike="noStrike" kern="0" cap="none" spc="0" normalizeH="0" baseline="0" noProof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" name="Text Box 37"/>
          <p:cNvSpPr txBox="1">
            <a:spLocks noChangeArrowheads="1"/>
          </p:cNvSpPr>
          <p:nvPr/>
        </p:nvSpPr>
        <p:spPr bwMode="auto">
          <a:xfrm>
            <a:off x="7356850" y="2828539"/>
            <a:ext cx="8153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l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ar-SA" altLang="ar-SA" sz="2400" b="1" kern="0">
                <a:solidFill>
                  <a:srgbClr val="0000CC"/>
                </a:solidFill>
                <a:cs typeface="Al-KsorZulfiMath"/>
              </a:rPr>
              <a:t>ﺕ </a:t>
            </a:r>
            <a:r>
              <a:rPr lang="ar-SA" altLang="ar-SA" sz="2400" b="1" kern="0">
                <a:solidFill>
                  <a:srgbClr val="0000CC"/>
                </a:solidFill>
                <a:cs typeface="+mj-cs"/>
              </a:rPr>
              <a:t>80</a:t>
            </a:r>
            <a:endParaRPr lang="en-US" altLang="ar-SA" sz="2400" kern="0">
              <a:solidFill>
                <a:srgbClr val="0000CC"/>
              </a:solidFill>
            </a:endParaRPr>
          </a:p>
        </p:txBody>
      </p:sp>
      <p:sp>
        <p:nvSpPr>
          <p:cNvPr id="77" name="Text Box 29"/>
          <p:cNvSpPr txBox="1">
            <a:spLocks noChangeArrowheads="1"/>
          </p:cNvSpPr>
          <p:nvPr/>
        </p:nvSpPr>
        <p:spPr bwMode="auto">
          <a:xfrm>
            <a:off x="1107343" y="5273029"/>
            <a:ext cx="215496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itchFamily="34" charset="0"/>
                <a:cs typeface="Al-KsorZulfiMath"/>
              </a:rPr>
              <a:t>ﺕ</a:t>
            </a:r>
            <a:r>
              <a:rPr kumimoji="0" lang="ar-SA" altLang="ar-SA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30٪ من 30  </a:t>
            </a:r>
            <a:r>
              <a:rPr kumimoji="0" lang="ar-SA" altLang="ar-SA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itchFamily="34" charset="0"/>
                <a:cs typeface="Al-KsorZulfiMath"/>
              </a:rPr>
              <a:t>ﺕ</a:t>
            </a:r>
            <a:r>
              <a:rPr kumimoji="0" lang="en-US" altLang="ar-SA" sz="24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grpSp>
        <p:nvGrpSpPr>
          <p:cNvPr id="78" name="Group 48"/>
          <p:cNvGrpSpPr>
            <a:grpSpLocks/>
          </p:cNvGrpSpPr>
          <p:nvPr/>
        </p:nvGrpSpPr>
        <p:grpSpPr bwMode="auto">
          <a:xfrm>
            <a:off x="1785798" y="5670621"/>
            <a:ext cx="1314450" cy="776288"/>
            <a:chOff x="3674" y="2354"/>
            <a:chExt cx="828" cy="489"/>
          </a:xfrm>
        </p:grpSpPr>
        <p:grpSp>
          <p:nvGrpSpPr>
            <p:cNvPr id="79" name="Group 30"/>
            <p:cNvGrpSpPr>
              <a:grpSpLocks/>
            </p:cNvGrpSpPr>
            <p:nvPr/>
          </p:nvGrpSpPr>
          <p:grpSpPr bwMode="auto">
            <a:xfrm>
              <a:off x="4150" y="2354"/>
              <a:ext cx="352" cy="489"/>
              <a:chOff x="2342" y="1849"/>
              <a:chExt cx="352" cy="489"/>
            </a:xfrm>
          </p:grpSpPr>
          <p:sp>
            <p:nvSpPr>
              <p:cNvPr id="82" name="Text Box 31"/>
              <p:cNvSpPr txBox="1">
                <a:spLocks noChangeArrowheads="1"/>
              </p:cNvSpPr>
              <p:nvPr/>
            </p:nvSpPr>
            <p:spPr bwMode="auto">
              <a:xfrm>
                <a:off x="2342" y="1849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400" b="1"/>
                  <a:t>3</a:t>
                </a:r>
                <a:endParaRPr lang="en-US" altLang="ar-SA" sz="2400" b="1"/>
              </a:p>
            </p:txBody>
          </p:sp>
          <p:sp>
            <p:nvSpPr>
              <p:cNvPr id="83" name="Line 32"/>
              <p:cNvSpPr>
                <a:spLocks noChangeShapeType="1"/>
              </p:cNvSpPr>
              <p:nvPr/>
            </p:nvSpPr>
            <p:spPr bwMode="auto">
              <a:xfrm flipH="1">
                <a:off x="2388" y="2079"/>
                <a:ext cx="143" cy="0"/>
              </a:xfrm>
              <a:prstGeom prst="line">
                <a:avLst/>
              </a:prstGeom>
              <a:noFill/>
              <a:ln w="38100">
                <a:solidFill>
                  <a:srgbClr val="CC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84" name="Text Box 33"/>
              <p:cNvSpPr txBox="1">
                <a:spLocks noChangeArrowheads="1"/>
              </p:cNvSpPr>
              <p:nvPr/>
            </p:nvSpPr>
            <p:spPr bwMode="auto">
              <a:xfrm>
                <a:off x="2342" y="2047"/>
                <a:ext cx="352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400" b="1"/>
                  <a:t>10</a:t>
                </a:r>
                <a:endParaRPr lang="en-US" altLang="ar-SA" sz="2400" b="1"/>
              </a:p>
            </p:txBody>
          </p:sp>
        </p:grpSp>
        <p:sp>
          <p:nvSpPr>
            <p:cNvPr id="80" name="Text Box 34"/>
            <p:cNvSpPr txBox="1">
              <a:spLocks noChangeArrowheads="1"/>
            </p:cNvSpPr>
            <p:nvPr/>
          </p:nvSpPr>
          <p:spPr bwMode="auto">
            <a:xfrm>
              <a:off x="3964" y="2449"/>
              <a:ext cx="2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400" b="1"/>
                <a:t>×</a:t>
              </a:r>
              <a:endParaRPr lang="en-US" altLang="ar-SA" sz="2400"/>
            </a:p>
          </p:txBody>
        </p:sp>
        <p:sp>
          <p:nvSpPr>
            <p:cNvPr id="81" name="Text Box 35"/>
            <p:cNvSpPr txBox="1">
              <a:spLocks noChangeArrowheads="1"/>
            </p:cNvSpPr>
            <p:nvPr/>
          </p:nvSpPr>
          <p:spPr bwMode="auto">
            <a:xfrm>
              <a:off x="3674" y="2449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400" b="1"/>
                <a:t>30</a:t>
              </a:r>
              <a:endParaRPr lang="en-US" altLang="ar-SA" sz="2400"/>
            </a:p>
          </p:txBody>
        </p:sp>
      </p:grpSp>
      <p:sp>
        <p:nvSpPr>
          <p:cNvPr id="85" name="Text Box 36"/>
          <p:cNvSpPr txBox="1">
            <a:spLocks noChangeArrowheads="1"/>
          </p:cNvSpPr>
          <p:nvPr/>
        </p:nvSpPr>
        <p:spPr bwMode="auto">
          <a:xfrm>
            <a:off x="2830677" y="6355558"/>
            <a:ext cx="358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itchFamily="34" charset="0"/>
                <a:cs typeface="Al-KsorZulfiMath"/>
              </a:rPr>
              <a:t>ﺕ</a:t>
            </a:r>
            <a:endParaRPr kumimoji="0" lang="en-US" altLang="ar-SA" sz="24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 pitchFamily="34" charset="0"/>
            </a:endParaRPr>
          </a:p>
        </p:txBody>
      </p:sp>
      <p:sp>
        <p:nvSpPr>
          <p:cNvPr id="86" name="Text Box 37"/>
          <p:cNvSpPr txBox="1">
            <a:spLocks noChangeArrowheads="1"/>
          </p:cNvSpPr>
          <p:nvPr/>
        </p:nvSpPr>
        <p:spPr bwMode="auto">
          <a:xfrm>
            <a:off x="1826701" y="6328984"/>
            <a:ext cx="10890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9 طلاب</a:t>
            </a:r>
            <a:endParaRPr kumimoji="0" lang="en-US" altLang="ar-SA" sz="2400" b="0" i="0" u="none" strike="noStrike" kern="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186" y="5132096"/>
            <a:ext cx="5406701" cy="847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1D6AE965-E897-80E8-C6AA-D396A4670360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FFFF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7236018" y="892186"/>
            <a:ext cx="867916" cy="44767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7ACC64CB-3BE4-43EC-17CD-355F12EEB5E6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92D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2508163" y="1416360"/>
            <a:ext cx="1894045" cy="531530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5B9DD736-EDCB-1098-EFB2-1AF6DD452633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92D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6336478" y="3214560"/>
            <a:ext cx="2009775" cy="485775"/>
          </a:xfrm>
          <a:prstGeom prst="rect">
            <a:avLst/>
          </a:prstGeom>
        </p:spPr>
      </p:pic>
      <p:sp>
        <p:nvSpPr>
          <p:cNvPr id="7" name="Text Box 29">
            <a:extLst>
              <a:ext uri="{FF2B5EF4-FFF2-40B4-BE49-F238E27FC236}">
                <a16:creationId xmlns:a16="http://schemas.microsoft.com/office/drawing/2014/main" id="{AE332855-7058-DA80-A079-DD8E7D6929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1245" y="1992655"/>
            <a:ext cx="194859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0" cap="none" spc="0" normalizeH="0" baseline="0" noProof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Arial" pitchFamily="34" charset="0"/>
                <a:cs typeface="Al-KsorZulfiMath"/>
              </a:rPr>
              <a:t>ﺕ @؛3</a:t>
            </a:r>
            <a:r>
              <a:rPr kumimoji="0" lang="ar-SA" altLang="ar-SA" sz="2400" b="1" i="0" u="none" strike="noStrike" kern="0" cap="none" spc="0" normalizeH="0" noProof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Arial" pitchFamily="34" charset="0"/>
                <a:cs typeface="Al-KsorZulfiMath"/>
              </a:rPr>
              <a:t> </a:t>
            </a:r>
            <a:r>
              <a:rPr kumimoji="0" lang="ar-SA" altLang="ar-SA" sz="2400" b="1" i="0" u="none" strike="noStrike" kern="0" cap="none" spc="0" normalizeH="0" baseline="0" noProof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66٪ </a:t>
            </a:r>
            <a:r>
              <a:rPr kumimoji="0" lang="ar-SA" altLang="ar-SA" sz="24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من</a:t>
            </a:r>
            <a:r>
              <a:rPr kumimoji="0" lang="ar-SA" altLang="ar-SA" sz="2400" b="1" i="0" u="none" strike="noStrike" kern="0" cap="none" spc="0" normalizeH="0" baseline="0" noProof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ar-SA" altLang="ar-SA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21</a:t>
            </a:r>
            <a:endParaRPr kumimoji="0" lang="en-US" altLang="ar-SA" sz="24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" name="مجموعة 8">
            <a:extLst>
              <a:ext uri="{FF2B5EF4-FFF2-40B4-BE49-F238E27FC236}">
                <a16:creationId xmlns:a16="http://schemas.microsoft.com/office/drawing/2014/main" id="{6F692659-82A7-4268-954C-FFD15C54D6EE}"/>
              </a:ext>
            </a:extLst>
          </p:cNvPr>
          <p:cNvGrpSpPr/>
          <p:nvPr/>
        </p:nvGrpSpPr>
        <p:grpSpPr>
          <a:xfrm>
            <a:off x="2583540" y="2306981"/>
            <a:ext cx="1736845" cy="754063"/>
            <a:chOff x="6407230" y="2228265"/>
            <a:chExt cx="1736845" cy="754063"/>
          </a:xfrm>
        </p:grpSpPr>
        <p:grpSp>
          <p:nvGrpSpPr>
            <p:cNvPr id="10" name="Group 48">
              <a:extLst>
                <a:ext uri="{FF2B5EF4-FFF2-40B4-BE49-F238E27FC236}">
                  <a16:creationId xmlns:a16="http://schemas.microsoft.com/office/drawing/2014/main" id="{E1DE14DD-C926-5981-9B9D-D406135C14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07230" y="2228265"/>
              <a:ext cx="1390651" cy="754063"/>
              <a:chOff x="3484" y="2354"/>
              <a:chExt cx="876" cy="475"/>
            </a:xfrm>
          </p:grpSpPr>
          <p:grpSp>
            <p:nvGrpSpPr>
              <p:cNvPr id="12" name="Group 30">
                <a:extLst>
                  <a:ext uri="{FF2B5EF4-FFF2-40B4-BE49-F238E27FC236}">
                    <a16:creationId xmlns:a16="http://schemas.microsoft.com/office/drawing/2014/main" id="{E714D0EA-ABD3-D4A4-5376-AA83DDC472A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144" y="2354"/>
                <a:ext cx="216" cy="475"/>
                <a:chOff x="2336" y="1849"/>
                <a:chExt cx="216" cy="475"/>
              </a:xfrm>
            </p:grpSpPr>
            <p:sp>
              <p:nvSpPr>
                <p:cNvPr id="88" name="Text Box 31">
                  <a:extLst>
                    <a:ext uri="{FF2B5EF4-FFF2-40B4-BE49-F238E27FC236}">
                      <a16:creationId xmlns:a16="http://schemas.microsoft.com/office/drawing/2014/main" id="{5233A837-1D4F-585A-46C7-2FDF19CC42D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342" y="1849"/>
                  <a:ext cx="21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algn="ctr" eaLnBrk="1" fontAlgn="base" hangingPunct="1">
                    <a:spcBef>
                      <a:spcPct val="50000"/>
                    </a:spcBef>
                    <a:spcAft>
                      <a:spcPct val="0"/>
                    </a:spcAft>
                  </a:pPr>
                  <a:r>
                    <a:rPr lang="ar-SA" altLang="ar-SA" sz="2400" b="1">
                      <a:solidFill>
                        <a:srgbClr val="CC0066"/>
                      </a:solidFill>
                    </a:rPr>
                    <a:t>2</a:t>
                  </a:r>
                  <a:endParaRPr lang="en-US" altLang="ar-SA" sz="2400" b="1">
                    <a:solidFill>
                      <a:srgbClr val="CC0066"/>
                    </a:solidFill>
                  </a:endParaRPr>
                </a:p>
              </p:txBody>
            </p:sp>
            <p:sp>
              <p:nvSpPr>
                <p:cNvPr id="89" name="Line 32">
                  <a:extLst>
                    <a:ext uri="{FF2B5EF4-FFF2-40B4-BE49-F238E27FC236}">
                      <a16:creationId xmlns:a16="http://schemas.microsoft.com/office/drawing/2014/main" id="{08A9214E-5AE0-DA00-70F0-A2690D6CC0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2388" y="2079"/>
                  <a:ext cx="143" cy="0"/>
                </a:xfrm>
                <a:prstGeom prst="line">
                  <a:avLst/>
                </a:prstGeom>
                <a:noFill/>
                <a:ln w="38100">
                  <a:solidFill>
                    <a:srgbClr val="CC0066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90" name="Text Box 33">
                  <a:extLst>
                    <a:ext uri="{FF2B5EF4-FFF2-40B4-BE49-F238E27FC236}">
                      <a16:creationId xmlns:a16="http://schemas.microsoft.com/office/drawing/2014/main" id="{505C777D-1B2C-E511-77BE-3DBD4380DF1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336" y="2036"/>
                  <a:ext cx="21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algn="ctr" eaLnBrk="1" fontAlgn="base" hangingPunct="1">
                    <a:spcBef>
                      <a:spcPct val="50000"/>
                    </a:spcBef>
                    <a:spcAft>
                      <a:spcPct val="0"/>
                    </a:spcAft>
                  </a:pPr>
                  <a:r>
                    <a:rPr lang="ar-SA" altLang="ar-SA" sz="2400" b="1">
                      <a:solidFill>
                        <a:srgbClr val="CC0066"/>
                      </a:solidFill>
                    </a:rPr>
                    <a:t>3</a:t>
                  </a:r>
                  <a:endParaRPr lang="en-US" altLang="ar-SA" sz="2400" b="1">
                    <a:solidFill>
                      <a:srgbClr val="CC0066"/>
                    </a:solidFill>
                  </a:endParaRPr>
                </a:p>
              </p:txBody>
            </p:sp>
          </p:grpSp>
          <p:sp>
            <p:nvSpPr>
              <p:cNvPr id="13" name="Text Box 34">
                <a:extLst>
                  <a:ext uri="{FF2B5EF4-FFF2-40B4-BE49-F238E27FC236}">
                    <a16:creationId xmlns:a16="http://schemas.microsoft.com/office/drawing/2014/main" id="{B11B05E9-7668-5140-853D-F820F57CE11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64" y="2449"/>
                <a:ext cx="22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400" b="1">
                    <a:solidFill>
                      <a:srgbClr val="00B050"/>
                    </a:solidFill>
                  </a:rPr>
                  <a:t>×</a:t>
                </a:r>
                <a:endParaRPr lang="en-US" altLang="ar-SA" sz="2400">
                  <a:solidFill>
                    <a:srgbClr val="00B050"/>
                  </a:solidFill>
                </a:endParaRPr>
              </a:p>
            </p:txBody>
          </p:sp>
          <p:sp>
            <p:nvSpPr>
              <p:cNvPr id="87" name="Text Box 35">
                <a:extLst>
                  <a:ext uri="{FF2B5EF4-FFF2-40B4-BE49-F238E27FC236}">
                    <a16:creationId xmlns:a16="http://schemas.microsoft.com/office/drawing/2014/main" id="{A2F916CC-4C57-E52D-9A98-A27D6F5C945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484" y="2449"/>
                <a:ext cx="55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400" b="1"/>
                  <a:t>21</a:t>
                </a:r>
                <a:endParaRPr lang="en-US" altLang="ar-SA" sz="2400"/>
              </a:p>
            </p:txBody>
          </p:sp>
        </p:grpSp>
        <p:sp>
          <p:nvSpPr>
            <p:cNvPr id="11" name="Text Box 36">
              <a:extLst>
                <a:ext uri="{FF2B5EF4-FFF2-40B4-BE49-F238E27FC236}">
                  <a16:creationId xmlns:a16="http://schemas.microsoft.com/office/drawing/2014/main" id="{46298F14-708E-F24E-736D-CEBA5417EF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85300" y="2432455"/>
              <a:ext cx="358775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0" cap="none" spc="0" normalizeH="0" baseline="0" noProof="0">
                  <a:ln>
                    <a:noFill/>
                  </a:ln>
                  <a:solidFill>
                    <a:srgbClr val="CC0066"/>
                  </a:solidFill>
                  <a:effectLst/>
                  <a:uLnTx/>
                  <a:uFillTx/>
                  <a:latin typeface="Arial" pitchFamily="34" charset="0"/>
                  <a:cs typeface="Al-KsorZulfiMath"/>
                </a:rPr>
                <a:t>ﺕ</a:t>
              </a:r>
              <a:endParaRPr kumimoji="0" lang="en-US" altLang="ar-SA" sz="2400" b="0" i="0" u="none" strike="noStrike" kern="0" cap="none" spc="0" normalizeH="0" baseline="0" noProof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1" name="Text Box 37">
            <a:extLst>
              <a:ext uri="{FF2B5EF4-FFF2-40B4-BE49-F238E27FC236}">
                <a16:creationId xmlns:a16="http://schemas.microsoft.com/office/drawing/2014/main" id="{7F614E9E-7D9B-5CA6-1419-FCD8B37330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4836" y="2924893"/>
            <a:ext cx="8153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l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ar-SA" altLang="ar-SA" sz="2400" b="1" kern="0">
                <a:solidFill>
                  <a:srgbClr val="0000CC"/>
                </a:solidFill>
                <a:cs typeface="Al-KsorZulfiMath"/>
              </a:rPr>
              <a:t>ﺕ </a:t>
            </a:r>
            <a:r>
              <a:rPr lang="ar-SA" altLang="ar-SA" sz="2400" b="1" kern="0">
                <a:solidFill>
                  <a:srgbClr val="0000CC"/>
                </a:solidFill>
                <a:cs typeface="+mj-cs"/>
              </a:rPr>
              <a:t>14</a:t>
            </a:r>
            <a:endParaRPr lang="en-US" altLang="ar-SA" sz="2400" kern="0">
              <a:solidFill>
                <a:srgbClr val="0000CC"/>
              </a:solidFill>
            </a:endParaRPr>
          </a:p>
        </p:txBody>
      </p:sp>
      <p:pic>
        <p:nvPicPr>
          <p:cNvPr id="93" name="صورة 92">
            <a:extLst>
              <a:ext uri="{FF2B5EF4-FFF2-40B4-BE49-F238E27FC236}">
                <a16:creationId xmlns:a16="http://schemas.microsoft.com/office/drawing/2014/main" id="{38AA69F2-66C2-9C9D-7D60-6B5C772E445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-46010"/>
            <a:ext cx="2895428" cy="1311557"/>
          </a:xfrm>
          <a:prstGeom prst="rect">
            <a:avLst/>
          </a:prstGeom>
        </p:spPr>
      </p:pic>
      <p:sp>
        <p:nvSpPr>
          <p:cNvPr id="94" name="Text Box 29">
            <a:extLst>
              <a:ext uri="{FF2B5EF4-FFF2-40B4-BE49-F238E27FC236}">
                <a16:creationId xmlns:a16="http://schemas.microsoft.com/office/drawing/2014/main" id="{FB161F19-B83F-281A-4077-0954A0E770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7230" y="3723718"/>
            <a:ext cx="173684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0" cap="none" spc="0" normalizeH="0" baseline="0" noProof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Arial" pitchFamily="34" charset="0"/>
                <a:cs typeface="Al-KsorZulfiMath"/>
              </a:rPr>
              <a:t>ﺕ</a:t>
            </a:r>
            <a:r>
              <a:rPr kumimoji="0" lang="ar-SA" altLang="ar-SA" sz="2400" b="1" i="0" u="none" strike="noStrike" kern="0" cap="none" spc="0" normalizeH="0" baseline="0" noProof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75٪ </a:t>
            </a:r>
            <a:r>
              <a:rPr kumimoji="0" lang="ar-SA" altLang="ar-SA" sz="24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من</a:t>
            </a:r>
            <a:r>
              <a:rPr kumimoji="0" lang="ar-SA" altLang="ar-SA" sz="2400" b="1" i="0" u="none" strike="noStrike" kern="0" cap="none" spc="0" normalizeH="0" baseline="0" noProof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ar-SA" altLang="ar-SA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64</a:t>
            </a:r>
            <a:endParaRPr kumimoji="0" lang="en-US" altLang="ar-SA" sz="24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5" name="مجموعة 94">
            <a:extLst>
              <a:ext uri="{FF2B5EF4-FFF2-40B4-BE49-F238E27FC236}">
                <a16:creationId xmlns:a16="http://schemas.microsoft.com/office/drawing/2014/main" id="{E2744F88-BA66-C816-6DB9-4552A7DC1DF8}"/>
              </a:ext>
            </a:extLst>
          </p:cNvPr>
          <p:cNvGrpSpPr/>
          <p:nvPr/>
        </p:nvGrpSpPr>
        <p:grpSpPr>
          <a:xfrm>
            <a:off x="6488427" y="3974712"/>
            <a:ext cx="1736845" cy="771525"/>
            <a:chOff x="6407230" y="2228263"/>
            <a:chExt cx="1736845" cy="771525"/>
          </a:xfrm>
        </p:grpSpPr>
        <p:grpSp>
          <p:nvGrpSpPr>
            <p:cNvPr id="96" name="Group 48">
              <a:extLst>
                <a:ext uri="{FF2B5EF4-FFF2-40B4-BE49-F238E27FC236}">
                  <a16:creationId xmlns:a16="http://schemas.microsoft.com/office/drawing/2014/main" id="{21885395-C851-E484-2E36-F6ECBF91328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07230" y="2228263"/>
              <a:ext cx="1390651" cy="771525"/>
              <a:chOff x="3484" y="2354"/>
              <a:chExt cx="876" cy="486"/>
            </a:xfrm>
          </p:grpSpPr>
          <p:grpSp>
            <p:nvGrpSpPr>
              <p:cNvPr id="98" name="Group 30">
                <a:extLst>
                  <a:ext uri="{FF2B5EF4-FFF2-40B4-BE49-F238E27FC236}">
                    <a16:creationId xmlns:a16="http://schemas.microsoft.com/office/drawing/2014/main" id="{3DAD6C20-0F21-A503-0DED-5BA6BAE4A55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150" y="2354"/>
                <a:ext cx="210" cy="486"/>
                <a:chOff x="2342" y="1849"/>
                <a:chExt cx="210" cy="486"/>
              </a:xfrm>
            </p:grpSpPr>
            <p:sp>
              <p:nvSpPr>
                <p:cNvPr id="101" name="Text Box 31">
                  <a:extLst>
                    <a:ext uri="{FF2B5EF4-FFF2-40B4-BE49-F238E27FC236}">
                      <a16:creationId xmlns:a16="http://schemas.microsoft.com/office/drawing/2014/main" id="{0E152B35-4A88-B4B8-160D-FBBEDDB1B4C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342" y="1849"/>
                  <a:ext cx="21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algn="ctr" eaLnBrk="1" fontAlgn="base" hangingPunct="1">
                    <a:spcBef>
                      <a:spcPct val="50000"/>
                    </a:spcBef>
                    <a:spcAft>
                      <a:spcPct val="0"/>
                    </a:spcAft>
                  </a:pPr>
                  <a:r>
                    <a:rPr lang="ar-SA" altLang="ar-SA" sz="2400" b="1">
                      <a:solidFill>
                        <a:srgbClr val="CC0066"/>
                      </a:solidFill>
                    </a:rPr>
                    <a:t>3</a:t>
                  </a:r>
                  <a:endParaRPr lang="en-US" altLang="ar-SA" sz="2400" b="1">
                    <a:solidFill>
                      <a:srgbClr val="CC0066"/>
                    </a:solidFill>
                  </a:endParaRPr>
                </a:p>
              </p:txBody>
            </p:sp>
            <p:sp>
              <p:nvSpPr>
                <p:cNvPr id="102" name="Line 32">
                  <a:extLst>
                    <a:ext uri="{FF2B5EF4-FFF2-40B4-BE49-F238E27FC236}">
                      <a16:creationId xmlns:a16="http://schemas.microsoft.com/office/drawing/2014/main" id="{77E77F14-326D-B715-DC3E-9CD972260D3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2388" y="2079"/>
                  <a:ext cx="143" cy="0"/>
                </a:xfrm>
                <a:prstGeom prst="line">
                  <a:avLst/>
                </a:prstGeom>
                <a:noFill/>
                <a:ln w="38100">
                  <a:solidFill>
                    <a:srgbClr val="CC0066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3" name="Text Box 33">
                  <a:extLst>
                    <a:ext uri="{FF2B5EF4-FFF2-40B4-BE49-F238E27FC236}">
                      <a16:creationId xmlns:a16="http://schemas.microsoft.com/office/drawing/2014/main" id="{A4C5B2C2-5C6A-240D-3FDA-B10FF652CE1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342" y="2047"/>
                  <a:ext cx="21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algn="ctr" eaLnBrk="1" fontAlgn="base" hangingPunct="1">
                    <a:spcBef>
                      <a:spcPct val="50000"/>
                    </a:spcBef>
                    <a:spcAft>
                      <a:spcPct val="0"/>
                    </a:spcAft>
                  </a:pPr>
                  <a:r>
                    <a:rPr lang="ar-SA" altLang="ar-SA" sz="2400" b="1">
                      <a:solidFill>
                        <a:srgbClr val="CC0066"/>
                      </a:solidFill>
                    </a:rPr>
                    <a:t>4</a:t>
                  </a:r>
                  <a:endParaRPr lang="en-US" altLang="ar-SA" sz="2400" b="1">
                    <a:solidFill>
                      <a:srgbClr val="CC0066"/>
                    </a:solidFill>
                  </a:endParaRPr>
                </a:p>
              </p:txBody>
            </p:sp>
          </p:grpSp>
          <p:sp>
            <p:nvSpPr>
              <p:cNvPr id="99" name="Text Box 34">
                <a:extLst>
                  <a:ext uri="{FF2B5EF4-FFF2-40B4-BE49-F238E27FC236}">
                    <a16:creationId xmlns:a16="http://schemas.microsoft.com/office/drawing/2014/main" id="{7F234C54-2205-3DB1-6689-7CCA2949987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64" y="2449"/>
                <a:ext cx="22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400" b="1">
                    <a:solidFill>
                      <a:srgbClr val="00B050"/>
                    </a:solidFill>
                  </a:rPr>
                  <a:t>×</a:t>
                </a:r>
                <a:endParaRPr lang="en-US" altLang="ar-SA" sz="2400">
                  <a:solidFill>
                    <a:srgbClr val="00B050"/>
                  </a:solidFill>
                </a:endParaRPr>
              </a:p>
            </p:txBody>
          </p:sp>
          <p:sp>
            <p:nvSpPr>
              <p:cNvPr id="100" name="Text Box 35">
                <a:extLst>
                  <a:ext uri="{FF2B5EF4-FFF2-40B4-BE49-F238E27FC236}">
                    <a16:creationId xmlns:a16="http://schemas.microsoft.com/office/drawing/2014/main" id="{6BADD244-EDB7-D6F7-46B9-D43A75015CF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484" y="2449"/>
                <a:ext cx="55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400" b="1"/>
                  <a:t>64</a:t>
                </a:r>
                <a:endParaRPr lang="en-US" altLang="ar-SA" sz="2400"/>
              </a:p>
            </p:txBody>
          </p:sp>
        </p:grpSp>
        <p:sp>
          <p:nvSpPr>
            <p:cNvPr id="97" name="Text Box 36">
              <a:extLst>
                <a:ext uri="{FF2B5EF4-FFF2-40B4-BE49-F238E27FC236}">
                  <a16:creationId xmlns:a16="http://schemas.microsoft.com/office/drawing/2014/main" id="{DBCF2218-9682-EBD4-546F-278D0B9CBC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85300" y="2432455"/>
              <a:ext cx="358775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0" cap="none" spc="0" normalizeH="0" baseline="0" noProof="0">
                  <a:ln>
                    <a:noFill/>
                  </a:ln>
                  <a:solidFill>
                    <a:srgbClr val="CC0066"/>
                  </a:solidFill>
                  <a:effectLst/>
                  <a:uLnTx/>
                  <a:uFillTx/>
                  <a:latin typeface="Arial" pitchFamily="34" charset="0"/>
                  <a:cs typeface="Al-KsorZulfiMath"/>
                </a:rPr>
                <a:t>ﺕ</a:t>
              </a:r>
              <a:endParaRPr kumimoji="0" lang="en-US" altLang="ar-SA" sz="2400" b="0" i="0" u="none" strike="noStrike" kern="0" cap="none" spc="0" normalizeH="0" baseline="0" noProof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4" name="Text Box 37">
            <a:extLst>
              <a:ext uri="{FF2B5EF4-FFF2-40B4-BE49-F238E27FC236}">
                <a16:creationId xmlns:a16="http://schemas.microsoft.com/office/drawing/2014/main" id="{23758E21-E79E-BD34-991A-3D1FB7E6F9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7655" y="4697071"/>
            <a:ext cx="8153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l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ar-SA" altLang="ar-SA" sz="2400" b="1" kern="0">
                <a:solidFill>
                  <a:srgbClr val="0000CC"/>
                </a:solidFill>
                <a:cs typeface="Al-KsorZulfiMath"/>
              </a:rPr>
              <a:t>ﺕ </a:t>
            </a:r>
            <a:r>
              <a:rPr lang="ar-SA" altLang="ar-SA" sz="2400" b="1" kern="0">
                <a:solidFill>
                  <a:srgbClr val="0000CC"/>
                </a:solidFill>
                <a:cs typeface="+mj-cs"/>
              </a:rPr>
              <a:t>48</a:t>
            </a:r>
            <a:endParaRPr lang="en-US" altLang="ar-SA" sz="2400" kern="0">
              <a:solidFill>
                <a:srgbClr val="0000CC"/>
              </a:solidFill>
            </a:endParaRPr>
          </a:p>
        </p:txBody>
      </p:sp>
      <p:sp>
        <p:nvSpPr>
          <p:cNvPr id="105" name="Text Box 29">
            <a:extLst>
              <a:ext uri="{FF2B5EF4-FFF2-40B4-BE49-F238E27FC236}">
                <a16:creationId xmlns:a16="http://schemas.microsoft.com/office/drawing/2014/main" id="{C5CFF8EB-4931-1976-0CFF-3015269D90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23" y="3799145"/>
            <a:ext cx="173684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0" cap="none" spc="0" normalizeH="0" baseline="0" noProof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Arial" pitchFamily="34" charset="0"/>
                <a:cs typeface="Al-KsorZulfiMath"/>
              </a:rPr>
              <a:t>ﺕ</a:t>
            </a:r>
            <a:r>
              <a:rPr kumimoji="0" lang="ar-SA" altLang="ar-SA" sz="2400" b="1" i="0" u="none" strike="noStrike" kern="0" cap="none" spc="0" normalizeH="0" baseline="0" noProof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40٪ </a:t>
            </a:r>
            <a:r>
              <a:rPr kumimoji="0" lang="ar-SA" altLang="ar-SA" sz="24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من</a:t>
            </a:r>
            <a:r>
              <a:rPr kumimoji="0" lang="ar-SA" altLang="ar-SA" sz="2400" b="1" i="0" u="none" strike="noStrike" kern="0" cap="none" spc="0" normalizeH="0" baseline="0" noProof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ar-SA" altLang="ar-SA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40</a:t>
            </a:r>
            <a:endParaRPr kumimoji="0" lang="en-US" altLang="ar-SA" sz="24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6" name="مجموعة 105">
            <a:extLst>
              <a:ext uri="{FF2B5EF4-FFF2-40B4-BE49-F238E27FC236}">
                <a16:creationId xmlns:a16="http://schemas.microsoft.com/office/drawing/2014/main" id="{97E80820-FDD3-8F56-FC93-3992E0F4432D}"/>
              </a:ext>
            </a:extLst>
          </p:cNvPr>
          <p:cNvGrpSpPr/>
          <p:nvPr/>
        </p:nvGrpSpPr>
        <p:grpSpPr>
          <a:xfrm>
            <a:off x="2497302" y="4063383"/>
            <a:ext cx="1736845" cy="771525"/>
            <a:chOff x="6407230" y="2228263"/>
            <a:chExt cx="1736845" cy="771525"/>
          </a:xfrm>
        </p:grpSpPr>
        <p:grpSp>
          <p:nvGrpSpPr>
            <p:cNvPr id="107" name="Group 48">
              <a:extLst>
                <a:ext uri="{FF2B5EF4-FFF2-40B4-BE49-F238E27FC236}">
                  <a16:creationId xmlns:a16="http://schemas.microsoft.com/office/drawing/2014/main" id="{1D60A9AB-8403-9ED2-13B6-7BA829D4353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07230" y="2228263"/>
              <a:ext cx="1390651" cy="771525"/>
              <a:chOff x="3484" y="2354"/>
              <a:chExt cx="876" cy="486"/>
            </a:xfrm>
          </p:grpSpPr>
          <p:grpSp>
            <p:nvGrpSpPr>
              <p:cNvPr id="109" name="Group 30">
                <a:extLst>
                  <a:ext uri="{FF2B5EF4-FFF2-40B4-BE49-F238E27FC236}">
                    <a16:creationId xmlns:a16="http://schemas.microsoft.com/office/drawing/2014/main" id="{34DE7DCD-3FC5-8C03-1CE9-58696B274D3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150" y="2354"/>
                <a:ext cx="210" cy="486"/>
                <a:chOff x="2342" y="1849"/>
                <a:chExt cx="210" cy="486"/>
              </a:xfrm>
            </p:grpSpPr>
            <p:sp>
              <p:nvSpPr>
                <p:cNvPr id="112" name="Text Box 31">
                  <a:extLst>
                    <a:ext uri="{FF2B5EF4-FFF2-40B4-BE49-F238E27FC236}">
                      <a16:creationId xmlns:a16="http://schemas.microsoft.com/office/drawing/2014/main" id="{5B768BAD-2956-8962-9290-C6D848FA0A2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342" y="1849"/>
                  <a:ext cx="21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algn="ctr" eaLnBrk="1" fontAlgn="base" hangingPunct="1">
                    <a:spcBef>
                      <a:spcPct val="50000"/>
                    </a:spcBef>
                    <a:spcAft>
                      <a:spcPct val="0"/>
                    </a:spcAft>
                  </a:pPr>
                  <a:r>
                    <a:rPr lang="ar-SA" altLang="ar-SA" sz="2400" b="1">
                      <a:solidFill>
                        <a:srgbClr val="CC0066"/>
                      </a:solidFill>
                    </a:rPr>
                    <a:t>2</a:t>
                  </a:r>
                  <a:endParaRPr lang="en-US" altLang="ar-SA" sz="2400" b="1">
                    <a:solidFill>
                      <a:srgbClr val="CC0066"/>
                    </a:solidFill>
                  </a:endParaRPr>
                </a:p>
              </p:txBody>
            </p:sp>
            <p:sp>
              <p:nvSpPr>
                <p:cNvPr id="113" name="Line 32">
                  <a:extLst>
                    <a:ext uri="{FF2B5EF4-FFF2-40B4-BE49-F238E27FC236}">
                      <a16:creationId xmlns:a16="http://schemas.microsoft.com/office/drawing/2014/main" id="{7E915702-AC2B-342C-E78E-ADBCD001010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2388" y="2079"/>
                  <a:ext cx="143" cy="0"/>
                </a:xfrm>
                <a:prstGeom prst="line">
                  <a:avLst/>
                </a:prstGeom>
                <a:noFill/>
                <a:ln w="38100">
                  <a:solidFill>
                    <a:srgbClr val="CC0066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" name="Text Box 33">
                  <a:extLst>
                    <a:ext uri="{FF2B5EF4-FFF2-40B4-BE49-F238E27FC236}">
                      <a16:creationId xmlns:a16="http://schemas.microsoft.com/office/drawing/2014/main" id="{1573F3BF-D6C0-2356-521C-16684462AF6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342" y="2047"/>
                  <a:ext cx="21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algn="ctr" eaLnBrk="1" fontAlgn="base" hangingPunct="1">
                    <a:spcBef>
                      <a:spcPct val="50000"/>
                    </a:spcBef>
                    <a:spcAft>
                      <a:spcPct val="0"/>
                    </a:spcAft>
                  </a:pPr>
                  <a:r>
                    <a:rPr lang="ar-SA" altLang="ar-SA" sz="2400" b="1">
                      <a:solidFill>
                        <a:srgbClr val="CC0066"/>
                      </a:solidFill>
                    </a:rPr>
                    <a:t>5</a:t>
                  </a:r>
                  <a:endParaRPr lang="en-US" altLang="ar-SA" sz="2400" b="1">
                    <a:solidFill>
                      <a:srgbClr val="CC0066"/>
                    </a:solidFill>
                  </a:endParaRPr>
                </a:p>
              </p:txBody>
            </p:sp>
          </p:grpSp>
          <p:sp>
            <p:nvSpPr>
              <p:cNvPr id="110" name="Text Box 34">
                <a:extLst>
                  <a:ext uri="{FF2B5EF4-FFF2-40B4-BE49-F238E27FC236}">
                    <a16:creationId xmlns:a16="http://schemas.microsoft.com/office/drawing/2014/main" id="{6BC2F4F7-5DBE-CCF1-5FEF-2A13D8688B1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64" y="2449"/>
                <a:ext cx="22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400" b="1">
                    <a:solidFill>
                      <a:srgbClr val="00B050"/>
                    </a:solidFill>
                  </a:rPr>
                  <a:t>×</a:t>
                </a:r>
                <a:endParaRPr lang="en-US" altLang="ar-SA" sz="2400">
                  <a:solidFill>
                    <a:srgbClr val="00B050"/>
                  </a:solidFill>
                </a:endParaRPr>
              </a:p>
            </p:txBody>
          </p:sp>
          <p:sp>
            <p:nvSpPr>
              <p:cNvPr id="111" name="Text Box 35">
                <a:extLst>
                  <a:ext uri="{FF2B5EF4-FFF2-40B4-BE49-F238E27FC236}">
                    <a16:creationId xmlns:a16="http://schemas.microsoft.com/office/drawing/2014/main" id="{8CAB50EB-4D19-E4D8-F9C0-A50DA45CB9F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484" y="2449"/>
                <a:ext cx="55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400" b="1"/>
                  <a:t>40</a:t>
                </a:r>
                <a:endParaRPr lang="en-US" altLang="ar-SA" sz="2400"/>
              </a:p>
            </p:txBody>
          </p:sp>
        </p:grpSp>
        <p:sp>
          <p:nvSpPr>
            <p:cNvPr id="108" name="Text Box 36">
              <a:extLst>
                <a:ext uri="{FF2B5EF4-FFF2-40B4-BE49-F238E27FC236}">
                  <a16:creationId xmlns:a16="http://schemas.microsoft.com/office/drawing/2014/main" id="{1A9AAB1F-7D13-F005-1E78-0E7DCADB20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85300" y="2432455"/>
              <a:ext cx="358775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0" cap="none" spc="0" normalizeH="0" baseline="0" noProof="0">
                  <a:ln>
                    <a:noFill/>
                  </a:ln>
                  <a:solidFill>
                    <a:srgbClr val="CC0066"/>
                  </a:solidFill>
                  <a:effectLst/>
                  <a:uLnTx/>
                  <a:uFillTx/>
                  <a:latin typeface="Arial" pitchFamily="34" charset="0"/>
                  <a:cs typeface="Al-KsorZulfiMath"/>
                </a:rPr>
                <a:t>ﺕ</a:t>
              </a:r>
              <a:endParaRPr kumimoji="0" lang="en-US" altLang="ar-SA" sz="2400" b="0" i="0" u="none" strike="noStrike" kern="0" cap="none" spc="0" normalizeH="0" baseline="0" noProof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5" name="Text Box 37">
            <a:extLst>
              <a:ext uri="{FF2B5EF4-FFF2-40B4-BE49-F238E27FC236}">
                <a16:creationId xmlns:a16="http://schemas.microsoft.com/office/drawing/2014/main" id="{704D2773-C3C7-C938-6AF3-546DCE4841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0284" y="4706139"/>
            <a:ext cx="8153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l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ar-SA" altLang="ar-SA" sz="2400" b="1" kern="0">
                <a:solidFill>
                  <a:srgbClr val="0000CC"/>
                </a:solidFill>
                <a:cs typeface="Al-KsorZulfiMath"/>
              </a:rPr>
              <a:t>ﺕ </a:t>
            </a:r>
            <a:r>
              <a:rPr lang="ar-SA" altLang="ar-SA" sz="2400" b="1" kern="0">
                <a:solidFill>
                  <a:srgbClr val="0000CC"/>
                </a:solidFill>
                <a:cs typeface="+mj-cs"/>
              </a:rPr>
              <a:t>16</a:t>
            </a:r>
            <a:endParaRPr lang="en-US" altLang="ar-SA" sz="2400" kern="0">
              <a:solidFill>
                <a:srgbClr val="0000CC"/>
              </a:solidFill>
            </a:endParaRPr>
          </a:p>
        </p:txBody>
      </p:sp>
      <p:pic>
        <p:nvPicPr>
          <p:cNvPr id="116" name="صورة 115">
            <a:extLst>
              <a:ext uri="{FF2B5EF4-FFF2-40B4-BE49-F238E27FC236}">
                <a16:creationId xmlns:a16="http://schemas.microsoft.com/office/drawing/2014/main" id="{701E946F-59B0-9877-F78D-494E694759A9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872" y="78033"/>
            <a:ext cx="1143073" cy="143818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00CC3762-E8BE-7FE1-9D86-E863B8B46BC5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64687" y="127562"/>
            <a:ext cx="1143073" cy="14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227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3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0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2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3" grpId="0"/>
      <p:bldP spid="77" grpId="0"/>
      <p:bldP spid="85" grpId="0"/>
      <p:bldP spid="86" grpId="0"/>
      <p:bldP spid="7" grpId="0"/>
      <p:bldP spid="91" grpId="0"/>
      <p:bldP spid="94" grpId="0"/>
      <p:bldP spid="104" grpId="0"/>
      <p:bldP spid="105" grpId="0"/>
      <p:bldP spid="1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717" y="378621"/>
            <a:ext cx="3670784" cy="537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4" name="Group 7"/>
          <p:cNvGrpSpPr>
            <a:grpSpLocks/>
          </p:cNvGrpSpPr>
          <p:nvPr/>
        </p:nvGrpSpPr>
        <p:grpSpPr bwMode="auto">
          <a:xfrm>
            <a:off x="7727714" y="2505335"/>
            <a:ext cx="585787" cy="771525"/>
            <a:chOff x="2342" y="1849"/>
            <a:chExt cx="210" cy="486"/>
          </a:xfrm>
        </p:grpSpPr>
        <p:sp>
          <p:nvSpPr>
            <p:cNvPr id="35" name="Text Box 8"/>
            <p:cNvSpPr txBox="1">
              <a:spLocks noChangeArrowheads="1"/>
            </p:cNvSpPr>
            <p:nvPr/>
          </p:nvSpPr>
          <p:spPr bwMode="auto">
            <a:xfrm>
              <a:off x="2342" y="1849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400" b="1" i="0" u="none" strike="noStrike" kern="0" cap="none" spc="0" normalizeH="0" baseline="0" noProof="0">
                  <a:ln>
                    <a:noFill/>
                  </a:ln>
                  <a:solidFill>
                    <a:srgbClr val="CC0066"/>
                  </a:solidFill>
                  <a:effectLst/>
                  <a:uLnTx/>
                  <a:uFillTx/>
                </a:rPr>
                <a:t>6</a:t>
              </a:r>
              <a:endPara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</a:endParaRPr>
            </a:p>
          </p:txBody>
        </p:sp>
        <p:sp>
          <p:nvSpPr>
            <p:cNvPr id="36" name="Line 9"/>
            <p:cNvSpPr>
              <a:spLocks noChangeShapeType="1"/>
            </p:cNvSpPr>
            <p:nvPr/>
          </p:nvSpPr>
          <p:spPr bwMode="auto">
            <a:xfrm flipH="1">
              <a:off x="2388" y="2079"/>
              <a:ext cx="143" cy="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Text Box 10"/>
            <p:cNvSpPr txBox="1">
              <a:spLocks noChangeArrowheads="1"/>
            </p:cNvSpPr>
            <p:nvPr/>
          </p:nvSpPr>
          <p:spPr bwMode="auto">
            <a:xfrm>
              <a:off x="2342" y="2047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400" b="1" i="0" u="none" strike="noStrike" kern="0" cap="none" spc="0" normalizeH="0" baseline="0" noProof="0">
                  <a:ln>
                    <a:noFill/>
                  </a:ln>
                  <a:solidFill>
                    <a:srgbClr val="CC0066"/>
                  </a:solidFill>
                  <a:effectLst/>
                  <a:uLnTx/>
                  <a:uFillTx/>
                </a:rPr>
                <a:t>35</a:t>
              </a:r>
              <a:endPara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8417EE1D-522F-05A2-D6EC-8AE748743F05}"/>
              </a:ext>
            </a:extLst>
          </p:cNvPr>
          <p:cNvGrpSpPr/>
          <p:nvPr/>
        </p:nvGrpSpPr>
        <p:grpSpPr>
          <a:xfrm>
            <a:off x="6910719" y="2532338"/>
            <a:ext cx="919970" cy="771525"/>
            <a:chOff x="6823852" y="5052573"/>
            <a:chExt cx="919970" cy="771525"/>
          </a:xfrm>
        </p:grpSpPr>
        <p:sp>
          <p:nvSpPr>
            <p:cNvPr id="38" name="Text Box 11"/>
            <p:cNvSpPr txBox="1">
              <a:spLocks noChangeArrowheads="1"/>
            </p:cNvSpPr>
            <p:nvPr/>
          </p:nvSpPr>
          <p:spPr bwMode="auto">
            <a:xfrm>
              <a:off x="7383459" y="5189098"/>
              <a:ext cx="360363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2400" b="1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≈</a:t>
              </a:r>
            </a:p>
          </p:txBody>
        </p:sp>
        <p:grpSp>
          <p:nvGrpSpPr>
            <p:cNvPr id="39" name="Group 12"/>
            <p:cNvGrpSpPr>
              <a:grpSpLocks/>
            </p:cNvGrpSpPr>
            <p:nvPr/>
          </p:nvGrpSpPr>
          <p:grpSpPr bwMode="auto">
            <a:xfrm>
              <a:off x="6823852" y="5052573"/>
              <a:ext cx="585787" cy="771525"/>
              <a:chOff x="2342" y="1849"/>
              <a:chExt cx="210" cy="486"/>
            </a:xfrm>
          </p:grpSpPr>
          <p:sp>
            <p:nvSpPr>
              <p:cNvPr id="40" name="Text Box 13"/>
              <p:cNvSpPr txBox="1">
                <a:spLocks noChangeArrowheads="1"/>
              </p:cNvSpPr>
              <p:nvPr/>
            </p:nvSpPr>
            <p:spPr bwMode="auto">
              <a:xfrm>
                <a:off x="2342" y="1849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CC0066"/>
                    </a:solidFill>
                    <a:effectLst/>
                    <a:uLnTx/>
                    <a:uFillTx/>
                  </a:rPr>
                  <a:t>7</a:t>
                </a:r>
                <a:endParaRPr kumimoji="0" lang="en-US" sz="2400" b="1" i="0" u="none" strike="noStrike" kern="0" cap="none" spc="0" normalizeH="0" baseline="0" noProof="0">
                  <a:ln>
                    <a:noFill/>
                  </a:ln>
                  <a:solidFill>
                    <a:srgbClr val="CC0066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1" name="Line 14"/>
              <p:cNvSpPr>
                <a:spLocks noChangeShapeType="1"/>
              </p:cNvSpPr>
              <p:nvPr/>
            </p:nvSpPr>
            <p:spPr bwMode="auto">
              <a:xfrm flipH="1">
                <a:off x="2388" y="2079"/>
                <a:ext cx="143" cy="0"/>
              </a:xfrm>
              <a:prstGeom prst="line">
                <a:avLst/>
              </a:prstGeom>
              <a:noFill/>
              <a:ln w="38100">
                <a:solidFill>
                  <a:srgbClr val="CC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2" name="Text Box 15"/>
              <p:cNvSpPr txBox="1">
                <a:spLocks noChangeArrowheads="1"/>
              </p:cNvSpPr>
              <p:nvPr/>
            </p:nvSpPr>
            <p:spPr bwMode="auto">
              <a:xfrm>
                <a:off x="2342" y="2047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CC0066"/>
                    </a:solidFill>
                    <a:effectLst/>
                    <a:uLnTx/>
                    <a:uFillTx/>
                  </a:rPr>
                  <a:t>35</a:t>
                </a:r>
                <a:endParaRPr kumimoji="0" lang="en-US" sz="2400" b="1" i="0" u="none" strike="noStrike" kern="0" cap="none" spc="0" normalizeH="0" baseline="0" noProof="0">
                  <a:ln>
                    <a:noFill/>
                  </a:ln>
                  <a:solidFill>
                    <a:srgbClr val="CC0066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E9EE1F64-0894-356B-517C-5683270D15EB}"/>
              </a:ext>
            </a:extLst>
          </p:cNvPr>
          <p:cNvGrpSpPr/>
          <p:nvPr/>
        </p:nvGrpSpPr>
        <p:grpSpPr>
          <a:xfrm>
            <a:off x="5956187" y="2497180"/>
            <a:ext cx="855900" cy="771525"/>
            <a:chOff x="4740851" y="5016344"/>
            <a:chExt cx="855900" cy="771525"/>
          </a:xfrm>
        </p:grpSpPr>
        <p:sp>
          <p:nvSpPr>
            <p:cNvPr id="48" name="Text Box 21"/>
            <p:cNvSpPr txBox="1">
              <a:spLocks noChangeArrowheads="1"/>
            </p:cNvSpPr>
            <p:nvPr/>
          </p:nvSpPr>
          <p:spPr bwMode="auto">
            <a:xfrm>
              <a:off x="5163363" y="5189291"/>
              <a:ext cx="433388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lvl="0">
                <a:spcBef>
                  <a:spcPct val="50000"/>
                </a:spcBef>
              </a:pPr>
              <a:r>
                <a:rPr lang="ar-SA" sz="2400" b="1">
                  <a:solidFill>
                    <a:prstClr val="black"/>
                  </a:solidFill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≈</a:t>
              </a:r>
            </a:p>
          </p:txBody>
        </p:sp>
        <p:grpSp>
          <p:nvGrpSpPr>
            <p:cNvPr id="49" name="Group 22"/>
            <p:cNvGrpSpPr>
              <a:grpSpLocks/>
            </p:cNvGrpSpPr>
            <p:nvPr/>
          </p:nvGrpSpPr>
          <p:grpSpPr bwMode="auto">
            <a:xfrm>
              <a:off x="4740851" y="5016344"/>
              <a:ext cx="585788" cy="771525"/>
              <a:chOff x="2342" y="1849"/>
              <a:chExt cx="210" cy="486"/>
            </a:xfrm>
          </p:grpSpPr>
          <p:sp>
            <p:nvSpPr>
              <p:cNvPr id="50" name="Text Box 23"/>
              <p:cNvSpPr txBox="1">
                <a:spLocks noChangeArrowheads="1"/>
              </p:cNvSpPr>
              <p:nvPr/>
            </p:nvSpPr>
            <p:spPr bwMode="auto">
              <a:xfrm>
                <a:off x="2342" y="1849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CC0066"/>
                    </a:solidFill>
                    <a:effectLst/>
                    <a:uLnTx/>
                    <a:uFillTx/>
                  </a:rPr>
                  <a:t>1</a:t>
                </a:r>
                <a:endParaRPr kumimoji="0" lang="en-US" sz="2400" b="1" i="0" u="none" strike="noStrike" kern="0" cap="none" spc="0" normalizeH="0" baseline="0" noProof="0">
                  <a:ln>
                    <a:noFill/>
                  </a:ln>
                  <a:solidFill>
                    <a:srgbClr val="CC0066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1" name="Line 24"/>
              <p:cNvSpPr>
                <a:spLocks noChangeShapeType="1"/>
              </p:cNvSpPr>
              <p:nvPr/>
            </p:nvSpPr>
            <p:spPr bwMode="auto">
              <a:xfrm flipH="1">
                <a:off x="2388" y="2079"/>
                <a:ext cx="143" cy="0"/>
              </a:xfrm>
              <a:prstGeom prst="line">
                <a:avLst/>
              </a:prstGeom>
              <a:noFill/>
              <a:ln w="38100">
                <a:solidFill>
                  <a:srgbClr val="CC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2" name="Text Box 25"/>
              <p:cNvSpPr txBox="1">
                <a:spLocks noChangeArrowheads="1"/>
              </p:cNvSpPr>
              <p:nvPr/>
            </p:nvSpPr>
            <p:spPr bwMode="auto">
              <a:xfrm>
                <a:off x="2342" y="2047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CC0066"/>
                    </a:solidFill>
                    <a:effectLst/>
                    <a:uLnTx/>
                    <a:uFillTx/>
                  </a:rPr>
                  <a:t>5</a:t>
                </a:r>
                <a:endParaRPr kumimoji="0" lang="en-US" sz="2400" b="1" i="0" u="none" strike="noStrike" kern="0" cap="none" spc="0" normalizeH="0" baseline="0" noProof="0">
                  <a:ln>
                    <a:noFill/>
                  </a:ln>
                  <a:solidFill>
                    <a:srgbClr val="CC0066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55" name="Group 7"/>
          <p:cNvGrpSpPr>
            <a:grpSpLocks/>
          </p:cNvGrpSpPr>
          <p:nvPr/>
        </p:nvGrpSpPr>
        <p:grpSpPr bwMode="auto">
          <a:xfrm>
            <a:off x="3474007" y="2645036"/>
            <a:ext cx="585787" cy="771525"/>
            <a:chOff x="2342" y="1849"/>
            <a:chExt cx="210" cy="486"/>
          </a:xfrm>
        </p:grpSpPr>
        <p:sp>
          <p:nvSpPr>
            <p:cNvPr id="56" name="Text Box 8"/>
            <p:cNvSpPr txBox="1">
              <a:spLocks noChangeArrowheads="1"/>
            </p:cNvSpPr>
            <p:nvPr/>
          </p:nvSpPr>
          <p:spPr bwMode="auto">
            <a:xfrm>
              <a:off x="2342" y="1849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400" b="1" i="0" u="none" strike="noStrike" kern="0" cap="none" spc="0" normalizeH="0" baseline="0" noProof="0">
                  <a:ln>
                    <a:noFill/>
                  </a:ln>
                  <a:solidFill>
                    <a:srgbClr val="CC0066"/>
                  </a:solidFill>
                  <a:effectLst/>
                  <a:uLnTx/>
                  <a:uFillTx/>
                </a:rPr>
                <a:t>8</a:t>
              </a:r>
              <a:endPara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</a:endParaRPr>
            </a:p>
          </p:txBody>
        </p:sp>
        <p:sp>
          <p:nvSpPr>
            <p:cNvPr id="57" name="Line 9"/>
            <p:cNvSpPr>
              <a:spLocks noChangeShapeType="1"/>
            </p:cNvSpPr>
            <p:nvPr/>
          </p:nvSpPr>
          <p:spPr bwMode="auto">
            <a:xfrm flipH="1">
              <a:off x="2388" y="2079"/>
              <a:ext cx="143" cy="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" name="Text Box 10"/>
            <p:cNvSpPr txBox="1">
              <a:spLocks noChangeArrowheads="1"/>
            </p:cNvSpPr>
            <p:nvPr/>
          </p:nvSpPr>
          <p:spPr bwMode="auto">
            <a:xfrm>
              <a:off x="2342" y="2047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400" b="1" i="0" u="none" strike="noStrike" kern="0" cap="none" spc="0" normalizeH="0" baseline="0" noProof="0">
                  <a:ln>
                    <a:noFill/>
                  </a:ln>
                  <a:solidFill>
                    <a:srgbClr val="CC0066"/>
                  </a:solidFill>
                  <a:effectLst/>
                  <a:uLnTx/>
                  <a:uFillTx/>
                </a:rPr>
                <a:t>79</a:t>
              </a:r>
              <a:endPara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3" name="صورة 2">
            <a:extLst>
              <a:ext uri="{FF2B5EF4-FFF2-40B4-BE49-F238E27FC236}">
                <a16:creationId xmlns:a16="http://schemas.microsoft.com/office/drawing/2014/main" id="{375BBC78-D3B0-BE09-EA89-16AEDC21E43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FFC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931087" y="1038698"/>
            <a:ext cx="3030877" cy="48236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D72D8DAA-04B1-9574-CF2E-6776FAA46B5A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92D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6607853" y="1963530"/>
            <a:ext cx="1619250" cy="466725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75883E6F-9DF7-9673-258B-333B9CBE533A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92D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2324150" y="2132856"/>
            <a:ext cx="1666875" cy="457200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26B387A6-6B59-698C-2D6A-9682A42D219C}"/>
              </a:ext>
            </a:extLst>
          </p:cNvPr>
          <p:cNvSpPr txBox="1"/>
          <p:nvPr/>
        </p:nvSpPr>
        <p:spPr>
          <a:xfrm>
            <a:off x="6761464" y="2564864"/>
            <a:ext cx="4402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/>
              <a:t>÷7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45C81DDF-A4AC-55DF-85AD-3943E7AFD971}"/>
              </a:ext>
            </a:extLst>
          </p:cNvPr>
          <p:cNvSpPr txBox="1"/>
          <p:nvPr/>
        </p:nvSpPr>
        <p:spPr>
          <a:xfrm>
            <a:off x="6745806" y="2884139"/>
            <a:ext cx="4402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/>
              <a:t>÷7</a:t>
            </a:r>
          </a:p>
        </p:txBody>
      </p:sp>
      <p:sp>
        <p:nvSpPr>
          <p:cNvPr id="12" name="Text Box 37">
            <a:extLst>
              <a:ext uri="{FF2B5EF4-FFF2-40B4-BE49-F238E27FC236}">
                <a16:creationId xmlns:a16="http://schemas.microsoft.com/office/drawing/2014/main" id="{FFD8F938-154F-BFFE-A203-2C003AD178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4207" y="2659426"/>
            <a:ext cx="91999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eaLnBrk="1" hangingPunct="1">
              <a:spcBef>
                <a:spcPct val="50000"/>
              </a:spcBef>
              <a:defRPr/>
            </a:pPr>
            <a:r>
              <a:rPr lang="ar-SA" altLang="ar-SA" sz="2400" b="1" kern="0">
                <a:solidFill>
                  <a:srgbClr val="0000CC"/>
                </a:solidFill>
                <a:cs typeface="Al-KsorZulfiMath"/>
              </a:rPr>
              <a:t>ﺕ </a:t>
            </a:r>
            <a:r>
              <a:rPr lang="ar-SA" sz="2400" b="1" kern="0">
                <a:solidFill>
                  <a:srgbClr val="0000CC"/>
                </a:solidFill>
                <a:latin typeface="Century Gothic"/>
              </a:rPr>
              <a:t>20٪ </a:t>
            </a:r>
            <a:endParaRPr lang="ar-SA" sz="2400" b="1" kern="0">
              <a:solidFill>
                <a:srgbClr val="0000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D81A4D67-2EB6-404C-D0B1-AEED0C00CAFC}"/>
              </a:ext>
            </a:extLst>
          </p:cNvPr>
          <p:cNvGrpSpPr/>
          <p:nvPr/>
        </p:nvGrpSpPr>
        <p:grpSpPr>
          <a:xfrm>
            <a:off x="2665672" y="2656231"/>
            <a:ext cx="919970" cy="771525"/>
            <a:chOff x="6823852" y="5052573"/>
            <a:chExt cx="919970" cy="771525"/>
          </a:xfrm>
        </p:grpSpPr>
        <p:sp>
          <p:nvSpPr>
            <p:cNvPr id="87" name="Text Box 11">
              <a:extLst>
                <a:ext uri="{FF2B5EF4-FFF2-40B4-BE49-F238E27FC236}">
                  <a16:creationId xmlns:a16="http://schemas.microsoft.com/office/drawing/2014/main" id="{97BCBFB0-B886-9550-F104-8500551349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83459" y="5189098"/>
              <a:ext cx="360363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2400" b="1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≈</a:t>
              </a:r>
            </a:p>
          </p:txBody>
        </p:sp>
        <p:grpSp>
          <p:nvGrpSpPr>
            <p:cNvPr id="88" name="Group 12">
              <a:extLst>
                <a:ext uri="{FF2B5EF4-FFF2-40B4-BE49-F238E27FC236}">
                  <a16:creationId xmlns:a16="http://schemas.microsoft.com/office/drawing/2014/main" id="{048817B6-BEE9-8F0E-ED1F-CE6F59C4DDC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23852" y="5052573"/>
              <a:ext cx="585787" cy="771525"/>
              <a:chOff x="2342" y="1849"/>
              <a:chExt cx="210" cy="486"/>
            </a:xfrm>
          </p:grpSpPr>
          <p:sp>
            <p:nvSpPr>
              <p:cNvPr id="89" name="Text Box 13">
                <a:extLst>
                  <a:ext uri="{FF2B5EF4-FFF2-40B4-BE49-F238E27FC236}">
                    <a16:creationId xmlns:a16="http://schemas.microsoft.com/office/drawing/2014/main" id="{8609BEA7-50E2-4D17-38EC-16C136873A5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42" y="1849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CC0066"/>
                    </a:solidFill>
                    <a:effectLst/>
                    <a:uLnTx/>
                    <a:uFillTx/>
                  </a:rPr>
                  <a:t>8</a:t>
                </a:r>
                <a:endParaRPr kumimoji="0" lang="en-US" sz="2400" b="1" i="0" u="none" strike="noStrike" kern="0" cap="none" spc="0" normalizeH="0" baseline="0" noProof="0">
                  <a:ln>
                    <a:noFill/>
                  </a:ln>
                  <a:solidFill>
                    <a:srgbClr val="CC0066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0" name="Line 14">
                <a:extLst>
                  <a:ext uri="{FF2B5EF4-FFF2-40B4-BE49-F238E27FC236}">
                    <a16:creationId xmlns:a16="http://schemas.microsoft.com/office/drawing/2014/main" id="{1E34F167-609F-95AF-CDF3-1898FBAFE5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388" y="2079"/>
                <a:ext cx="143" cy="0"/>
              </a:xfrm>
              <a:prstGeom prst="line">
                <a:avLst/>
              </a:prstGeom>
              <a:noFill/>
              <a:ln w="38100">
                <a:solidFill>
                  <a:srgbClr val="CC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1" name="Text Box 15">
                <a:extLst>
                  <a:ext uri="{FF2B5EF4-FFF2-40B4-BE49-F238E27FC236}">
                    <a16:creationId xmlns:a16="http://schemas.microsoft.com/office/drawing/2014/main" id="{8836A220-C8F4-CA24-E91B-42280C567A3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42" y="2047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CC0066"/>
                    </a:solidFill>
                    <a:effectLst/>
                    <a:uLnTx/>
                    <a:uFillTx/>
                  </a:rPr>
                  <a:t>80</a:t>
                </a:r>
                <a:endParaRPr kumimoji="0" lang="en-US" sz="2400" b="1" i="0" u="none" strike="noStrike" kern="0" cap="none" spc="0" normalizeH="0" baseline="0" noProof="0">
                  <a:ln>
                    <a:noFill/>
                  </a:ln>
                  <a:solidFill>
                    <a:srgbClr val="CC0066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92" name="مربع نص 91">
            <a:extLst>
              <a:ext uri="{FF2B5EF4-FFF2-40B4-BE49-F238E27FC236}">
                <a16:creationId xmlns:a16="http://schemas.microsoft.com/office/drawing/2014/main" id="{420FF915-5FCD-A653-2470-095B6D929CDF}"/>
              </a:ext>
            </a:extLst>
          </p:cNvPr>
          <p:cNvSpPr txBox="1"/>
          <p:nvPr/>
        </p:nvSpPr>
        <p:spPr>
          <a:xfrm>
            <a:off x="2470953" y="2678928"/>
            <a:ext cx="4402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/>
              <a:t>÷8</a:t>
            </a:r>
          </a:p>
        </p:txBody>
      </p:sp>
      <p:sp>
        <p:nvSpPr>
          <p:cNvPr id="93" name="مربع نص 92">
            <a:extLst>
              <a:ext uri="{FF2B5EF4-FFF2-40B4-BE49-F238E27FC236}">
                <a16:creationId xmlns:a16="http://schemas.microsoft.com/office/drawing/2014/main" id="{8B6B654D-FF95-80C5-1A47-BCD9C9314792}"/>
              </a:ext>
            </a:extLst>
          </p:cNvPr>
          <p:cNvSpPr txBox="1"/>
          <p:nvPr/>
        </p:nvSpPr>
        <p:spPr>
          <a:xfrm>
            <a:off x="2447895" y="2989539"/>
            <a:ext cx="4402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/>
              <a:t>÷8</a:t>
            </a:r>
          </a:p>
        </p:txBody>
      </p:sp>
      <p:grpSp>
        <p:nvGrpSpPr>
          <p:cNvPr id="94" name="مجموعة 93">
            <a:extLst>
              <a:ext uri="{FF2B5EF4-FFF2-40B4-BE49-F238E27FC236}">
                <a16:creationId xmlns:a16="http://schemas.microsoft.com/office/drawing/2014/main" id="{49DA587F-741D-B7C5-12CB-71C86C6C5E93}"/>
              </a:ext>
            </a:extLst>
          </p:cNvPr>
          <p:cNvGrpSpPr/>
          <p:nvPr/>
        </p:nvGrpSpPr>
        <p:grpSpPr>
          <a:xfrm>
            <a:off x="1630671" y="2603776"/>
            <a:ext cx="938874" cy="1201325"/>
            <a:chOff x="4740851" y="5016344"/>
            <a:chExt cx="938874" cy="1201325"/>
          </a:xfrm>
        </p:grpSpPr>
        <p:sp>
          <p:nvSpPr>
            <p:cNvPr id="95" name="Text Box 21">
              <a:extLst>
                <a:ext uri="{FF2B5EF4-FFF2-40B4-BE49-F238E27FC236}">
                  <a16:creationId xmlns:a16="http://schemas.microsoft.com/office/drawing/2014/main" id="{402A34C2-E135-25CB-340A-1489981E0C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46337" y="5202006"/>
              <a:ext cx="433388" cy="10156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≈</a:t>
              </a:r>
            </a:p>
            <a:p>
              <a:pPr algn="ctr">
                <a:spcBef>
                  <a:spcPct val="50000"/>
                </a:spcBef>
              </a:pPr>
              <a:endParaRPr lang="en-US" sz="2400" b="1"/>
            </a:p>
          </p:txBody>
        </p:sp>
        <p:grpSp>
          <p:nvGrpSpPr>
            <p:cNvPr id="96" name="Group 22">
              <a:extLst>
                <a:ext uri="{FF2B5EF4-FFF2-40B4-BE49-F238E27FC236}">
                  <a16:creationId xmlns:a16="http://schemas.microsoft.com/office/drawing/2014/main" id="{719C6FEC-F7EF-D052-9F5D-38C35812996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0851" y="5016344"/>
              <a:ext cx="585788" cy="771525"/>
              <a:chOff x="2342" y="1849"/>
              <a:chExt cx="210" cy="486"/>
            </a:xfrm>
          </p:grpSpPr>
          <p:sp>
            <p:nvSpPr>
              <p:cNvPr id="97" name="Text Box 23">
                <a:extLst>
                  <a:ext uri="{FF2B5EF4-FFF2-40B4-BE49-F238E27FC236}">
                    <a16:creationId xmlns:a16="http://schemas.microsoft.com/office/drawing/2014/main" id="{88C9739A-F7D9-4C6B-0047-37A55773130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42" y="1849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CC0066"/>
                    </a:solidFill>
                    <a:effectLst/>
                    <a:uLnTx/>
                    <a:uFillTx/>
                  </a:rPr>
                  <a:t>1</a:t>
                </a:r>
                <a:endParaRPr kumimoji="0" lang="en-US" sz="2400" b="1" i="0" u="none" strike="noStrike" kern="0" cap="none" spc="0" normalizeH="0" baseline="0" noProof="0">
                  <a:ln>
                    <a:noFill/>
                  </a:ln>
                  <a:solidFill>
                    <a:srgbClr val="CC0066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8" name="Line 24">
                <a:extLst>
                  <a:ext uri="{FF2B5EF4-FFF2-40B4-BE49-F238E27FC236}">
                    <a16:creationId xmlns:a16="http://schemas.microsoft.com/office/drawing/2014/main" id="{054ABDB3-5C8F-0F6B-C6A9-F4E2E8368C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388" y="2079"/>
                <a:ext cx="143" cy="0"/>
              </a:xfrm>
              <a:prstGeom prst="line">
                <a:avLst/>
              </a:prstGeom>
              <a:noFill/>
              <a:ln w="38100">
                <a:solidFill>
                  <a:srgbClr val="CC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9" name="Text Box 25">
                <a:extLst>
                  <a:ext uri="{FF2B5EF4-FFF2-40B4-BE49-F238E27FC236}">
                    <a16:creationId xmlns:a16="http://schemas.microsoft.com/office/drawing/2014/main" id="{028FEFF4-8366-9278-C8A8-53844221636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42" y="2047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CC0066"/>
                    </a:solidFill>
                    <a:effectLst/>
                    <a:uLnTx/>
                    <a:uFillTx/>
                  </a:rPr>
                  <a:t>10</a:t>
                </a:r>
                <a:endParaRPr kumimoji="0" lang="en-US" sz="2400" b="1" i="0" u="none" strike="noStrike" kern="0" cap="none" spc="0" normalizeH="0" baseline="0" noProof="0">
                  <a:ln>
                    <a:noFill/>
                  </a:ln>
                  <a:solidFill>
                    <a:srgbClr val="CC0066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100" name="Text Box 37">
            <a:extLst>
              <a:ext uri="{FF2B5EF4-FFF2-40B4-BE49-F238E27FC236}">
                <a16:creationId xmlns:a16="http://schemas.microsoft.com/office/drawing/2014/main" id="{597649E7-E6BC-3E48-E4AF-7271615461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579" y="2807040"/>
            <a:ext cx="91999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eaLnBrk="1" hangingPunct="1">
              <a:spcBef>
                <a:spcPct val="50000"/>
              </a:spcBef>
              <a:defRPr/>
            </a:pPr>
            <a:r>
              <a:rPr lang="ar-SA" altLang="ar-SA" sz="2400" b="1" kern="0">
                <a:solidFill>
                  <a:srgbClr val="0000CC"/>
                </a:solidFill>
                <a:cs typeface="Al-KsorZulfiMath"/>
              </a:rPr>
              <a:t>ﺕ </a:t>
            </a:r>
            <a:r>
              <a:rPr lang="ar-SA" sz="2400" b="1" kern="0">
                <a:solidFill>
                  <a:sysClr val="windowText" lastClr="000000"/>
                </a:solidFill>
                <a:latin typeface="Century Gothic"/>
              </a:rPr>
              <a:t>10٪ </a:t>
            </a:r>
            <a:endParaRPr lang="ar-SA" sz="2400" b="1" kern="0">
              <a:solidFill>
                <a:sysClr val="windowText" lastClr="00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02" name="صورة 101">
            <a:extLst>
              <a:ext uri="{FF2B5EF4-FFF2-40B4-BE49-F238E27FC236}">
                <a16:creationId xmlns:a16="http://schemas.microsoft.com/office/drawing/2014/main" id="{ACADEB12-A2EE-EABA-3546-4CB190C0EE87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92D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6522128" y="3581141"/>
            <a:ext cx="1790700" cy="466725"/>
          </a:xfrm>
          <a:prstGeom prst="rect">
            <a:avLst/>
          </a:prstGeom>
        </p:spPr>
      </p:pic>
      <p:pic>
        <p:nvPicPr>
          <p:cNvPr id="104" name="صورة 103">
            <a:extLst>
              <a:ext uri="{FF2B5EF4-FFF2-40B4-BE49-F238E27FC236}">
                <a16:creationId xmlns:a16="http://schemas.microsoft.com/office/drawing/2014/main" id="{EA550C8C-893D-3A2C-7386-E54695229B1A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92D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2248615" y="3648987"/>
            <a:ext cx="1752600" cy="466725"/>
          </a:xfrm>
          <a:prstGeom prst="rect">
            <a:avLst/>
          </a:prstGeom>
        </p:spPr>
      </p:pic>
      <p:grpSp>
        <p:nvGrpSpPr>
          <p:cNvPr id="105" name="Group 7">
            <a:extLst>
              <a:ext uri="{FF2B5EF4-FFF2-40B4-BE49-F238E27FC236}">
                <a16:creationId xmlns:a16="http://schemas.microsoft.com/office/drawing/2014/main" id="{A77BE692-2BD1-B228-D73A-69BA64E942E6}"/>
              </a:ext>
            </a:extLst>
          </p:cNvPr>
          <p:cNvGrpSpPr>
            <a:grpSpLocks/>
          </p:cNvGrpSpPr>
          <p:nvPr/>
        </p:nvGrpSpPr>
        <p:grpSpPr bwMode="auto">
          <a:xfrm>
            <a:off x="7727714" y="4166128"/>
            <a:ext cx="585787" cy="771525"/>
            <a:chOff x="2342" y="1849"/>
            <a:chExt cx="210" cy="486"/>
          </a:xfrm>
        </p:grpSpPr>
        <p:sp>
          <p:nvSpPr>
            <p:cNvPr id="106" name="Text Box 8">
              <a:extLst>
                <a:ext uri="{FF2B5EF4-FFF2-40B4-BE49-F238E27FC236}">
                  <a16:creationId xmlns:a16="http://schemas.microsoft.com/office/drawing/2014/main" id="{C90C8E84-9EFE-839A-2DA7-7D8CD7BE93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42" y="1849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400" b="1" i="0" u="none" strike="noStrike" kern="0" cap="none" spc="0" normalizeH="0" baseline="0" noProof="0">
                  <a:ln>
                    <a:noFill/>
                  </a:ln>
                  <a:solidFill>
                    <a:srgbClr val="CC0066"/>
                  </a:solidFill>
                  <a:effectLst/>
                  <a:uLnTx/>
                  <a:uFillTx/>
                </a:rPr>
                <a:t>14</a:t>
              </a:r>
              <a:endPara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</a:endParaRPr>
            </a:p>
          </p:txBody>
        </p:sp>
        <p:sp>
          <p:nvSpPr>
            <p:cNvPr id="107" name="Line 9">
              <a:extLst>
                <a:ext uri="{FF2B5EF4-FFF2-40B4-BE49-F238E27FC236}">
                  <a16:creationId xmlns:a16="http://schemas.microsoft.com/office/drawing/2014/main" id="{F9C889AB-0322-C4D4-27CE-7F6A6E931BC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88" y="2079"/>
              <a:ext cx="143" cy="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8" name="Text Box 10">
              <a:extLst>
                <a:ext uri="{FF2B5EF4-FFF2-40B4-BE49-F238E27FC236}">
                  <a16:creationId xmlns:a16="http://schemas.microsoft.com/office/drawing/2014/main" id="{0F0A9691-184F-F957-AB42-48D2538C59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42" y="2047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400" b="1" i="0" u="none" strike="noStrike" kern="0" cap="none" spc="0" normalizeH="0" baseline="0" noProof="0">
                  <a:ln>
                    <a:noFill/>
                  </a:ln>
                  <a:solidFill>
                    <a:srgbClr val="CC0066"/>
                  </a:solidFill>
                  <a:effectLst/>
                  <a:uLnTx/>
                  <a:uFillTx/>
                </a:rPr>
                <a:t>19</a:t>
              </a:r>
              <a:endPara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09" name="مجموعة 108">
            <a:extLst>
              <a:ext uri="{FF2B5EF4-FFF2-40B4-BE49-F238E27FC236}">
                <a16:creationId xmlns:a16="http://schemas.microsoft.com/office/drawing/2014/main" id="{B781D1D1-CE59-E646-88D1-B83AA92305C0}"/>
              </a:ext>
            </a:extLst>
          </p:cNvPr>
          <p:cNvGrpSpPr/>
          <p:nvPr/>
        </p:nvGrpSpPr>
        <p:grpSpPr>
          <a:xfrm>
            <a:off x="6895059" y="4188641"/>
            <a:ext cx="919972" cy="771525"/>
            <a:chOff x="6823850" y="5052573"/>
            <a:chExt cx="919972" cy="771525"/>
          </a:xfrm>
        </p:grpSpPr>
        <p:sp>
          <p:nvSpPr>
            <p:cNvPr id="110" name="Text Box 11">
              <a:extLst>
                <a:ext uri="{FF2B5EF4-FFF2-40B4-BE49-F238E27FC236}">
                  <a16:creationId xmlns:a16="http://schemas.microsoft.com/office/drawing/2014/main" id="{F9F3C893-F342-F9E7-DF0D-21B6630A0B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83459" y="5189098"/>
              <a:ext cx="360363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2400" b="1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≈</a:t>
              </a:r>
            </a:p>
          </p:txBody>
        </p:sp>
        <p:grpSp>
          <p:nvGrpSpPr>
            <p:cNvPr id="111" name="Group 12">
              <a:extLst>
                <a:ext uri="{FF2B5EF4-FFF2-40B4-BE49-F238E27FC236}">
                  <a16:creationId xmlns:a16="http://schemas.microsoft.com/office/drawing/2014/main" id="{B616AB41-7727-20BC-C810-1DFA285EBED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23850" y="5052573"/>
              <a:ext cx="641576" cy="771525"/>
              <a:chOff x="2342" y="1849"/>
              <a:chExt cx="230" cy="486"/>
            </a:xfrm>
          </p:grpSpPr>
          <p:sp>
            <p:nvSpPr>
              <p:cNvPr id="112" name="Text Box 13">
                <a:extLst>
                  <a:ext uri="{FF2B5EF4-FFF2-40B4-BE49-F238E27FC236}">
                    <a16:creationId xmlns:a16="http://schemas.microsoft.com/office/drawing/2014/main" id="{DE814204-18BB-863E-1055-EF6BA5E5387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42" y="1849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CC0066"/>
                    </a:solidFill>
                    <a:effectLst/>
                    <a:uLnTx/>
                    <a:uFillTx/>
                  </a:rPr>
                  <a:t>15</a:t>
                </a:r>
                <a:endParaRPr kumimoji="0" lang="en-US" sz="2400" b="1" i="0" u="none" strike="noStrike" kern="0" cap="none" spc="0" normalizeH="0" baseline="0" noProof="0">
                  <a:ln>
                    <a:noFill/>
                  </a:ln>
                  <a:solidFill>
                    <a:srgbClr val="CC0066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3" name="Line 14">
                <a:extLst>
                  <a:ext uri="{FF2B5EF4-FFF2-40B4-BE49-F238E27FC236}">
                    <a16:creationId xmlns:a16="http://schemas.microsoft.com/office/drawing/2014/main" id="{81FCBBBA-5391-E0DD-A8FE-4D49FE9148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388" y="2079"/>
                <a:ext cx="143" cy="0"/>
              </a:xfrm>
              <a:prstGeom prst="line">
                <a:avLst/>
              </a:prstGeom>
              <a:noFill/>
              <a:ln w="38100">
                <a:solidFill>
                  <a:srgbClr val="CC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4" name="Text Box 15">
                <a:extLst>
                  <a:ext uri="{FF2B5EF4-FFF2-40B4-BE49-F238E27FC236}">
                    <a16:creationId xmlns:a16="http://schemas.microsoft.com/office/drawing/2014/main" id="{F7BE9EC4-5958-9BEA-D512-BFE868B38F5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62" y="2047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CC0066"/>
                    </a:solidFill>
                    <a:effectLst/>
                    <a:uLnTx/>
                    <a:uFillTx/>
                  </a:rPr>
                  <a:t>20</a:t>
                </a:r>
                <a:endParaRPr kumimoji="0" lang="en-US" sz="2400" b="1" i="0" u="none" strike="noStrike" kern="0" cap="none" spc="0" normalizeH="0" baseline="0" noProof="0">
                  <a:ln>
                    <a:noFill/>
                  </a:ln>
                  <a:solidFill>
                    <a:srgbClr val="CC0066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115" name="مربع نص 114">
            <a:extLst>
              <a:ext uri="{FF2B5EF4-FFF2-40B4-BE49-F238E27FC236}">
                <a16:creationId xmlns:a16="http://schemas.microsoft.com/office/drawing/2014/main" id="{EB359228-9B19-478D-BC71-4987C8537A63}"/>
              </a:ext>
            </a:extLst>
          </p:cNvPr>
          <p:cNvSpPr txBox="1"/>
          <p:nvPr/>
        </p:nvSpPr>
        <p:spPr>
          <a:xfrm>
            <a:off x="6733473" y="4248497"/>
            <a:ext cx="4402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/>
              <a:t>÷5</a:t>
            </a:r>
          </a:p>
        </p:txBody>
      </p:sp>
      <p:sp>
        <p:nvSpPr>
          <p:cNvPr id="116" name="مربع نص 115">
            <a:extLst>
              <a:ext uri="{FF2B5EF4-FFF2-40B4-BE49-F238E27FC236}">
                <a16:creationId xmlns:a16="http://schemas.microsoft.com/office/drawing/2014/main" id="{C79B117E-1173-7F4F-7896-7B4FFBD7C3A3}"/>
              </a:ext>
            </a:extLst>
          </p:cNvPr>
          <p:cNvSpPr txBox="1"/>
          <p:nvPr/>
        </p:nvSpPr>
        <p:spPr>
          <a:xfrm>
            <a:off x="6697064" y="4556913"/>
            <a:ext cx="4402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/>
              <a:t>÷5</a:t>
            </a:r>
          </a:p>
        </p:txBody>
      </p:sp>
      <p:grpSp>
        <p:nvGrpSpPr>
          <p:cNvPr id="117" name="مجموعة 116">
            <a:extLst>
              <a:ext uri="{FF2B5EF4-FFF2-40B4-BE49-F238E27FC236}">
                <a16:creationId xmlns:a16="http://schemas.microsoft.com/office/drawing/2014/main" id="{D3E0735B-DBE4-0E60-7F99-7C5AF695C010}"/>
              </a:ext>
            </a:extLst>
          </p:cNvPr>
          <p:cNvGrpSpPr/>
          <p:nvPr/>
        </p:nvGrpSpPr>
        <p:grpSpPr>
          <a:xfrm>
            <a:off x="5898664" y="4194573"/>
            <a:ext cx="855900" cy="771525"/>
            <a:chOff x="4740851" y="5016344"/>
            <a:chExt cx="855900" cy="771525"/>
          </a:xfrm>
        </p:grpSpPr>
        <p:sp>
          <p:nvSpPr>
            <p:cNvPr id="118" name="Text Box 21">
              <a:extLst>
                <a:ext uri="{FF2B5EF4-FFF2-40B4-BE49-F238E27FC236}">
                  <a16:creationId xmlns:a16="http://schemas.microsoft.com/office/drawing/2014/main" id="{4FCC6F13-D2BB-8D26-020D-CDBF0D0C08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63363" y="5189291"/>
              <a:ext cx="433388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lvl="0">
                <a:spcBef>
                  <a:spcPct val="50000"/>
                </a:spcBef>
              </a:pPr>
              <a:r>
                <a:rPr lang="ar-SA" sz="2400" b="1">
                  <a:solidFill>
                    <a:prstClr val="black"/>
                  </a:solidFill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≈</a:t>
              </a:r>
            </a:p>
          </p:txBody>
        </p:sp>
        <p:grpSp>
          <p:nvGrpSpPr>
            <p:cNvPr id="119" name="Group 22">
              <a:extLst>
                <a:ext uri="{FF2B5EF4-FFF2-40B4-BE49-F238E27FC236}">
                  <a16:creationId xmlns:a16="http://schemas.microsoft.com/office/drawing/2014/main" id="{6D2A517E-502A-DEB9-C5F3-2FF6FBE2554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0851" y="5016344"/>
              <a:ext cx="585788" cy="771525"/>
              <a:chOff x="2342" y="1849"/>
              <a:chExt cx="210" cy="486"/>
            </a:xfrm>
          </p:grpSpPr>
          <p:sp>
            <p:nvSpPr>
              <p:cNvPr id="120" name="Text Box 23">
                <a:extLst>
                  <a:ext uri="{FF2B5EF4-FFF2-40B4-BE49-F238E27FC236}">
                    <a16:creationId xmlns:a16="http://schemas.microsoft.com/office/drawing/2014/main" id="{61F2D571-4AFA-4181-73A9-773CE2411AA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42" y="1849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CC0066"/>
                    </a:solidFill>
                    <a:effectLst/>
                    <a:uLnTx/>
                    <a:uFillTx/>
                  </a:rPr>
                  <a:t>3</a:t>
                </a:r>
                <a:endParaRPr kumimoji="0" lang="en-US" sz="2400" b="1" i="0" u="none" strike="noStrike" kern="0" cap="none" spc="0" normalizeH="0" baseline="0" noProof="0">
                  <a:ln>
                    <a:noFill/>
                  </a:ln>
                  <a:solidFill>
                    <a:srgbClr val="CC0066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1" name="Line 24">
                <a:extLst>
                  <a:ext uri="{FF2B5EF4-FFF2-40B4-BE49-F238E27FC236}">
                    <a16:creationId xmlns:a16="http://schemas.microsoft.com/office/drawing/2014/main" id="{237CB2DD-C6E3-3714-5BDD-785781A10E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388" y="2079"/>
                <a:ext cx="143" cy="0"/>
              </a:xfrm>
              <a:prstGeom prst="line">
                <a:avLst/>
              </a:prstGeom>
              <a:noFill/>
              <a:ln w="38100">
                <a:solidFill>
                  <a:srgbClr val="CC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2" name="Text Box 25">
                <a:extLst>
                  <a:ext uri="{FF2B5EF4-FFF2-40B4-BE49-F238E27FC236}">
                    <a16:creationId xmlns:a16="http://schemas.microsoft.com/office/drawing/2014/main" id="{6508FD41-36B8-C275-17D1-F9328861E23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42" y="2047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CC0066"/>
                    </a:solidFill>
                    <a:effectLst/>
                    <a:uLnTx/>
                    <a:uFillTx/>
                  </a:rPr>
                  <a:t>4</a:t>
                </a:r>
                <a:endParaRPr kumimoji="0" lang="en-US" sz="2400" b="1" i="0" u="none" strike="noStrike" kern="0" cap="none" spc="0" normalizeH="0" baseline="0" noProof="0">
                  <a:ln>
                    <a:noFill/>
                  </a:ln>
                  <a:solidFill>
                    <a:srgbClr val="CC0066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123" name="Text Box 37">
            <a:extLst>
              <a:ext uri="{FF2B5EF4-FFF2-40B4-BE49-F238E27FC236}">
                <a16:creationId xmlns:a16="http://schemas.microsoft.com/office/drawing/2014/main" id="{D1339032-5BF4-B74F-0EB1-009FA9C858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1754" y="4386809"/>
            <a:ext cx="91999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eaLnBrk="1" hangingPunct="1">
              <a:spcBef>
                <a:spcPct val="50000"/>
              </a:spcBef>
              <a:defRPr/>
            </a:pPr>
            <a:r>
              <a:rPr lang="ar-SA" altLang="ar-SA" sz="2400" b="1" kern="0">
                <a:solidFill>
                  <a:srgbClr val="0000CC"/>
                </a:solidFill>
                <a:cs typeface="Al-KsorZulfiMath"/>
              </a:rPr>
              <a:t>ﺕ </a:t>
            </a:r>
            <a:r>
              <a:rPr lang="ar-SA" sz="2400" b="1" kern="0">
                <a:solidFill>
                  <a:srgbClr val="0000CC"/>
                </a:solidFill>
                <a:latin typeface="Century Gothic"/>
              </a:rPr>
              <a:t>75٪ </a:t>
            </a:r>
            <a:endParaRPr lang="ar-SA" sz="2400" b="1" kern="0">
              <a:solidFill>
                <a:srgbClr val="0000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124" name="Group 7">
            <a:extLst>
              <a:ext uri="{FF2B5EF4-FFF2-40B4-BE49-F238E27FC236}">
                <a16:creationId xmlns:a16="http://schemas.microsoft.com/office/drawing/2014/main" id="{01295281-D015-E260-8199-2903768DEC62}"/>
              </a:ext>
            </a:extLst>
          </p:cNvPr>
          <p:cNvGrpSpPr>
            <a:grpSpLocks/>
          </p:cNvGrpSpPr>
          <p:nvPr/>
        </p:nvGrpSpPr>
        <p:grpSpPr bwMode="auto">
          <a:xfrm>
            <a:off x="3544300" y="4194252"/>
            <a:ext cx="585787" cy="771525"/>
            <a:chOff x="2342" y="1849"/>
            <a:chExt cx="210" cy="486"/>
          </a:xfrm>
        </p:grpSpPr>
        <p:sp>
          <p:nvSpPr>
            <p:cNvPr id="125" name="Text Box 8">
              <a:extLst>
                <a:ext uri="{FF2B5EF4-FFF2-40B4-BE49-F238E27FC236}">
                  <a16:creationId xmlns:a16="http://schemas.microsoft.com/office/drawing/2014/main" id="{0E644D6C-4C9A-FDCF-7F03-781310B65E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42" y="1849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400" b="1" i="0" u="none" strike="noStrike" kern="0" cap="none" spc="0" normalizeH="0" baseline="0" noProof="0">
                  <a:ln>
                    <a:noFill/>
                  </a:ln>
                  <a:solidFill>
                    <a:srgbClr val="CC0066"/>
                  </a:solidFill>
                  <a:effectLst/>
                  <a:uLnTx/>
                  <a:uFillTx/>
                </a:rPr>
                <a:t>33</a:t>
              </a:r>
              <a:endPara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</a:endParaRPr>
            </a:p>
          </p:txBody>
        </p:sp>
        <p:sp>
          <p:nvSpPr>
            <p:cNvPr id="126" name="Line 9">
              <a:extLst>
                <a:ext uri="{FF2B5EF4-FFF2-40B4-BE49-F238E27FC236}">
                  <a16:creationId xmlns:a16="http://schemas.microsoft.com/office/drawing/2014/main" id="{05226180-453F-8C10-695D-C1FD97FDAA5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88" y="2079"/>
              <a:ext cx="143" cy="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7" name="Text Box 10">
              <a:extLst>
                <a:ext uri="{FF2B5EF4-FFF2-40B4-BE49-F238E27FC236}">
                  <a16:creationId xmlns:a16="http://schemas.microsoft.com/office/drawing/2014/main" id="{F5B1880D-5CE9-5DC8-84F1-47BBA02A7B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42" y="2047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400" b="1" i="0" u="none" strike="noStrike" kern="0" cap="none" spc="0" normalizeH="0" baseline="0" noProof="0">
                  <a:ln>
                    <a:noFill/>
                  </a:ln>
                  <a:solidFill>
                    <a:srgbClr val="CC0066"/>
                  </a:solidFill>
                  <a:effectLst/>
                  <a:uLnTx/>
                  <a:uFillTx/>
                </a:rPr>
                <a:t>98</a:t>
              </a:r>
              <a:endPara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024" name="مجموعة 1023">
            <a:extLst>
              <a:ext uri="{FF2B5EF4-FFF2-40B4-BE49-F238E27FC236}">
                <a16:creationId xmlns:a16="http://schemas.microsoft.com/office/drawing/2014/main" id="{1B9357FD-0C29-4967-D259-92D70B8A20FD}"/>
              </a:ext>
            </a:extLst>
          </p:cNvPr>
          <p:cNvGrpSpPr/>
          <p:nvPr/>
        </p:nvGrpSpPr>
        <p:grpSpPr>
          <a:xfrm>
            <a:off x="2680241" y="4210357"/>
            <a:ext cx="919970" cy="771525"/>
            <a:chOff x="6823852" y="5052573"/>
            <a:chExt cx="919970" cy="771525"/>
          </a:xfrm>
        </p:grpSpPr>
        <p:sp>
          <p:nvSpPr>
            <p:cNvPr id="1025" name="Text Box 11">
              <a:extLst>
                <a:ext uri="{FF2B5EF4-FFF2-40B4-BE49-F238E27FC236}">
                  <a16:creationId xmlns:a16="http://schemas.microsoft.com/office/drawing/2014/main" id="{0FDDCA6B-CFD1-3771-8062-FB5C48D4AC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83459" y="5189098"/>
              <a:ext cx="360363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2400" b="1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≈</a:t>
              </a:r>
            </a:p>
          </p:txBody>
        </p:sp>
        <p:grpSp>
          <p:nvGrpSpPr>
            <p:cNvPr id="1027" name="Group 12">
              <a:extLst>
                <a:ext uri="{FF2B5EF4-FFF2-40B4-BE49-F238E27FC236}">
                  <a16:creationId xmlns:a16="http://schemas.microsoft.com/office/drawing/2014/main" id="{3DB3FF17-B04C-9401-DE9B-A3D59845EB0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23852" y="5052573"/>
              <a:ext cx="585787" cy="771525"/>
              <a:chOff x="2342" y="1849"/>
              <a:chExt cx="210" cy="486"/>
            </a:xfrm>
          </p:grpSpPr>
          <p:sp>
            <p:nvSpPr>
              <p:cNvPr id="1028" name="Text Box 13">
                <a:extLst>
                  <a:ext uri="{FF2B5EF4-FFF2-40B4-BE49-F238E27FC236}">
                    <a16:creationId xmlns:a16="http://schemas.microsoft.com/office/drawing/2014/main" id="{FAD0ABA4-49A5-CDC1-B618-F6A3D938CA5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42" y="1849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CC0066"/>
                    </a:solidFill>
                    <a:effectLst/>
                    <a:uLnTx/>
                    <a:uFillTx/>
                  </a:rPr>
                  <a:t>33</a:t>
                </a:r>
                <a:endParaRPr kumimoji="0" lang="en-US" sz="2400" b="1" i="0" u="none" strike="noStrike" kern="0" cap="none" spc="0" normalizeH="0" baseline="0" noProof="0">
                  <a:ln>
                    <a:noFill/>
                  </a:ln>
                  <a:solidFill>
                    <a:srgbClr val="CC0066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29" name="Line 14">
                <a:extLst>
                  <a:ext uri="{FF2B5EF4-FFF2-40B4-BE49-F238E27FC236}">
                    <a16:creationId xmlns:a16="http://schemas.microsoft.com/office/drawing/2014/main" id="{4586FAA4-25E1-FB63-34D8-C5A84536A4D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388" y="2079"/>
                <a:ext cx="143" cy="0"/>
              </a:xfrm>
              <a:prstGeom prst="line">
                <a:avLst/>
              </a:prstGeom>
              <a:noFill/>
              <a:ln w="38100">
                <a:solidFill>
                  <a:srgbClr val="CC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30" name="Text Box 15">
                <a:extLst>
                  <a:ext uri="{FF2B5EF4-FFF2-40B4-BE49-F238E27FC236}">
                    <a16:creationId xmlns:a16="http://schemas.microsoft.com/office/drawing/2014/main" id="{30F0304B-4739-BD22-73C5-8D79BBA6106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42" y="2047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CC0066"/>
                    </a:solidFill>
                    <a:effectLst/>
                    <a:uLnTx/>
                    <a:uFillTx/>
                  </a:rPr>
                  <a:t>99</a:t>
                </a:r>
                <a:endParaRPr kumimoji="0" lang="en-US" sz="2400" b="1" i="0" u="none" strike="noStrike" kern="0" cap="none" spc="0" normalizeH="0" baseline="0" noProof="0">
                  <a:ln>
                    <a:noFill/>
                  </a:ln>
                  <a:solidFill>
                    <a:srgbClr val="CC0066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1031" name="مربع نص 1030">
            <a:extLst>
              <a:ext uri="{FF2B5EF4-FFF2-40B4-BE49-F238E27FC236}">
                <a16:creationId xmlns:a16="http://schemas.microsoft.com/office/drawing/2014/main" id="{ABFBA3CF-49D6-6096-5254-1AF542BBD527}"/>
              </a:ext>
            </a:extLst>
          </p:cNvPr>
          <p:cNvSpPr txBox="1"/>
          <p:nvPr/>
        </p:nvSpPr>
        <p:spPr>
          <a:xfrm>
            <a:off x="2351550" y="4250748"/>
            <a:ext cx="57917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/>
              <a:t>÷33</a:t>
            </a:r>
          </a:p>
        </p:txBody>
      </p:sp>
      <p:sp>
        <p:nvSpPr>
          <p:cNvPr id="1032" name="مربع نص 1031">
            <a:extLst>
              <a:ext uri="{FF2B5EF4-FFF2-40B4-BE49-F238E27FC236}">
                <a16:creationId xmlns:a16="http://schemas.microsoft.com/office/drawing/2014/main" id="{8381A617-BFBB-D75C-143D-EAC7F2021C25}"/>
              </a:ext>
            </a:extLst>
          </p:cNvPr>
          <p:cNvSpPr txBox="1"/>
          <p:nvPr/>
        </p:nvSpPr>
        <p:spPr>
          <a:xfrm>
            <a:off x="2347400" y="4568616"/>
            <a:ext cx="55753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/>
              <a:t>÷33</a:t>
            </a:r>
          </a:p>
        </p:txBody>
      </p:sp>
      <p:grpSp>
        <p:nvGrpSpPr>
          <p:cNvPr id="1033" name="مجموعة 1032">
            <a:extLst>
              <a:ext uri="{FF2B5EF4-FFF2-40B4-BE49-F238E27FC236}">
                <a16:creationId xmlns:a16="http://schemas.microsoft.com/office/drawing/2014/main" id="{BB48D78A-D5F7-31A4-9601-1C313F205EF8}"/>
              </a:ext>
            </a:extLst>
          </p:cNvPr>
          <p:cNvGrpSpPr/>
          <p:nvPr/>
        </p:nvGrpSpPr>
        <p:grpSpPr>
          <a:xfrm>
            <a:off x="1701224" y="4179939"/>
            <a:ext cx="855900" cy="771525"/>
            <a:chOff x="4740851" y="5016344"/>
            <a:chExt cx="855900" cy="771525"/>
          </a:xfrm>
        </p:grpSpPr>
        <p:sp>
          <p:nvSpPr>
            <p:cNvPr id="1034" name="Text Box 21">
              <a:extLst>
                <a:ext uri="{FF2B5EF4-FFF2-40B4-BE49-F238E27FC236}">
                  <a16:creationId xmlns:a16="http://schemas.microsoft.com/office/drawing/2014/main" id="{EAC5896A-62A1-AB9D-9E06-B266C34D4C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63363" y="5189291"/>
              <a:ext cx="433388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lvl="0">
                <a:spcBef>
                  <a:spcPct val="50000"/>
                </a:spcBef>
              </a:pPr>
              <a:r>
                <a:rPr lang="ar-SA" sz="2400" b="1">
                  <a:solidFill>
                    <a:prstClr val="black"/>
                  </a:solidFill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≈</a:t>
              </a:r>
            </a:p>
          </p:txBody>
        </p:sp>
        <p:grpSp>
          <p:nvGrpSpPr>
            <p:cNvPr id="1035" name="Group 22">
              <a:extLst>
                <a:ext uri="{FF2B5EF4-FFF2-40B4-BE49-F238E27FC236}">
                  <a16:creationId xmlns:a16="http://schemas.microsoft.com/office/drawing/2014/main" id="{46DCB567-9258-06AA-B4AA-F4EF1589785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0851" y="5016344"/>
              <a:ext cx="585788" cy="771525"/>
              <a:chOff x="2342" y="1849"/>
              <a:chExt cx="210" cy="486"/>
            </a:xfrm>
          </p:grpSpPr>
          <p:sp>
            <p:nvSpPr>
              <p:cNvPr id="1036" name="Text Box 23">
                <a:extLst>
                  <a:ext uri="{FF2B5EF4-FFF2-40B4-BE49-F238E27FC236}">
                    <a16:creationId xmlns:a16="http://schemas.microsoft.com/office/drawing/2014/main" id="{C26BA9FF-4B0C-02D8-06C7-4FB2701326E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42" y="1849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CC0066"/>
                    </a:solidFill>
                    <a:effectLst/>
                    <a:uLnTx/>
                    <a:uFillTx/>
                  </a:rPr>
                  <a:t>1</a:t>
                </a:r>
                <a:endParaRPr kumimoji="0" lang="en-US" sz="2400" b="1" i="0" u="none" strike="noStrike" kern="0" cap="none" spc="0" normalizeH="0" baseline="0" noProof="0">
                  <a:ln>
                    <a:noFill/>
                  </a:ln>
                  <a:solidFill>
                    <a:srgbClr val="CC0066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37" name="Line 24">
                <a:extLst>
                  <a:ext uri="{FF2B5EF4-FFF2-40B4-BE49-F238E27FC236}">
                    <a16:creationId xmlns:a16="http://schemas.microsoft.com/office/drawing/2014/main" id="{34F3E963-B83D-027B-ED4E-A7ED8ED7EC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388" y="2079"/>
                <a:ext cx="143" cy="0"/>
              </a:xfrm>
              <a:prstGeom prst="line">
                <a:avLst/>
              </a:prstGeom>
              <a:noFill/>
              <a:ln w="38100">
                <a:solidFill>
                  <a:srgbClr val="CC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38" name="Text Box 25">
                <a:extLst>
                  <a:ext uri="{FF2B5EF4-FFF2-40B4-BE49-F238E27FC236}">
                    <a16:creationId xmlns:a16="http://schemas.microsoft.com/office/drawing/2014/main" id="{CA635818-4F0C-2C97-D8E3-6C79125A6E5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42" y="2047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CC0066"/>
                    </a:solidFill>
                    <a:effectLst/>
                    <a:uLnTx/>
                    <a:uFillTx/>
                  </a:rPr>
                  <a:t>3</a:t>
                </a:r>
                <a:endParaRPr kumimoji="0" lang="en-US" sz="2400" b="1" i="0" u="none" strike="noStrike" kern="0" cap="none" spc="0" normalizeH="0" baseline="0" noProof="0">
                  <a:ln>
                    <a:noFill/>
                  </a:ln>
                  <a:solidFill>
                    <a:srgbClr val="CC0066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1042" name="Text Box 29">
            <a:extLst>
              <a:ext uri="{FF2B5EF4-FFF2-40B4-BE49-F238E27FC236}">
                <a16:creationId xmlns:a16="http://schemas.microsoft.com/office/drawing/2014/main" id="{D1BDBA69-4A78-42F4-59A9-0B87C7C24F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610" y="4374073"/>
            <a:ext cx="129051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itchFamily="34" charset="0"/>
                <a:cs typeface="Al-KsorZulfiMath"/>
              </a:rPr>
              <a:t>ﺕ !؛3</a:t>
            </a:r>
            <a:r>
              <a:rPr kumimoji="0" lang="ar-SA" altLang="ar-SA" sz="2400" b="1" i="0" u="none" strike="noStrike" kern="0" cap="none" spc="0" normalizeH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itchFamily="34" charset="0"/>
                <a:cs typeface="Al-KsorZulfiMath"/>
              </a:rPr>
              <a:t> </a:t>
            </a:r>
            <a:r>
              <a:rPr kumimoji="0" lang="ar-SA" altLang="ar-SA" sz="2400" b="1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33٪ </a:t>
            </a:r>
            <a:endParaRPr kumimoji="0" lang="en-US" altLang="ar-SA" sz="2400" b="0" i="0" u="none" strike="noStrike" kern="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43" name="صورة 1042">
            <a:extLst>
              <a:ext uri="{FF2B5EF4-FFF2-40B4-BE49-F238E27FC236}">
                <a16:creationId xmlns:a16="http://schemas.microsoft.com/office/drawing/2014/main" id="{6BA4510A-51F3-8F3C-19F1-81C1130434C5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872" y="78033"/>
            <a:ext cx="1143073" cy="14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109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8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5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2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9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6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3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8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5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2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9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0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0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6" dur="10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3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8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5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2" dur="1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92" grpId="0"/>
      <p:bldP spid="93" grpId="0"/>
      <p:bldP spid="100" grpId="0"/>
      <p:bldP spid="115" grpId="0"/>
      <p:bldP spid="116" grpId="0"/>
      <p:bldP spid="123" grpId="0"/>
      <p:bldP spid="1031" grpId="0"/>
      <p:bldP spid="1032" grpId="0"/>
      <p:bldP spid="104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C:\Users\JMC\Documents\فاصل تاكد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338"/>
            <a:ext cx="9144000" cy="682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7" name="مربع نص 1"/>
          <p:cNvSpPr txBox="1">
            <a:spLocks noChangeArrowheads="1"/>
          </p:cNvSpPr>
          <p:nvPr/>
        </p:nvSpPr>
        <p:spPr bwMode="auto">
          <a:xfrm>
            <a:off x="4959422" y="3068638"/>
            <a:ext cx="2735263" cy="738664"/>
          </a:xfrm>
          <a:prstGeom prst="rect">
            <a:avLst/>
          </a:prstGeom>
          <a:solidFill>
            <a:srgbClr val="FF0D0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ar-SA" sz="2800">
                <a:solidFill>
                  <a:srgbClr val="FFC000"/>
                </a:solidFill>
                <a:cs typeface="AdvertisingExtraBold" pitchFamily="2" charset="-78"/>
              </a:rPr>
              <a:t>تقويم ختامي </a:t>
            </a:r>
          </a:p>
        </p:txBody>
      </p:sp>
    </p:spTree>
    <p:extLst>
      <p:ext uri="{BB962C8B-B14F-4D97-AF65-F5344CB8AC3E}">
        <p14:creationId xmlns:p14="http://schemas.microsoft.com/office/powerpoint/2010/main" val="4431490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69916C3E-12C4-A86C-5DAD-B6C751DDF3F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EDEDED"/>
              </a:clrFrom>
              <a:clrTo>
                <a:srgbClr val="EDED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310976"/>
            <a:ext cx="6525344" cy="4320480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4B156CC8-5608-D3D4-3F73-38F0A8D0FD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39037">
            <a:off x="4934126" y="1948594"/>
            <a:ext cx="1809750" cy="428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C19828F6-3794-6F2E-4231-31397E27C34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15816" y="4381434"/>
            <a:ext cx="2404228" cy="216005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90B4DE10-260D-D96F-3EDE-17F8E4822D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396414">
            <a:off x="2447806" y="2736032"/>
            <a:ext cx="4610245" cy="13545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F06EB6AA-7AA8-7B4A-B71A-9CF9AD495C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12160" y="4761722"/>
            <a:ext cx="1730626" cy="166941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99A83993-B42A-57BE-4450-3C5D13590EA6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872" y="78033"/>
            <a:ext cx="1143073" cy="14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8468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69916C3E-12C4-A86C-5DAD-B6C751DDF3F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EDEDED"/>
              </a:clrFrom>
              <a:clrTo>
                <a:srgbClr val="EDED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310976"/>
            <a:ext cx="6525344" cy="4320480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1715D60B-F392-A11A-F034-3D61690CB26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63888" y="4365104"/>
            <a:ext cx="1728192" cy="240961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FF33C616-F215-0DC5-41AB-139161BD15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0152" y="4797152"/>
            <a:ext cx="1403391" cy="190938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FC04E6FF-86A4-0DDF-5DAE-C1793F3A1B12}"/>
              </a:ext>
            </a:extLst>
          </p:cNvPr>
          <p:cNvSpPr txBox="1"/>
          <p:nvPr/>
        </p:nvSpPr>
        <p:spPr>
          <a:xfrm>
            <a:off x="2601768" y="3105834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400">
                <a:solidFill>
                  <a:srgbClr val="CCFF66"/>
                </a:solidFill>
              </a:rPr>
              <a:t>اكتبي مسألة حول نسبة مئوية إجابتها التقديرية ١٠ ، ثم فسري إجابتك .</a:t>
            </a: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4B156CC8-5608-D3D4-3F73-38F0A8D0FD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339037">
            <a:off x="4934126" y="1948594"/>
            <a:ext cx="1809750" cy="428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F7F44FD1-B28B-7A96-9253-C808B33EF4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07333" y="6274387"/>
            <a:ext cx="5665638" cy="409575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3A399D28-5575-C8AE-6666-6B1685323F7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872" y="78033"/>
            <a:ext cx="1143073" cy="14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949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D9E558E6-CE6B-9D58-5556-56CB5369DB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412776"/>
            <a:ext cx="7802488" cy="4505325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FC04E6FF-86A4-0DDF-5DAE-C1793F3A1B12}"/>
              </a:ext>
            </a:extLst>
          </p:cNvPr>
          <p:cNvSpPr txBox="1"/>
          <p:nvPr/>
        </p:nvSpPr>
        <p:spPr>
          <a:xfrm rot="21408710">
            <a:off x="4283968" y="2204864"/>
            <a:ext cx="4067944" cy="15788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rtl="1">
              <a:lnSpc>
                <a:spcPct val="115000"/>
              </a:lnSpc>
              <a:spcAft>
                <a:spcPts val="1000"/>
              </a:spcAft>
              <a:buSzPts val="1000"/>
            </a:pPr>
            <a:r>
              <a:rPr lang="ar-SA" sz="280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L-Mohanad Bold" pitchFamily="2" charset="-78"/>
              </a:rPr>
              <a:t>وضحي استعمال الأعداد المتناغمة في تقدير إجابات مسائل النسبة المئوية ووضحي ذلك بمسألة</a:t>
            </a:r>
            <a:endParaRPr lang="en-US" sz="28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69202C76-89E8-4C37-3A9C-FCC93CAF831E}"/>
              </a:ext>
            </a:extLst>
          </p:cNvPr>
          <p:cNvSpPr txBox="1"/>
          <p:nvPr/>
        </p:nvSpPr>
        <p:spPr>
          <a:xfrm>
            <a:off x="2051720" y="2204864"/>
            <a:ext cx="1619672" cy="1691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rtl="1">
              <a:lnSpc>
                <a:spcPct val="200000"/>
              </a:lnSpc>
              <a:spcAft>
                <a:spcPts val="1000"/>
              </a:spcAft>
              <a:buSzPts val="1000"/>
            </a:pPr>
            <a:r>
              <a:rPr lang="ar-SA" sz="2800" b="1">
                <a:solidFill>
                  <a:srgbClr val="0000CC"/>
                </a:solidFill>
                <a:effectLst/>
                <a:latin typeface="Khayal" panose="02000800000000020002" pitchFamily="2" charset="-78"/>
                <a:ea typeface="Times New Roman" panose="02020603050405020304" pitchFamily="18" charset="0"/>
                <a:cs typeface="Khayal" panose="02000800000000020002" pitchFamily="2" charset="-78"/>
              </a:rPr>
              <a:t>فهم الرياضيات </a:t>
            </a:r>
            <a:endParaRPr lang="en-US" sz="2800">
              <a:solidFill>
                <a:srgbClr val="0000CC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Khayal" panose="02000800000000020002" pitchFamily="2" charset="-78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4913EB9B-8333-2803-39F8-85D29538B5E5}"/>
              </a:ext>
            </a:extLst>
          </p:cNvPr>
          <p:cNvSpPr/>
          <p:nvPr/>
        </p:nvSpPr>
        <p:spPr>
          <a:xfrm rot="16200000">
            <a:off x="2423482" y="4068530"/>
            <a:ext cx="367688" cy="5209601"/>
          </a:xfrm>
          <a:custGeom>
            <a:avLst/>
            <a:gdLst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5122843 w 5122843"/>
              <a:gd name="connsiteY2" fmla="*/ 3723701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649118 w 5122843"/>
              <a:gd name="connsiteY2" fmla="*/ 3294044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239691 w 5122843"/>
              <a:gd name="connsiteY2" fmla="*/ 2774026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369510 w 5122843"/>
              <a:gd name="connsiteY2" fmla="*/ 3026481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069929 w 5122843"/>
              <a:gd name="connsiteY2" fmla="*/ 2535970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4813275"/>
              <a:gd name="connsiteY0" fmla="*/ 5982 h 3729683"/>
              <a:gd name="connsiteX1" fmla="*/ 4813275 w 4813275"/>
              <a:gd name="connsiteY1" fmla="*/ 0 h 3729683"/>
              <a:gd name="connsiteX2" fmla="*/ 4069929 w 4813275"/>
              <a:gd name="connsiteY2" fmla="*/ 2541952 h 3729683"/>
              <a:gd name="connsiteX3" fmla="*/ 0 w 4813275"/>
              <a:gd name="connsiteY3" fmla="*/ 3729683 h 3729683"/>
              <a:gd name="connsiteX4" fmla="*/ 0 w 4813275"/>
              <a:gd name="connsiteY4" fmla="*/ 5982 h 3729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13275" h="3729683">
                <a:moveTo>
                  <a:pt x="0" y="5982"/>
                </a:moveTo>
                <a:lnTo>
                  <a:pt x="4813275" y="0"/>
                </a:lnTo>
                <a:lnTo>
                  <a:pt x="4069929" y="2541952"/>
                </a:lnTo>
                <a:lnTo>
                  <a:pt x="0" y="3729683"/>
                </a:lnTo>
                <a:lnTo>
                  <a:pt x="0" y="5982"/>
                </a:lnTo>
                <a:close/>
              </a:path>
            </a:pathLst>
          </a:custGeom>
          <a:solidFill>
            <a:srgbClr val="00EEB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ight Triangle 6">
            <a:extLst>
              <a:ext uri="{FF2B5EF4-FFF2-40B4-BE49-F238E27FC236}">
                <a16:creationId xmlns:a16="http://schemas.microsoft.com/office/drawing/2014/main" id="{E8021462-2F89-3116-55C6-BE48EC22362A}"/>
              </a:ext>
            </a:extLst>
          </p:cNvPr>
          <p:cNvSpPr/>
          <p:nvPr/>
        </p:nvSpPr>
        <p:spPr>
          <a:xfrm flipH="1" flipV="1">
            <a:off x="7612422" y="0"/>
            <a:ext cx="1524320" cy="1333406"/>
          </a:xfrm>
          <a:prstGeom prst="rtTriangle">
            <a:avLst/>
          </a:prstGeom>
          <a:solidFill>
            <a:srgbClr val="FF005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F31C5F2E-65EC-8C4C-FF09-44ABF2FB6DA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872" y="78033"/>
            <a:ext cx="1143073" cy="14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422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69916C3E-12C4-A86C-5DAD-B6C751DDF3F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EDEDED"/>
              </a:clrFrom>
              <a:clrTo>
                <a:srgbClr val="EDED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310976"/>
            <a:ext cx="6525344" cy="4320480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FC04E6FF-86A4-0DDF-5DAE-C1793F3A1B12}"/>
              </a:ext>
            </a:extLst>
          </p:cNvPr>
          <p:cNvSpPr txBox="1"/>
          <p:nvPr/>
        </p:nvSpPr>
        <p:spPr>
          <a:xfrm>
            <a:off x="2634478" y="2789501"/>
            <a:ext cx="4572000" cy="1154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400">
                <a:solidFill>
                  <a:srgbClr val="FFFF00"/>
                </a:solidFill>
                <a:cs typeface="Fanan" pitchFamily="2" charset="-78"/>
              </a:rPr>
              <a:t>اختاري أفضل تقدير للجزء المظلل في</a:t>
            </a:r>
          </a:p>
          <a:p>
            <a:pPr algn="ctr">
              <a:lnSpc>
                <a:spcPct val="150000"/>
              </a:lnSpc>
            </a:pPr>
            <a:r>
              <a:rPr lang="ar-SA" sz="2400">
                <a:solidFill>
                  <a:srgbClr val="FFFF00"/>
                </a:solidFill>
                <a:cs typeface="Fanan" pitchFamily="2" charset="-78"/>
              </a:rPr>
              <a:t>كل شكل ، مع توضيح السبب.</a:t>
            </a: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4B156CC8-5608-D3D4-3F73-38F0A8D0FD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39037">
            <a:off x="4934126" y="1948594"/>
            <a:ext cx="1809750" cy="428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A3FB257F-CFF4-830C-6AC6-34D648DF51E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31840" y="4400599"/>
            <a:ext cx="2232248" cy="196840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8CE42EED-0F32-3421-D56B-E9DBDAAA50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0152" y="4797152"/>
            <a:ext cx="1872208" cy="198172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AF2561B9-52D9-1DCD-A4AB-CD8673E248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7984" y="5113565"/>
            <a:ext cx="2133600" cy="1635674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597A6745-E623-E070-5EEF-5980722C9A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3090" y="5014186"/>
            <a:ext cx="2133600" cy="1796509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D195298C-B04D-BB64-A4AF-2193DE6482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76510" y="5931402"/>
            <a:ext cx="914400" cy="457200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119017C0-3B6D-B4E0-6958-CBCF1B8F916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0904" y="5912440"/>
            <a:ext cx="747260" cy="463817"/>
          </a:xfrm>
          <a:prstGeom prst="rect">
            <a:avLst/>
          </a:prstGeom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2CFE011B-11BD-954B-C3FA-62FC30075982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872" y="78033"/>
            <a:ext cx="1143073" cy="14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584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 flipH="1" flipV="1">
            <a:off x="7612422" y="0"/>
            <a:ext cx="1524320" cy="1333406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6"/>
          <p:cNvSpPr/>
          <p:nvPr/>
        </p:nvSpPr>
        <p:spPr>
          <a:xfrm rot="16200000">
            <a:off x="2423482" y="4068530"/>
            <a:ext cx="367688" cy="5209601"/>
          </a:xfrm>
          <a:custGeom>
            <a:avLst/>
            <a:gdLst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5122843 w 5122843"/>
              <a:gd name="connsiteY2" fmla="*/ 3723701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649118 w 5122843"/>
              <a:gd name="connsiteY2" fmla="*/ 3294044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239691 w 5122843"/>
              <a:gd name="connsiteY2" fmla="*/ 2774026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369510 w 5122843"/>
              <a:gd name="connsiteY2" fmla="*/ 3026481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069929 w 5122843"/>
              <a:gd name="connsiteY2" fmla="*/ 2535970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4813275"/>
              <a:gd name="connsiteY0" fmla="*/ 5982 h 3729683"/>
              <a:gd name="connsiteX1" fmla="*/ 4813275 w 4813275"/>
              <a:gd name="connsiteY1" fmla="*/ 0 h 3729683"/>
              <a:gd name="connsiteX2" fmla="*/ 4069929 w 4813275"/>
              <a:gd name="connsiteY2" fmla="*/ 2541952 h 3729683"/>
              <a:gd name="connsiteX3" fmla="*/ 0 w 4813275"/>
              <a:gd name="connsiteY3" fmla="*/ 3729683 h 3729683"/>
              <a:gd name="connsiteX4" fmla="*/ 0 w 4813275"/>
              <a:gd name="connsiteY4" fmla="*/ 5982 h 3729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13275" h="3729683">
                <a:moveTo>
                  <a:pt x="0" y="5982"/>
                </a:moveTo>
                <a:lnTo>
                  <a:pt x="4813275" y="0"/>
                </a:lnTo>
                <a:lnTo>
                  <a:pt x="4069929" y="2541952"/>
                </a:lnTo>
                <a:lnTo>
                  <a:pt x="0" y="3729683"/>
                </a:lnTo>
                <a:lnTo>
                  <a:pt x="0" y="59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236D6793-26CB-78E8-A849-B522D9F0FA9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47664" y="2098110"/>
            <a:ext cx="6554887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13548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2" name="Rectangle 22"/>
          <p:cNvSpPr>
            <a:spLocks noGrp="1" noChangeArrowheads="1"/>
          </p:cNvSpPr>
          <p:nvPr>
            <p:ph type="subTitle" idx="4294967295"/>
          </p:nvPr>
        </p:nvSpPr>
        <p:spPr>
          <a:xfrm>
            <a:off x="1873526" y="3985110"/>
            <a:ext cx="1484652" cy="498817"/>
          </a:xfrm>
          <a:solidFill>
            <a:srgbClr val="66FFFF"/>
          </a:solidFill>
          <a:scene3d>
            <a:camera prst="legacyPerspectiveBottomLeft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66FFFF"/>
            </a:extrusionClr>
          </a:sp3d>
        </p:spPr>
        <p:txBody>
          <a:bodyPr>
            <a:normAutofit fontScale="92500" lnSpcReduction="20000"/>
            <a:flatTx/>
          </a:bodyPr>
          <a:lstStyle/>
          <a:p>
            <a:pPr marL="205740" indent="-205740">
              <a:spcBef>
                <a:spcPct val="0"/>
              </a:spcBef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sz="1900"/>
              <a:t>رفع اليد للمشاركة</a:t>
            </a:r>
          </a:p>
          <a:p>
            <a:pPr marL="0" indent="0">
              <a:spcBef>
                <a:spcPct val="0"/>
              </a:spcBef>
              <a:buClr>
                <a:schemeClr val="accent3"/>
              </a:buClr>
              <a:buNone/>
              <a:defRPr/>
            </a:pPr>
            <a:endParaRPr lang="en-US">
              <a:ea typeface="+mn-ea"/>
            </a:endParaRPr>
          </a:p>
        </p:txBody>
      </p:sp>
      <p:sp>
        <p:nvSpPr>
          <p:cNvPr id="184323" name="Line 3"/>
          <p:cNvSpPr>
            <a:spLocks noChangeShapeType="1"/>
          </p:cNvSpPr>
          <p:nvPr/>
        </p:nvSpPr>
        <p:spPr bwMode="auto">
          <a:xfrm flipH="1">
            <a:off x="4304121" y="2571756"/>
            <a:ext cx="34528" cy="2250281"/>
          </a:xfrm>
          <a:prstGeom prst="line">
            <a:avLst/>
          </a:prstGeom>
          <a:noFill/>
          <a:ln w="9525">
            <a:solidFill>
              <a:srgbClr val="33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r" defTabSz="6858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84324" name="Line 4"/>
          <p:cNvSpPr>
            <a:spLocks noChangeShapeType="1"/>
          </p:cNvSpPr>
          <p:nvPr/>
        </p:nvSpPr>
        <p:spPr bwMode="auto">
          <a:xfrm flipV="1">
            <a:off x="2195515" y="2564606"/>
            <a:ext cx="5185172" cy="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r" defTabSz="6858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84325" name="Line 5"/>
          <p:cNvSpPr>
            <a:spLocks noChangeShapeType="1"/>
          </p:cNvSpPr>
          <p:nvPr/>
        </p:nvSpPr>
        <p:spPr bwMode="auto">
          <a:xfrm>
            <a:off x="2195513" y="2564627"/>
            <a:ext cx="0" cy="378619"/>
          </a:xfrm>
          <a:prstGeom prst="line">
            <a:avLst/>
          </a:prstGeom>
          <a:noFill/>
          <a:ln w="9525">
            <a:solidFill>
              <a:srgbClr val="6600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r" defTabSz="6858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84326" name="Line 6"/>
          <p:cNvSpPr>
            <a:spLocks noChangeShapeType="1"/>
          </p:cNvSpPr>
          <p:nvPr/>
        </p:nvSpPr>
        <p:spPr bwMode="auto">
          <a:xfrm>
            <a:off x="3545681" y="2564627"/>
            <a:ext cx="0" cy="378619"/>
          </a:xfrm>
          <a:prstGeom prst="line">
            <a:avLst/>
          </a:prstGeom>
          <a:noFill/>
          <a:ln w="9525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r" defTabSz="6858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84327" name="Line 7"/>
          <p:cNvSpPr>
            <a:spLocks noChangeShapeType="1"/>
          </p:cNvSpPr>
          <p:nvPr/>
        </p:nvSpPr>
        <p:spPr bwMode="auto">
          <a:xfrm>
            <a:off x="5000625" y="2564627"/>
            <a:ext cx="0" cy="378619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r" defTabSz="6858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84328" name="Line 8"/>
          <p:cNvSpPr>
            <a:spLocks noChangeShapeType="1"/>
          </p:cNvSpPr>
          <p:nvPr/>
        </p:nvSpPr>
        <p:spPr bwMode="auto">
          <a:xfrm>
            <a:off x="7380685" y="2564627"/>
            <a:ext cx="0" cy="378619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r" defTabSz="6858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87401" name="Picture 9" descr="11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143" y="2457450"/>
            <a:ext cx="998934" cy="867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7402" name="Picture 10" descr="11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424" y="2411037"/>
            <a:ext cx="919163" cy="810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7403" name="Picture 11" descr="11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917" y="2457471"/>
            <a:ext cx="917972" cy="917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7404" name="Picture 12" descr="11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749" y="2511029"/>
            <a:ext cx="91797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7405" name="Picture 13" descr="11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8815" y="4131469"/>
            <a:ext cx="1134665" cy="113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35" name="Rectangle 15"/>
          <p:cNvSpPr>
            <a:spLocks noChangeArrowheads="1"/>
          </p:cNvSpPr>
          <p:nvPr/>
        </p:nvSpPr>
        <p:spPr bwMode="auto">
          <a:xfrm>
            <a:off x="6455143" y="3026571"/>
            <a:ext cx="1509135" cy="702465"/>
          </a:xfrm>
          <a:prstGeom prst="rect">
            <a:avLst/>
          </a:prstGeom>
          <a:solidFill>
            <a:srgbClr val="FF00FF"/>
          </a:solidFill>
          <a:ln w="9525">
            <a:noFill/>
            <a:miter lim="800000"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 wrap="none" anchor="ctr">
            <a:flatTx/>
          </a:bodyPr>
          <a:lstStyle/>
          <a:p>
            <a:pPr marL="0" marR="0" lvl="0" indent="0" algn="ctr" defTabSz="6858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entury Gothic"/>
                <a:ea typeface="+mn-ea"/>
                <a:cs typeface="Arial" panose="020B0604020202020204" pitchFamily="34" charset="0"/>
              </a:rPr>
              <a:t>تجهيز ادواتك المدرسية</a:t>
            </a:r>
          </a:p>
          <a:p>
            <a:pPr marL="0" marR="0" lvl="0" indent="0" algn="ctr" defTabSz="6858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entury Gothic"/>
                <a:ea typeface="+mn-ea"/>
                <a:cs typeface="Arial" panose="020B0604020202020204" pitchFamily="34" charset="0"/>
              </a:rPr>
              <a:t>والكتاب المدرسي</a:t>
            </a:r>
          </a:p>
        </p:txBody>
      </p:sp>
      <p:sp>
        <p:nvSpPr>
          <p:cNvPr id="184336" name="Rectangle 16"/>
          <p:cNvSpPr>
            <a:spLocks noChangeArrowheads="1"/>
          </p:cNvSpPr>
          <p:nvPr/>
        </p:nvSpPr>
        <p:spPr bwMode="auto">
          <a:xfrm>
            <a:off x="4626007" y="3053953"/>
            <a:ext cx="1403319" cy="764401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pPr marL="0" marR="0" lvl="0" indent="0" algn="ctr" defTabSz="6858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entury Gothic"/>
                <a:ea typeface="+mn-ea"/>
                <a:cs typeface="Arial" pitchFamily="34" charset="0"/>
              </a:rPr>
              <a:t>الحفاظ على الهدوء </a:t>
            </a:r>
          </a:p>
          <a:p>
            <a:pPr marL="0" marR="0" lvl="0" indent="0" algn="ctr" defTabSz="6858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entury Gothic"/>
                <a:ea typeface="+mn-ea"/>
                <a:cs typeface="Arial" pitchFamily="34" charset="0"/>
              </a:rPr>
              <a:t>والانضباط داخل الفصل 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/>
              <a:ea typeface="+mn-ea"/>
              <a:cs typeface="Arial" pitchFamily="34" charset="0"/>
            </a:endParaRPr>
          </a:p>
        </p:txBody>
      </p:sp>
      <p:sp>
        <p:nvSpPr>
          <p:cNvPr id="184337" name="Rectangle 17"/>
          <p:cNvSpPr>
            <a:spLocks noChangeArrowheads="1"/>
          </p:cNvSpPr>
          <p:nvPr/>
        </p:nvSpPr>
        <p:spPr bwMode="auto">
          <a:xfrm>
            <a:off x="3188503" y="3047092"/>
            <a:ext cx="1233908" cy="738877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pPr marL="0" marR="0" lvl="0" indent="0" algn="ctr" defTabSz="6858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entury Gothic"/>
                <a:ea typeface="+mn-ea"/>
                <a:cs typeface="Arial" pitchFamily="34" charset="0"/>
              </a:rPr>
              <a:t>الاستماع الجيد</a:t>
            </a:r>
          </a:p>
          <a:p>
            <a:pPr marL="0" marR="0" lvl="0" indent="0" algn="ctr" defTabSz="28932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entury Gothic"/>
                <a:ea typeface="+mn-ea"/>
                <a:cs typeface="Arial" pitchFamily="34" charset="0"/>
              </a:rPr>
              <a:t> والانصات</a:t>
            </a:r>
          </a:p>
          <a:p>
            <a:pPr marL="0" marR="0" lvl="0" indent="0" algn="ctr" defTabSz="28932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9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nstantia"/>
                <a:ea typeface="+mn-ea"/>
                <a:cs typeface="Arial" panose="020B0604020202020204" pitchFamily="34" charset="0"/>
              </a:rPr>
              <a:t>الانتباه جيدا للشرح</a:t>
            </a:r>
            <a:endParaRPr kumimoji="0" lang="en-US" sz="9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nstantia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6858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/>
              <a:ea typeface="+mn-ea"/>
              <a:cs typeface="Arial" pitchFamily="34" charset="0"/>
            </a:endParaRPr>
          </a:p>
        </p:txBody>
      </p:sp>
      <p:sp>
        <p:nvSpPr>
          <p:cNvPr id="184338" name="Rectangle 18"/>
          <p:cNvSpPr>
            <a:spLocks noChangeArrowheads="1"/>
          </p:cNvSpPr>
          <p:nvPr/>
        </p:nvSpPr>
        <p:spPr bwMode="auto">
          <a:xfrm>
            <a:off x="1785947" y="3050381"/>
            <a:ext cx="1273961" cy="758637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anchor="ctr">
            <a:flatTx/>
          </a:bodyPr>
          <a:lstStyle/>
          <a:p>
            <a:pPr marL="0" marR="0" lvl="0" indent="0" algn="ctr" defTabSz="6858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entury Gothic"/>
                <a:ea typeface="+mn-ea"/>
                <a:cs typeface="Arial" pitchFamily="34" charset="0"/>
              </a:rPr>
              <a:t>عدم مقاطعة </a:t>
            </a:r>
          </a:p>
          <a:p>
            <a:pPr marL="0" marR="0" lvl="0" indent="0" algn="ctr" defTabSz="6858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entury Gothic"/>
                <a:ea typeface="+mn-ea"/>
                <a:cs typeface="Arial" pitchFamily="34" charset="0"/>
              </a:rPr>
              <a:t>الآخرين أثناء الحديث</a:t>
            </a: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/>
              <a:ea typeface="+mn-ea"/>
              <a:cs typeface="Arial" pitchFamily="34" charset="0"/>
            </a:endParaRPr>
          </a:p>
        </p:txBody>
      </p:sp>
      <p:sp>
        <p:nvSpPr>
          <p:cNvPr id="184339" name="Rectangle 19"/>
          <p:cNvSpPr>
            <a:spLocks noChangeArrowheads="1"/>
          </p:cNvSpPr>
          <p:nvPr/>
        </p:nvSpPr>
        <p:spPr bwMode="auto">
          <a:xfrm>
            <a:off x="3330607" y="4810139"/>
            <a:ext cx="2590800" cy="611572"/>
          </a:xfrm>
          <a:prstGeom prst="rect">
            <a:avLst/>
          </a:prstGeom>
          <a:solidFill>
            <a:srgbClr val="FF99CC"/>
          </a:solidFill>
          <a:ln w="9525">
            <a:noFill/>
            <a:miter lim="800000"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99CC"/>
            </a:extrusionClr>
          </a:sp3d>
        </p:spPr>
        <p:txBody>
          <a:bodyPr wrap="none" anchor="ctr">
            <a:flatTx/>
          </a:bodyPr>
          <a:lstStyle/>
          <a:p>
            <a:pPr marL="0" marR="0" lvl="0" indent="0" algn="ctr" defTabSz="6858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entury Gothic"/>
                <a:ea typeface="+mn-ea"/>
                <a:cs typeface="Arial" panose="020B0604020202020204" pitchFamily="34" charset="0"/>
              </a:rPr>
              <a:t>تسليم الواجبات في الوقت المحدد</a:t>
            </a:r>
          </a:p>
        </p:txBody>
      </p:sp>
      <p:pic>
        <p:nvPicPr>
          <p:cNvPr id="187412" name="Picture 20" descr="11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563" y="3161112"/>
            <a:ext cx="1134666" cy="1134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41" name="Rectangle 21"/>
          <p:cNvSpPr>
            <a:spLocks noChangeArrowheads="1"/>
          </p:cNvSpPr>
          <p:nvPr/>
        </p:nvSpPr>
        <p:spPr bwMode="auto">
          <a:xfrm>
            <a:off x="4950620" y="3965966"/>
            <a:ext cx="2430065" cy="702469"/>
          </a:xfrm>
          <a:prstGeom prst="rect">
            <a:avLst/>
          </a:prstGeom>
          <a:solidFill>
            <a:srgbClr val="009900"/>
          </a:solidFill>
          <a:ln w="9525">
            <a:noFill/>
            <a:miter lim="800000"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009900"/>
            </a:extrusionClr>
          </a:sp3d>
        </p:spPr>
        <p:txBody>
          <a:bodyPr wrap="none" anchor="ctr">
            <a:flatTx/>
          </a:bodyPr>
          <a:lstStyle/>
          <a:p>
            <a:pPr marL="0" marR="0" lvl="0" indent="0" algn="ctr" defTabSz="6858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entury Gothic"/>
                <a:ea typeface="+mn-ea"/>
                <a:cs typeface="Arial" panose="020B0604020202020204" pitchFamily="34" charset="0"/>
              </a:rPr>
              <a:t>تنفيذالمهام الأدائية في </a:t>
            </a:r>
          </a:p>
          <a:p>
            <a:pPr marL="0" marR="0" lvl="0" indent="0" algn="ctr" defTabSz="6858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entury Gothic"/>
                <a:ea typeface="+mn-ea"/>
                <a:cs typeface="Arial" panose="020B0604020202020204" pitchFamily="34" charset="0"/>
              </a:rPr>
              <a:t>الوقت المحدد</a:t>
            </a:r>
          </a:p>
        </p:txBody>
      </p:sp>
      <p:pic>
        <p:nvPicPr>
          <p:cNvPr id="187414" name="Picture 23" descr="11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2411" y="3329974"/>
            <a:ext cx="1161650" cy="1134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44" name="Line 24"/>
          <p:cNvSpPr>
            <a:spLocks noChangeShapeType="1"/>
          </p:cNvSpPr>
          <p:nvPr/>
        </p:nvSpPr>
        <p:spPr bwMode="auto">
          <a:xfrm>
            <a:off x="7380685" y="2564627"/>
            <a:ext cx="0" cy="378619"/>
          </a:xfrm>
          <a:prstGeom prst="line">
            <a:avLst/>
          </a:prstGeom>
          <a:noFill/>
          <a:ln w="9525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r" defTabSz="6858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cxnSp>
        <p:nvCxnSpPr>
          <p:cNvPr id="27" name="رابط مستقيم 26"/>
          <p:cNvCxnSpPr/>
          <p:nvPr/>
        </p:nvCxnSpPr>
        <p:spPr>
          <a:xfrm rot="5400000">
            <a:off x="5589985" y="3214688"/>
            <a:ext cx="12858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WordArt 14"/>
          <p:cNvSpPr>
            <a:spLocks noChangeArrowheads="1" noChangeShapeType="1" noTextEdit="1"/>
          </p:cNvSpPr>
          <p:nvPr/>
        </p:nvSpPr>
        <p:spPr bwMode="auto">
          <a:xfrm>
            <a:off x="2522183" y="1074244"/>
            <a:ext cx="5130395" cy="123567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818"/>
              </a:avLst>
            </a:prstTxWarp>
          </a:bodyPr>
          <a:lstStyle/>
          <a:p>
            <a:pPr marL="0" marR="0" lvl="0" indent="0" algn="ctr" defTabSz="28932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39" b="0" i="0" u="none" strike="noStrike" kern="10" cap="none" spc="0" normalizeH="0" baseline="0" noProof="0">
                <a:ln w="0"/>
                <a:solidFill>
                  <a:srgbClr val="C4220D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لقد تم الاتفاق </a:t>
            </a:r>
          </a:p>
          <a:p>
            <a:pPr marL="0" marR="0" lvl="0" indent="0" algn="ctr" defTabSz="28932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39" b="0" i="0" u="none" strike="noStrike" kern="10" cap="none" spc="0" normalizeH="0" baseline="0" noProof="0">
                <a:ln w="0"/>
                <a:solidFill>
                  <a:srgbClr val="C4220D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بين المعلمة / أسماء العوفي</a:t>
            </a:r>
          </a:p>
          <a:p>
            <a:pPr marL="0" marR="0" lvl="0" indent="0" algn="ctr" defTabSz="28932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39" b="0" i="0" u="none" strike="noStrike" kern="10" cap="none" spc="0" normalizeH="0" baseline="0" noProof="0">
                <a:ln w="0"/>
                <a:solidFill>
                  <a:srgbClr val="C4220D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وتلميذات الصف ثاني متوسط على التالي </a:t>
            </a:r>
            <a:r>
              <a:rPr kumimoji="0" lang="ar-SA" sz="2700" b="0" i="0" u="none" strike="noStrike" kern="10" cap="none" spc="0" normalizeH="0" baseline="0" noProof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808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/>
              </a:rPr>
              <a:t>:</a:t>
            </a:r>
            <a:endParaRPr kumimoji="0" lang="ar-SA" sz="2700" b="0" i="0" u="none" strike="noStrike" kern="10" cap="none" spc="0" normalizeH="0" baseline="0" noProof="0" dirty="0">
              <a:ln w="12700">
                <a:solidFill>
                  <a:srgbClr val="FF0000"/>
                </a:solidFill>
                <a:round/>
                <a:headEnd/>
                <a:tailEnd/>
              </a:ln>
              <a:solidFill>
                <a:srgbClr val="008080"/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" name="Rectangle 16">
            <a:extLst>
              <a:ext uri="{FF2B5EF4-FFF2-40B4-BE49-F238E27FC236}">
                <a16:creationId xmlns:a16="http://schemas.microsoft.com/office/drawing/2014/main" id="{968C621C-340A-485B-C2D3-C7F58D8E69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2906" y="4660018"/>
            <a:ext cx="1345597" cy="433576"/>
          </a:xfrm>
          <a:prstGeom prst="rect">
            <a:avLst/>
          </a:prstGeom>
          <a:solidFill>
            <a:srgbClr val="E2D700"/>
          </a:solidFill>
          <a:ln w="9525">
            <a:noFill/>
            <a:miter lim="800000"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E2D700"/>
            </a:extrusionClr>
          </a:sp3d>
        </p:spPr>
        <p:txBody>
          <a:bodyPr wrap="none" anchor="ctr">
            <a:flatTx/>
          </a:bodyPr>
          <a:lstStyle/>
          <a:p>
            <a:pPr marL="0" marR="0" lvl="0" indent="0" algn="ctr" defTabSz="28932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nstantia"/>
                <a:ea typeface="+mn-ea"/>
                <a:cs typeface="Arial" panose="020B0604020202020204" pitchFamily="34" charset="0"/>
              </a:rPr>
              <a:t>تدوين الملاحظات </a:t>
            </a:r>
          </a:p>
          <a:p>
            <a:pPr marL="0" marR="0" lvl="0" indent="0" algn="ctr" defTabSz="28932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nstantia"/>
                <a:ea typeface="+mn-ea"/>
                <a:cs typeface="Arial" panose="020B0604020202020204" pitchFamily="34" charset="0"/>
              </a:rPr>
              <a:t>والحل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nstantia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7006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500"/>
                                        <p:tgtEl>
                                          <p:spTgt spid="184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500"/>
                                        <p:tgtEl>
                                          <p:spTgt spid="18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4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4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500"/>
                                        <p:tgtEl>
                                          <p:spTgt spid="184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4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4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500"/>
                                        <p:tgtEl>
                                          <p:spTgt spid="184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4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4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500"/>
                                        <p:tgtEl>
                                          <p:spTgt spid="184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4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4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500"/>
                                        <p:tgtEl>
                                          <p:spTgt spid="184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5" dur="500"/>
                                        <p:tgtEl>
                                          <p:spTgt spid="184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43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43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43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4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300"/>
                            </p:stCondLst>
                            <p:childTnLst>
                              <p:par>
                                <p:cTn id="54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43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43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843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43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6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6299"/>
                            </p:stCondLst>
                            <p:childTnLst>
                              <p:par>
                                <p:cTn id="7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84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84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843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8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7574"/>
                            </p:stCondLst>
                            <p:childTnLst>
                              <p:par>
                                <p:cTn id="8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84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84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843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8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8424"/>
                            </p:stCondLst>
                            <p:childTnLst>
                              <p:par>
                                <p:cTn id="9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84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84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843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8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9549"/>
                            </p:stCondLst>
                            <p:childTnLst>
                              <p:par>
                                <p:cTn id="9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49"/>
                            </p:stCondLst>
                            <p:childTnLst>
                              <p:par>
                                <p:cTn id="10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2" grpId="0" animBg="1"/>
      <p:bldP spid="184323" grpId="0" animBg="1"/>
      <p:bldP spid="184324" grpId="0" animBg="1"/>
      <p:bldP spid="184325" grpId="0" animBg="1"/>
      <p:bldP spid="184326" grpId="0" animBg="1"/>
      <p:bldP spid="184327" grpId="0" animBg="1"/>
      <p:bldP spid="184328" grpId="0" animBg="1"/>
      <p:bldP spid="184335" grpId="0" animBg="1"/>
      <p:bldP spid="184336" grpId="0" animBg="1"/>
      <p:bldP spid="184337" grpId="0" animBg="1"/>
      <p:bldP spid="184338" grpId="0" animBg="1"/>
      <p:bldP spid="184339" grpId="0" animBg="1"/>
      <p:bldP spid="184341" grpId="0" animBg="1"/>
      <p:bldP spid="184344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مربع نص 1">
            <a:extLst>
              <a:ext uri="{FF2B5EF4-FFF2-40B4-BE49-F238E27FC236}">
                <a16:creationId xmlns:a16="http://schemas.microsoft.com/office/drawing/2014/main" id="{0D4A6DC5-FC39-4B65-ABDD-8876AA7D44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260648"/>
            <a:ext cx="7691143" cy="6055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58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6858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defTabSz="6858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defTabSz="6858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defTabSz="6858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385763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تم الاستفادة </a:t>
            </a:r>
          </a:p>
          <a:p>
            <a:pPr marL="0" marR="0" lvl="0" indent="0" algn="ctr" defTabSz="514350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Sultan bold" pitchFamily="2" charset="-78"/>
              </a:rPr>
              <a:t>من الأعضاء في منتديات يزيد</a:t>
            </a:r>
            <a:endParaRPr kumimoji="0" lang="ar-SA" altLang="ar-SA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Sultan bold" pitchFamily="2" charset="-78"/>
            </a:endParaRPr>
          </a:p>
          <a:p>
            <a:pPr marL="0" marR="0" lvl="0" indent="0" algn="ctr" defTabSz="385763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عرض بوربوينت</a:t>
            </a:r>
          </a:p>
          <a:p>
            <a:pPr marL="0" marR="0" lvl="0" indent="0" algn="ctr" defTabSz="385763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من إعداد العضو: تركي30</a:t>
            </a:r>
          </a:p>
          <a:p>
            <a:pPr marL="0" marR="0" lvl="0" indent="0" algn="ctr" defTabSz="385763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وحلول العضو:</a:t>
            </a:r>
          </a:p>
          <a:p>
            <a:pPr marL="0" marR="0" lvl="0" indent="0" algn="ctr" defTabSz="385763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عقيل الزبيدي </a:t>
            </a:r>
          </a:p>
          <a:p>
            <a:pPr marL="0" marR="0" lvl="0" indent="0" algn="ctr" defTabSz="385763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Sultan bold" pitchFamily="2" charset="-78"/>
              </a:rPr>
              <a:t>وحلول الاستاذ:</a:t>
            </a:r>
          </a:p>
          <a:p>
            <a:pPr marL="0" marR="0" lvl="0" indent="0" algn="ctr" defTabSz="385763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أحمد صالح الديني</a:t>
            </a:r>
          </a:p>
          <a:p>
            <a:pPr marL="0" marR="0" lvl="0" indent="0" algn="ctr" defTabSz="385763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ومذكرة الأستاذ موسى</a:t>
            </a:r>
          </a:p>
          <a:p>
            <a:pPr marL="0" marR="0" lvl="0" indent="0" algn="ctr" defTabSz="385763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الواجب المختصر و الشامل للنسبة المئوية جميع ما تحتاجه من تمارين و بطرق سهلة و بسيطة موسى</a:t>
            </a:r>
          </a:p>
          <a:p>
            <a:pPr marL="0" marR="0" lvl="0" indent="0" algn="ctr" defTabSz="385763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جزاهم الله خير  وأجزل لهم المثوبة</a:t>
            </a:r>
          </a:p>
          <a:p>
            <a:pPr marL="0" marR="0" lvl="0" indent="0" algn="ctr" defTabSz="385763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اللهم ارحم عقيل وتركي واغفر لهما وتجاوز عنهما وارفع منزلتهما  في الجنة</a:t>
            </a:r>
          </a:p>
          <a:p>
            <a:pPr marL="0" marR="0" lvl="0" indent="0" algn="ctr" defTabSz="385763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وأكفهما هم الآخرة كما كفونا هم الدنيا</a:t>
            </a:r>
          </a:p>
        </p:txBody>
      </p:sp>
    </p:spTree>
    <p:extLst>
      <p:ext uri="{BB962C8B-B14F-4D97-AF65-F5344CB8AC3E}">
        <p14:creationId xmlns:p14="http://schemas.microsoft.com/office/powerpoint/2010/main" val="2751356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ربع نص 8">
            <a:extLst>
              <a:ext uri="{FF2B5EF4-FFF2-40B4-BE49-F238E27FC236}">
                <a16:creationId xmlns:a16="http://schemas.microsoft.com/office/drawing/2014/main" id="{6D976207-ED0C-4884-8E08-E848AA87D374}"/>
              </a:ext>
            </a:extLst>
          </p:cNvPr>
          <p:cNvSpPr txBox="1"/>
          <p:nvPr/>
        </p:nvSpPr>
        <p:spPr>
          <a:xfrm>
            <a:off x="544936" y="1663293"/>
            <a:ext cx="5560898" cy="38779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defTabSz="457200" rtl="0">
              <a:lnSpc>
                <a:spcPct val="150000"/>
              </a:lnSpc>
            </a:pPr>
            <a:r>
              <a:rPr lang="ar-SA" sz="3600" dirty="0">
                <a:solidFill>
                  <a:prstClr val="black"/>
                </a:solidFill>
                <a:cs typeface="PT Bold Heading" panose="02010400000000000000" pitchFamily="2" charset="-78"/>
              </a:rPr>
              <a:t>-  </a:t>
            </a:r>
            <a:r>
              <a:rPr lang="ar-SA" sz="3200" dirty="0">
                <a:solidFill>
                  <a:prstClr val="black"/>
                </a:solidFill>
                <a:cs typeface="PT Bold Heading" panose="02010400000000000000" pitchFamily="2" charset="-78"/>
              </a:rPr>
              <a:t>أدواتك  ( كتاب ، أقلام )</a:t>
            </a:r>
          </a:p>
          <a:p>
            <a:pPr defTabSz="457200" rtl="0">
              <a:lnSpc>
                <a:spcPct val="150000"/>
              </a:lnSpc>
            </a:pPr>
            <a:r>
              <a:rPr lang="ar-SA" sz="3200" dirty="0">
                <a:solidFill>
                  <a:prstClr val="black"/>
                </a:solidFill>
                <a:cs typeface="PT Bold Heading" panose="02010400000000000000" pitchFamily="2" charset="-78"/>
              </a:rPr>
              <a:t>-  السبورة الصغيرة والأقلام والأرقام </a:t>
            </a:r>
          </a:p>
          <a:p>
            <a:pPr defTabSz="457200" rtl="0">
              <a:lnSpc>
                <a:spcPct val="150000"/>
              </a:lnSpc>
            </a:pPr>
            <a:r>
              <a:rPr lang="ar-SA" sz="3200" dirty="0">
                <a:solidFill>
                  <a:prstClr val="black"/>
                </a:solidFill>
                <a:cs typeface="PT Bold Heading" panose="02010400000000000000" pitchFamily="2" charset="-78"/>
              </a:rPr>
              <a:t>-  قراءة القواعد الصفية</a:t>
            </a:r>
          </a:p>
          <a:p>
            <a:pPr defTabSz="457200" rtl="0">
              <a:lnSpc>
                <a:spcPct val="150000"/>
              </a:lnSpc>
            </a:pPr>
            <a:r>
              <a:rPr lang="ar-SA" sz="3200" dirty="0">
                <a:solidFill>
                  <a:prstClr val="black"/>
                </a:solidFill>
                <a:cs typeface="PT Bold Heading" panose="02010400000000000000" pitchFamily="2" charset="-78"/>
              </a:rPr>
              <a:t>-  القائدة ... جاهزة</a:t>
            </a:r>
          </a:p>
          <a:p>
            <a:pPr defTabSz="457200" rtl="0">
              <a:lnSpc>
                <a:spcPct val="150000"/>
              </a:lnSpc>
            </a:pPr>
            <a:r>
              <a:rPr lang="ar-SA" sz="3200" dirty="0">
                <a:solidFill>
                  <a:prstClr val="black"/>
                </a:solidFill>
                <a:cs typeface="PT Bold Heading" panose="02010400000000000000" pitchFamily="2" charset="-78"/>
              </a:rPr>
              <a:t>-  الكاتبة ... جاهزة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5F902CF7-EA92-4C00-896E-382B5E7CA2F2}"/>
              </a:ext>
            </a:extLst>
          </p:cNvPr>
          <p:cNvSpPr txBox="1"/>
          <p:nvPr/>
        </p:nvSpPr>
        <p:spPr>
          <a:xfrm>
            <a:off x="683568" y="5733256"/>
            <a:ext cx="317172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defTabSz="457200" rtl="0"/>
            <a:r>
              <a:rPr lang="ar-SA" sz="4000" dirty="0">
                <a:solidFill>
                  <a:srgbClr val="C00000"/>
                </a:solidFill>
                <a:cs typeface="mohammad bold art 1" pitchFamily="2" charset="-78"/>
              </a:rPr>
              <a:t>بسم الله نبدأ ...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6F7F0941-30F1-4693-A6CF-741D96E1EE9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61574" y="1556792"/>
            <a:ext cx="1921669" cy="2914650"/>
          </a:xfrm>
          <a:prstGeom prst="rect">
            <a:avLst/>
          </a:prstGeom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249032F5-ABE8-4779-8F49-6A805E878EC5}"/>
              </a:ext>
            </a:extLst>
          </p:cNvPr>
          <p:cNvSpPr txBox="1"/>
          <p:nvPr/>
        </p:nvSpPr>
        <p:spPr>
          <a:xfrm>
            <a:off x="6761587" y="2636912"/>
            <a:ext cx="1821656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defTabSz="457200" rtl="0"/>
            <a:r>
              <a:rPr lang="ar-SA" sz="6600" dirty="0">
                <a:solidFill>
                  <a:srgbClr val="C4220D">
                    <a:lumMod val="75000"/>
                  </a:srgbClr>
                </a:solidFill>
                <a:latin typeface="Aljazeera" panose="02000000000000000000" pitchFamily="2" charset="-78"/>
                <a:cs typeface="Aljazeera" panose="02000000000000000000" pitchFamily="2" charset="-78"/>
              </a:rPr>
              <a:t>نستعد</a:t>
            </a:r>
            <a:endParaRPr lang="ar-SA" dirty="0">
              <a:solidFill>
                <a:srgbClr val="C4220D">
                  <a:lumMod val="75000"/>
                </a:srgbClr>
              </a:solidFill>
              <a:latin typeface="Aljazeera" panose="02000000000000000000" pitchFamily="2" charset="-78"/>
              <a:cs typeface="Aljazeer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55066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75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75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75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75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 flipV="1">
            <a:off x="-108520" y="-323944"/>
            <a:ext cx="1152128" cy="1311986"/>
          </a:xfrm>
          <a:custGeom>
            <a:avLst/>
            <a:gdLst>
              <a:gd name="connsiteX0" fmla="*/ 0 w 4649118"/>
              <a:gd name="connsiteY0" fmla="*/ 3602516 h 3602516"/>
              <a:gd name="connsiteX1" fmla="*/ 2324559 w 4649118"/>
              <a:gd name="connsiteY1" fmla="*/ 2702688 h 3602516"/>
              <a:gd name="connsiteX2" fmla="*/ 4649118 w 4649118"/>
              <a:gd name="connsiteY2" fmla="*/ 3602516 h 3602516"/>
              <a:gd name="connsiteX3" fmla="*/ 2324559 w 4649118"/>
              <a:gd name="connsiteY3" fmla="*/ 0 h 360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49118" h="3602516">
                <a:moveTo>
                  <a:pt x="0" y="3602516"/>
                </a:moveTo>
                <a:lnTo>
                  <a:pt x="2324559" y="2702688"/>
                </a:lnTo>
                <a:lnTo>
                  <a:pt x="4649118" y="3602516"/>
                </a:lnTo>
                <a:lnTo>
                  <a:pt x="2324559" y="0"/>
                </a:lnTo>
                <a:close/>
              </a:path>
            </a:pathLst>
          </a:custGeom>
          <a:gradFill>
            <a:gsLst>
              <a:gs pos="92656">
                <a:schemeClr val="accent5">
                  <a:lumMod val="40000"/>
                  <a:lumOff val="60000"/>
                </a:schemeClr>
              </a:gs>
              <a:gs pos="0">
                <a:schemeClr val="accent4">
                  <a:lumMod val="40000"/>
                  <a:lumOff val="60000"/>
                </a:schemeClr>
              </a:gs>
              <a:gs pos="11009">
                <a:schemeClr val="accent4">
                  <a:lumMod val="60000"/>
                  <a:lumOff val="40000"/>
                </a:schemeClr>
              </a:gs>
              <a:gs pos="74000">
                <a:schemeClr val="accent5">
                  <a:lumMod val="40000"/>
                  <a:lumOff val="60000"/>
                </a:schemeClr>
              </a:gs>
              <a:gs pos="23828">
                <a:schemeClr val="accent4">
                  <a:lumMod val="40000"/>
                  <a:lumOff val="60000"/>
                </a:schemeClr>
              </a:gs>
              <a:gs pos="83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40000"/>
                  <a:lumOff val="6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Diamond 3">
            <a:extLst>
              <a:ext uri="{FF2B5EF4-FFF2-40B4-BE49-F238E27FC236}">
                <a16:creationId xmlns:a16="http://schemas.microsoft.com/office/drawing/2014/main" id="{CBF0FE28-2D30-E529-F8C0-49E72488F22E}"/>
              </a:ext>
            </a:extLst>
          </p:cNvPr>
          <p:cNvSpPr/>
          <p:nvPr/>
        </p:nvSpPr>
        <p:spPr>
          <a:xfrm>
            <a:off x="7229920" y="-1035496"/>
            <a:ext cx="1676024" cy="2304256"/>
          </a:xfrm>
          <a:prstGeom prst="diamond">
            <a:avLst/>
          </a:prstGeom>
          <a:gradFill flip="none" rotWithShape="1">
            <a:gsLst>
              <a:gs pos="92656">
                <a:schemeClr val="accent2"/>
              </a:gs>
              <a:gs pos="0">
                <a:schemeClr val="accent3"/>
              </a:gs>
              <a:gs pos="74000">
                <a:schemeClr val="accent2"/>
              </a:gs>
              <a:gs pos="23828">
                <a:srgbClr val="FF3D3E"/>
              </a:gs>
              <a:gs pos="83000">
                <a:schemeClr val="accent2"/>
              </a:gs>
              <a:gs pos="100000">
                <a:schemeClr val="accent2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20719DD-30ED-4A40-8805-F9624038B64D}"/>
              </a:ext>
            </a:extLst>
          </p:cNvPr>
          <p:cNvGrpSpPr/>
          <p:nvPr/>
        </p:nvGrpSpPr>
        <p:grpSpPr>
          <a:xfrm flipH="1">
            <a:off x="4932039" y="-21131"/>
            <a:ext cx="4264509" cy="929150"/>
            <a:chOff x="0" y="0"/>
            <a:chExt cx="11523664" cy="1997050"/>
          </a:xfrm>
        </p:grpSpPr>
        <p:sp>
          <p:nvSpPr>
            <p:cNvPr id="44" name="Shape">
              <a:extLst>
                <a:ext uri="{FF2B5EF4-FFF2-40B4-BE49-F238E27FC236}">
                  <a16:creationId xmlns:a16="http://schemas.microsoft.com/office/drawing/2014/main" id="{F69A01B3-F50C-4367-B1D7-BD430FF9BA62}"/>
                </a:ext>
              </a:extLst>
            </p:cNvPr>
            <p:cNvSpPr/>
            <p:nvPr/>
          </p:nvSpPr>
          <p:spPr>
            <a:xfrm>
              <a:off x="0" y="0"/>
              <a:ext cx="5438535" cy="19970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8650" extrusionOk="0">
                  <a:moveTo>
                    <a:pt x="0" y="12912"/>
                  </a:moveTo>
                  <a:cubicBezTo>
                    <a:pt x="0" y="12912"/>
                    <a:pt x="3444" y="21600"/>
                    <a:pt x="8853" y="17595"/>
                  </a:cubicBezTo>
                  <a:cubicBezTo>
                    <a:pt x="13537" y="14127"/>
                    <a:pt x="16451" y="0"/>
                    <a:pt x="21600" y="0"/>
                  </a:cubicBezTo>
                  <a:lnTo>
                    <a:pt x="0" y="0"/>
                  </a:lnTo>
                  <a:cubicBezTo>
                    <a:pt x="0" y="0"/>
                    <a:pt x="0" y="12912"/>
                    <a:pt x="0" y="12912"/>
                  </a:cubicBezTo>
                  <a:close/>
                </a:path>
              </a:pathLst>
            </a:custGeom>
            <a:gradFill>
              <a:gsLst>
                <a:gs pos="20000">
                  <a:schemeClr val="accent5"/>
                </a:gs>
                <a:gs pos="72000">
                  <a:schemeClr val="accent6"/>
                </a:gs>
              </a:gsLst>
            </a:gra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22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Shape">
              <a:extLst>
                <a:ext uri="{FF2B5EF4-FFF2-40B4-BE49-F238E27FC236}">
                  <a16:creationId xmlns:a16="http://schemas.microsoft.com/office/drawing/2014/main" id="{AC7657DD-0415-4BDE-B6EB-C8EA22DB2995}"/>
                </a:ext>
              </a:extLst>
            </p:cNvPr>
            <p:cNvSpPr/>
            <p:nvPr/>
          </p:nvSpPr>
          <p:spPr>
            <a:xfrm>
              <a:off x="0" y="0"/>
              <a:ext cx="5438535" cy="1518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8650" extrusionOk="0">
                  <a:moveTo>
                    <a:pt x="0" y="12912"/>
                  </a:moveTo>
                  <a:cubicBezTo>
                    <a:pt x="0" y="12912"/>
                    <a:pt x="3444" y="21600"/>
                    <a:pt x="8853" y="17595"/>
                  </a:cubicBezTo>
                  <a:cubicBezTo>
                    <a:pt x="13537" y="14127"/>
                    <a:pt x="16451" y="0"/>
                    <a:pt x="21600" y="0"/>
                  </a:cubicBezTo>
                  <a:lnTo>
                    <a:pt x="0" y="0"/>
                  </a:lnTo>
                  <a:cubicBezTo>
                    <a:pt x="0" y="0"/>
                    <a:pt x="0" y="12912"/>
                    <a:pt x="0" y="12912"/>
                  </a:cubicBez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62000">
                  <a:schemeClr val="accent6"/>
                </a:gs>
              </a:gsLst>
            </a:gra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22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Shape">
              <a:extLst>
                <a:ext uri="{FF2B5EF4-FFF2-40B4-BE49-F238E27FC236}">
                  <a16:creationId xmlns:a16="http://schemas.microsoft.com/office/drawing/2014/main" id="{C1648A76-F26B-4480-8801-C6704CFF7D84}"/>
                </a:ext>
              </a:extLst>
            </p:cNvPr>
            <p:cNvSpPr/>
            <p:nvPr/>
          </p:nvSpPr>
          <p:spPr>
            <a:xfrm>
              <a:off x="0" y="0"/>
              <a:ext cx="11523664" cy="18619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9412" extrusionOk="0">
                  <a:moveTo>
                    <a:pt x="21600" y="0"/>
                  </a:moveTo>
                  <a:cubicBezTo>
                    <a:pt x="21600" y="0"/>
                    <a:pt x="18015" y="16554"/>
                    <a:pt x="11571" y="5754"/>
                  </a:cubicBezTo>
                  <a:cubicBezTo>
                    <a:pt x="5127" y="-5046"/>
                    <a:pt x="0" y="6618"/>
                    <a:pt x="0" y="6618"/>
                  </a:cubicBezTo>
                  <a:lnTo>
                    <a:pt x="0" y="0"/>
                  </a:lnTo>
                  <a:cubicBezTo>
                    <a:pt x="0" y="0"/>
                    <a:pt x="21600" y="0"/>
                    <a:pt x="21600" y="0"/>
                  </a:cubicBezTo>
                  <a:close/>
                </a:path>
              </a:pathLst>
            </a:custGeom>
            <a:gradFill>
              <a:gsLst>
                <a:gs pos="60000">
                  <a:schemeClr val="accent4"/>
                </a:gs>
                <a:gs pos="100000">
                  <a:schemeClr val="accent5"/>
                </a:gs>
              </a:gsLst>
            </a:gra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22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Shape">
              <a:extLst>
                <a:ext uri="{FF2B5EF4-FFF2-40B4-BE49-F238E27FC236}">
                  <a16:creationId xmlns:a16="http://schemas.microsoft.com/office/drawing/2014/main" id="{634A59E8-2917-4524-AE27-8F37C88E561F}"/>
                </a:ext>
              </a:extLst>
            </p:cNvPr>
            <p:cNvSpPr/>
            <p:nvPr/>
          </p:nvSpPr>
          <p:spPr>
            <a:xfrm>
              <a:off x="0" y="0"/>
              <a:ext cx="11523664" cy="11834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9412" extrusionOk="0">
                  <a:moveTo>
                    <a:pt x="21600" y="0"/>
                  </a:moveTo>
                  <a:cubicBezTo>
                    <a:pt x="21600" y="0"/>
                    <a:pt x="18015" y="16554"/>
                    <a:pt x="11571" y="5754"/>
                  </a:cubicBezTo>
                  <a:cubicBezTo>
                    <a:pt x="5127" y="-5046"/>
                    <a:pt x="0" y="6618"/>
                    <a:pt x="0" y="6618"/>
                  </a:cubicBezTo>
                  <a:lnTo>
                    <a:pt x="0" y="0"/>
                  </a:lnTo>
                  <a:cubicBezTo>
                    <a:pt x="0" y="0"/>
                    <a:pt x="21600" y="0"/>
                    <a:pt x="21600" y="0"/>
                  </a:cubicBezTo>
                  <a:close/>
                </a:path>
              </a:pathLst>
            </a:custGeom>
            <a:gradFill>
              <a:gsLst>
                <a:gs pos="8000">
                  <a:schemeClr val="accent4"/>
                </a:gs>
                <a:gs pos="76000">
                  <a:schemeClr val="accent5"/>
                </a:gs>
              </a:gsLst>
            </a:gra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22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783B7C4-6219-4192-AE2E-329BDBB7D892}"/>
              </a:ext>
            </a:extLst>
          </p:cNvPr>
          <p:cNvGrpSpPr/>
          <p:nvPr/>
        </p:nvGrpSpPr>
        <p:grpSpPr>
          <a:xfrm flipH="1">
            <a:off x="0" y="5915354"/>
            <a:ext cx="6285829" cy="947717"/>
            <a:chOff x="0" y="4145980"/>
            <a:chExt cx="12190322" cy="2708685"/>
          </a:xfrm>
        </p:grpSpPr>
        <p:sp>
          <p:nvSpPr>
            <p:cNvPr id="57" name="Shape">
              <a:extLst>
                <a:ext uri="{FF2B5EF4-FFF2-40B4-BE49-F238E27FC236}">
                  <a16:creationId xmlns:a16="http://schemas.microsoft.com/office/drawing/2014/main" id="{42FB9B08-5248-4DF7-B181-666EC4A4ABBE}"/>
                </a:ext>
              </a:extLst>
            </p:cNvPr>
            <p:cNvSpPr/>
            <p:nvPr/>
          </p:nvSpPr>
          <p:spPr>
            <a:xfrm>
              <a:off x="0" y="4145980"/>
              <a:ext cx="12190322" cy="27086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876" extrusionOk="0">
                  <a:moveTo>
                    <a:pt x="12796" y="7279"/>
                  </a:moveTo>
                  <a:cubicBezTo>
                    <a:pt x="6734" y="21599"/>
                    <a:pt x="1977" y="19295"/>
                    <a:pt x="0" y="14999"/>
                  </a:cubicBezTo>
                  <a:lnTo>
                    <a:pt x="0" y="20875"/>
                  </a:lnTo>
                  <a:lnTo>
                    <a:pt x="21600" y="20875"/>
                  </a:lnTo>
                  <a:lnTo>
                    <a:pt x="21600" y="3710"/>
                  </a:lnTo>
                  <a:cubicBezTo>
                    <a:pt x="21242" y="2616"/>
                    <a:pt x="20203" y="0"/>
                    <a:pt x="18450" y="0"/>
                  </a:cubicBezTo>
                  <a:cubicBezTo>
                    <a:pt x="17036" y="-1"/>
                    <a:pt x="15157" y="1701"/>
                    <a:pt x="12796" y="7279"/>
                  </a:cubicBezTo>
                </a:path>
              </a:pathLst>
            </a:custGeom>
            <a:gradFill>
              <a:gsLst>
                <a:gs pos="63000">
                  <a:schemeClr val="accent2"/>
                </a:gs>
                <a:gs pos="100000">
                  <a:schemeClr val="accent3"/>
                </a:gs>
              </a:gsLst>
            </a:gra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22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Shape">
              <a:extLst>
                <a:ext uri="{FF2B5EF4-FFF2-40B4-BE49-F238E27FC236}">
                  <a16:creationId xmlns:a16="http://schemas.microsoft.com/office/drawing/2014/main" id="{32010E72-E47C-4C89-82F2-62EFD296809D}"/>
                </a:ext>
              </a:extLst>
            </p:cNvPr>
            <p:cNvSpPr/>
            <p:nvPr/>
          </p:nvSpPr>
          <p:spPr>
            <a:xfrm>
              <a:off x="0" y="4869780"/>
              <a:ext cx="12190322" cy="19848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876" extrusionOk="0">
                  <a:moveTo>
                    <a:pt x="12796" y="7279"/>
                  </a:moveTo>
                  <a:cubicBezTo>
                    <a:pt x="6734" y="21599"/>
                    <a:pt x="1977" y="19295"/>
                    <a:pt x="0" y="14999"/>
                  </a:cubicBezTo>
                  <a:lnTo>
                    <a:pt x="0" y="20875"/>
                  </a:lnTo>
                  <a:lnTo>
                    <a:pt x="21600" y="20875"/>
                  </a:lnTo>
                  <a:lnTo>
                    <a:pt x="21600" y="3710"/>
                  </a:lnTo>
                  <a:cubicBezTo>
                    <a:pt x="21242" y="2616"/>
                    <a:pt x="20203" y="0"/>
                    <a:pt x="18450" y="0"/>
                  </a:cubicBezTo>
                  <a:cubicBezTo>
                    <a:pt x="17036" y="-1"/>
                    <a:pt x="15157" y="1701"/>
                    <a:pt x="12796" y="7279"/>
                  </a:cubicBezTo>
                </a:path>
              </a:pathLst>
            </a:custGeom>
            <a:gradFill>
              <a:gsLst>
                <a:gs pos="13000">
                  <a:schemeClr val="accent2"/>
                </a:gs>
                <a:gs pos="84000">
                  <a:schemeClr val="accent3"/>
                </a:gs>
              </a:gsLst>
            </a:gra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22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" name="صورة 4">
            <a:extLst>
              <a:ext uri="{FF2B5EF4-FFF2-40B4-BE49-F238E27FC236}">
                <a16:creationId xmlns:a16="http://schemas.microsoft.com/office/drawing/2014/main" id="{D2635903-A6C9-CB12-D6D5-E4F02FA9A7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588" y="1035912"/>
            <a:ext cx="5840823" cy="4752820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D8EE9C29-EC18-A60C-F762-377B859F11F8}"/>
              </a:ext>
            </a:extLst>
          </p:cNvPr>
          <p:cNvSpPr txBox="1"/>
          <p:nvPr/>
        </p:nvSpPr>
        <p:spPr>
          <a:xfrm rot="20833756">
            <a:off x="3086977" y="3701185"/>
            <a:ext cx="270953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l-QuranAlKareem" panose="02000000000000000000" pitchFamily="2" charset="-78"/>
                <a:ea typeface="+mn-ea"/>
                <a:cs typeface="FS_Diwany_Border" pitchFamily="2" charset="-78"/>
              </a:rPr>
              <a:t>أسعد الله صباحكم ونور قلوبكم</a:t>
            </a:r>
          </a:p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l-QuranAlKareem" panose="02000000000000000000" pitchFamily="2" charset="-78"/>
                <a:ea typeface="+mn-ea"/>
                <a:cs typeface="FS_Diwany_Border" pitchFamily="2" charset="-78"/>
              </a:rPr>
              <a:t>ورزقكم السعادة والرضى والعافية</a:t>
            </a:r>
            <a:endParaRPr kumimoji="0" lang="ar-SA" sz="24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l-QuranAlKareem" panose="02000000000000000000" pitchFamily="2" charset="-78"/>
              <a:ea typeface="+mn-ea"/>
              <a:cs typeface="Al-QuranAlKareem" panose="02000000000000000000" pitchFamily="2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960C46AD-6429-CE83-F594-FFE603C3A6B3}"/>
              </a:ext>
            </a:extLst>
          </p:cNvPr>
          <p:cNvSpPr txBox="1"/>
          <p:nvPr/>
        </p:nvSpPr>
        <p:spPr>
          <a:xfrm rot="20833756">
            <a:off x="3904565" y="2672839"/>
            <a:ext cx="17798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l-QuranAlKareem" panose="02000000000000000000" pitchFamily="2" charset="-78"/>
                <a:ea typeface="+mn-ea"/>
                <a:cs typeface="FS_Diwany_Border" pitchFamily="2" charset="-78"/>
              </a:rPr>
              <a:t>صباح الخير</a:t>
            </a:r>
          </a:p>
        </p:txBody>
      </p:sp>
    </p:spTree>
    <p:extLst>
      <p:ext uri="{BB962C8B-B14F-4D97-AF65-F5344CB8AC3E}">
        <p14:creationId xmlns:p14="http://schemas.microsoft.com/office/powerpoint/2010/main" val="146985565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3" name="Google Shape;273;p21">
            <a:extLst>
              <a:ext uri="{FF2B5EF4-FFF2-40B4-BE49-F238E27FC236}">
                <a16:creationId xmlns:a16="http://schemas.microsoft.com/office/drawing/2014/main" id="{AE212652-7E48-77D4-27EA-A3249277D43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1341438"/>
            <a:ext cx="9144000" cy="0"/>
          </a:xfrm>
          <a:prstGeom prst="straightConnector1">
            <a:avLst/>
          </a:prstGeom>
          <a:noFill/>
          <a:ln w="19050">
            <a:solidFill>
              <a:srgbClr val="414455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4" name="Google Shape;274;p21">
            <a:extLst>
              <a:ext uri="{FF2B5EF4-FFF2-40B4-BE49-F238E27FC236}">
                <a16:creationId xmlns:a16="http://schemas.microsoft.com/office/drawing/2014/main" id="{AEA12C2A-C68F-3EFA-92B6-5825DB3076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125538"/>
            <a:ext cx="1800225" cy="431800"/>
          </a:xfrm>
          <a:prstGeom prst="roundRect">
            <a:avLst>
              <a:gd name="adj" fmla="val 16667"/>
            </a:avLst>
          </a:prstGeom>
          <a:solidFill>
            <a:srgbClr val="40404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ar-SA" altLang="ar-SA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Trebuchet MS" panose="020B0603020202020204" pitchFamily="34" charset="0"/>
              </a:rPr>
              <a:t>مهارة سابقة</a:t>
            </a:r>
          </a:p>
        </p:txBody>
      </p:sp>
      <p:sp>
        <p:nvSpPr>
          <p:cNvPr id="275" name="Google Shape;275;p21">
            <a:extLst>
              <a:ext uri="{FF2B5EF4-FFF2-40B4-BE49-F238E27FC236}">
                <a16:creationId xmlns:a16="http://schemas.microsoft.com/office/drawing/2014/main" id="{C8052E8A-E86A-4D72-8577-486BF6F87D82}"/>
              </a:ext>
            </a:extLst>
          </p:cNvPr>
          <p:cNvSpPr/>
          <p:nvPr/>
        </p:nvSpPr>
        <p:spPr>
          <a:xfrm>
            <a:off x="714375" y="2941638"/>
            <a:ext cx="3067050" cy="639762"/>
          </a:xfrm>
          <a:prstGeom prst="rect">
            <a:avLst/>
          </a:prstGeom>
          <a:solidFill>
            <a:srgbClr val="404040"/>
          </a:solidFill>
          <a:ln w="1270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38100" dir="5400000" algn="ctr" rotWithShape="0">
              <a:srgbClr val="000000">
                <a:alpha val="37647"/>
              </a:srgbClr>
            </a:outerShdw>
          </a:effectLst>
        </p:spPr>
        <p:txBody>
          <a:bodyPr spcFirstLastPara="1" lIns="91425" tIns="45700" rIns="91425" bIns="4570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76" name="Google Shape;276;p21">
            <a:extLst>
              <a:ext uri="{FF2B5EF4-FFF2-40B4-BE49-F238E27FC236}">
                <a16:creationId xmlns:a16="http://schemas.microsoft.com/office/drawing/2014/main" id="{0D018537-6975-4DAE-036D-121DD8E28A08}"/>
              </a:ext>
            </a:extLst>
          </p:cNvPr>
          <p:cNvSpPr/>
          <p:nvPr/>
        </p:nvSpPr>
        <p:spPr>
          <a:xfrm>
            <a:off x="609600" y="3581400"/>
            <a:ext cx="3275013" cy="669925"/>
          </a:xfrm>
          <a:custGeom>
            <a:avLst/>
            <a:gdLst/>
            <a:ahLst/>
            <a:cxnLst/>
            <a:rect l="l" t="t" r="r" b="b"/>
            <a:pathLst>
              <a:path w="2538189" h="451098" extrusionOk="0">
                <a:moveTo>
                  <a:pt x="85725" y="0"/>
                </a:moveTo>
                <a:lnTo>
                  <a:pt x="2461989" y="0"/>
                </a:lnTo>
                <a:lnTo>
                  <a:pt x="2538189" y="451098"/>
                </a:lnTo>
                <a:lnTo>
                  <a:pt x="0" y="451098"/>
                </a:lnTo>
                <a:lnTo>
                  <a:pt x="85725" y="0"/>
                </a:lnTo>
                <a:close/>
              </a:path>
            </a:pathLst>
          </a:custGeom>
          <a:solidFill>
            <a:srgbClr val="404040"/>
          </a:solidFill>
          <a:ln w="1270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38100" dir="5400000" algn="ctr" rotWithShape="0">
              <a:srgbClr val="000000">
                <a:alpha val="37647"/>
              </a:srgbClr>
            </a:outerShdw>
          </a:effectLst>
        </p:spPr>
        <p:txBody>
          <a:bodyPr spcFirstLastPara="1" lIns="91425" tIns="45700" rIns="91425" bIns="4570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77" name="Google Shape;277;p21">
            <a:extLst>
              <a:ext uri="{FF2B5EF4-FFF2-40B4-BE49-F238E27FC236}">
                <a16:creationId xmlns:a16="http://schemas.microsoft.com/office/drawing/2014/main" id="{6DA41ED8-8CF3-FB92-89C8-D0979CDC2049}"/>
              </a:ext>
            </a:extLst>
          </p:cNvPr>
          <p:cNvSpPr/>
          <p:nvPr/>
        </p:nvSpPr>
        <p:spPr>
          <a:xfrm rot="10800000" flipH="1">
            <a:off x="609600" y="4225925"/>
            <a:ext cx="3275013" cy="668338"/>
          </a:xfrm>
          <a:custGeom>
            <a:avLst/>
            <a:gdLst/>
            <a:ahLst/>
            <a:cxnLst/>
            <a:rect l="l" t="t" r="r" b="b"/>
            <a:pathLst>
              <a:path w="2538189" h="451098" extrusionOk="0">
                <a:moveTo>
                  <a:pt x="85725" y="0"/>
                </a:moveTo>
                <a:lnTo>
                  <a:pt x="2461989" y="0"/>
                </a:lnTo>
                <a:lnTo>
                  <a:pt x="2538189" y="451098"/>
                </a:lnTo>
                <a:lnTo>
                  <a:pt x="0" y="451098"/>
                </a:lnTo>
                <a:lnTo>
                  <a:pt x="85725" y="0"/>
                </a:lnTo>
                <a:close/>
              </a:path>
            </a:pathLst>
          </a:custGeom>
          <a:solidFill>
            <a:srgbClr val="404040"/>
          </a:solidFill>
          <a:ln w="1270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38100" dir="5400000" algn="ctr" rotWithShape="0">
              <a:srgbClr val="000000">
                <a:alpha val="37647"/>
              </a:srgbClr>
            </a:outerShdw>
          </a:effectLst>
        </p:spPr>
        <p:txBody>
          <a:bodyPr spcFirstLastPara="1" lIns="91425" tIns="45700" rIns="91425" bIns="4570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78" name="Google Shape;278;p21">
            <a:extLst>
              <a:ext uri="{FF2B5EF4-FFF2-40B4-BE49-F238E27FC236}">
                <a16:creationId xmlns:a16="http://schemas.microsoft.com/office/drawing/2014/main" id="{4D164CB9-4AFA-36B7-646F-D1D10905C745}"/>
              </a:ext>
            </a:extLst>
          </p:cNvPr>
          <p:cNvSpPr/>
          <p:nvPr/>
        </p:nvSpPr>
        <p:spPr>
          <a:xfrm>
            <a:off x="609600" y="4894263"/>
            <a:ext cx="3275013" cy="668337"/>
          </a:xfrm>
          <a:custGeom>
            <a:avLst/>
            <a:gdLst/>
            <a:ahLst/>
            <a:cxnLst/>
            <a:rect l="l" t="t" r="r" b="b"/>
            <a:pathLst>
              <a:path w="2538189" h="451098" extrusionOk="0">
                <a:moveTo>
                  <a:pt x="85725" y="0"/>
                </a:moveTo>
                <a:lnTo>
                  <a:pt x="2461989" y="0"/>
                </a:lnTo>
                <a:lnTo>
                  <a:pt x="2538189" y="451098"/>
                </a:lnTo>
                <a:lnTo>
                  <a:pt x="0" y="451098"/>
                </a:lnTo>
                <a:lnTo>
                  <a:pt x="85725" y="0"/>
                </a:lnTo>
                <a:close/>
              </a:path>
            </a:pathLst>
          </a:custGeom>
          <a:solidFill>
            <a:srgbClr val="404040"/>
          </a:solidFill>
          <a:ln w="1270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38100" dir="5400000" algn="ctr" rotWithShape="0">
              <a:srgbClr val="000000">
                <a:alpha val="37647"/>
              </a:srgbClr>
            </a:outerShdw>
          </a:effectLst>
        </p:spPr>
        <p:txBody>
          <a:bodyPr spcFirstLastPara="1" lIns="91425" tIns="45700" rIns="91425" bIns="4570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279" name="Google Shape;279;p21">
            <a:extLst>
              <a:ext uri="{FF2B5EF4-FFF2-40B4-BE49-F238E27FC236}">
                <a16:creationId xmlns:a16="http://schemas.microsoft.com/office/drawing/2014/main" id="{777596AB-DF92-CA7B-A6E4-671634E605B3}"/>
              </a:ext>
            </a:extLst>
          </p:cNvPr>
          <p:cNvGrpSpPr>
            <a:grpSpLocks/>
          </p:cNvGrpSpPr>
          <p:nvPr/>
        </p:nvGrpSpPr>
        <p:grpSpPr bwMode="auto">
          <a:xfrm>
            <a:off x="1030288" y="2282825"/>
            <a:ext cx="2455862" cy="871538"/>
            <a:chOff x="886651" y="1654399"/>
            <a:chExt cx="2455361" cy="871479"/>
          </a:xfrm>
        </p:grpSpPr>
        <p:sp>
          <p:nvSpPr>
            <p:cNvPr id="280" name="Google Shape;280;p21">
              <a:extLst>
                <a:ext uri="{FF2B5EF4-FFF2-40B4-BE49-F238E27FC236}">
                  <a16:creationId xmlns:a16="http://schemas.microsoft.com/office/drawing/2014/main" id="{5EE4AC0E-9A17-A61E-BF87-88C3F02E657F}"/>
                </a:ext>
              </a:extLst>
            </p:cNvPr>
            <p:cNvSpPr/>
            <p:nvPr/>
          </p:nvSpPr>
          <p:spPr>
            <a:xfrm>
              <a:off x="886651" y="2436984"/>
              <a:ext cx="88882" cy="88894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1425" tIns="45700" rIns="91425" bIns="4570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81" name="Google Shape;281;p21">
              <a:extLst>
                <a:ext uri="{FF2B5EF4-FFF2-40B4-BE49-F238E27FC236}">
                  <a16:creationId xmlns:a16="http://schemas.microsoft.com/office/drawing/2014/main" id="{EC14A6F0-8422-6245-E2DA-C14EB0384078}"/>
                </a:ext>
              </a:extLst>
            </p:cNvPr>
            <p:cNvSpPr/>
            <p:nvPr/>
          </p:nvSpPr>
          <p:spPr>
            <a:xfrm>
              <a:off x="3253130" y="2430634"/>
              <a:ext cx="88882" cy="90481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1425" tIns="45700" rIns="91425" bIns="4570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grpSp>
          <p:nvGrpSpPr>
            <p:cNvPr id="125977" name="Google Shape;282;p21">
              <a:extLst>
                <a:ext uri="{FF2B5EF4-FFF2-40B4-BE49-F238E27FC236}">
                  <a16:creationId xmlns:a16="http://schemas.microsoft.com/office/drawing/2014/main" id="{7A620ADE-50CA-5D0C-C29B-0143B9FD40C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99871" y="1654399"/>
              <a:ext cx="2429149" cy="858325"/>
              <a:chOff x="899871" y="1654399"/>
              <a:chExt cx="2429149" cy="858325"/>
            </a:xfrm>
          </p:grpSpPr>
          <p:cxnSp>
            <p:nvCxnSpPr>
              <p:cNvPr id="283" name="Google Shape;283;p21">
                <a:extLst>
                  <a:ext uri="{FF2B5EF4-FFF2-40B4-BE49-F238E27FC236}">
                    <a16:creationId xmlns:a16="http://schemas.microsoft.com/office/drawing/2014/main" id="{292362E6-2E97-3043-14C3-6341717FFAFD}"/>
                  </a:ext>
                </a:extLst>
              </p:cNvPr>
              <p:cNvCxnSpPr>
                <a:stCxn id="284" idx="6"/>
                <a:endCxn id="281" idx="5"/>
              </p:cNvCxnSpPr>
              <p:nvPr/>
            </p:nvCxnSpPr>
            <p:spPr>
              <a:xfrm>
                <a:off x="2194484" y="1773454"/>
                <a:ext cx="1134830" cy="734962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14455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</p:cxnSp>
          <p:cxnSp>
            <p:nvCxnSpPr>
              <p:cNvPr id="285" name="Google Shape;285;p21">
                <a:extLst>
                  <a:ext uri="{FF2B5EF4-FFF2-40B4-BE49-F238E27FC236}">
                    <a16:creationId xmlns:a16="http://schemas.microsoft.com/office/drawing/2014/main" id="{654200E0-CA2E-4A88-3C0E-6D04C5F0D445}"/>
                  </a:ext>
                </a:extLst>
              </p:cNvPr>
              <p:cNvCxnSpPr>
                <a:stCxn id="0" idx="2"/>
                <a:endCxn id="280" idx="3"/>
              </p:cNvCxnSpPr>
              <p:nvPr/>
            </p:nvCxnSpPr>
            <p:spPr>
              <a:xfrm flipH="1">
                <a:off x="899348" y="1773454"/>
                <a:ext cx="1058646" cy="739725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14455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</p:cxnSp>
          <p:sp>
            <p:nvSpPr>
              <p:cNvPr id="284" name="Google Shape;284;p21">
                <a:extLst>
                  <a:ext uri="{FF2B5EF4-FFF2-40B4-BE49-F238E27FC236}">
                    <a16:creationId xmlns:a16="http://schemas.microsoft.com/office/drawing/2014/main" id="{F28430F3-AA9C-DB24-4465-722CF5F9F75E}"/>
                  </a:ext>
                </a:extLst>
              </p:cNvPr>
              <p:cNvSpPr/>
              <p:nvPr/>
            </p:nvSpPr>
            <p:spPr>
              <a:xfrm>
                <a:off x="1957971" y="1654399"/>
                <a:ext cx="237049" cy="237049"/>
              </a:xfrm>
              <a:prstGeom prst="ellipse">
                <a:avLst/>
              </a:prstGeom>
              <a:gradFill>
                <a:gsLst>
                  <a:gs pos="0">
                    <a:srgbClr val="FFFFFF"/>
                  </a:gs>
                  <a:gs pos="50000">
                    <a:srgbClr val="FFFFFF"/>
                  </a:gs>
                  <a:gs pos="100000">
                    <a:srgbClr val="FFFFFF"/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44450" dist="27940" dir="5400000" algn="ctr">
                  <a:srgbClr val="000000">
                    <a:alpha val="31764"/>
                  </a:srgbClr>
                </a:outerShdw>
              </a:effectLst>
            </p:spPr>
            <p:txBody>
              <a:bodyPr spcFirstLastPara="1" lIns="91425" tIns="45700" rIns="91425" bIns="4570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</p:grpSp>
      </p:grpSp>
      <p:sp>
        <p:nvSpPr>
          <p:cNvPr id="287" name="Google Shape;287;p21">
            <a:extLst>
              <a:ext uri="{FF2B5EF4-FFF2-40B4-BE49-F238E27FC236}">
                <a16:creationId xmlns:a16="http://schemas.microsoft.com/office/drawing/2014/main" id="{9969888A-9C2D-B593-B16A-1C31D58DEC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4612" y="3719512"/>
            <a:ext cx="1522399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Trebuchet MS" panose="020B0603020202020204" pitchFamily="34" charset="0"/>
              </a:rPr>
              <a:t>8</a:t>
            </a:r>
          </a:p>
        </p:txBody>
      </p:sp>
      <p:sp>
        <p:nvSpPr>
          <p:cNvPr id="288" name="Google Shape;288;p21">
            <a:extLst>
              <a:ext uri="{FF2B5EF4-FFF2-40B4-BE49-F238E27FC236}">
                <a16:creationId xmlns:a16="http://schemas.microsoft.com/office/drawing/2014/main" id="{5B4C6E98-A837-46F3-4912-75C7874DEA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0186" y="4353716"/>
            <a:ext cx="188007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Trebuchet MS" panose="020B0603020202020204" pitchFamily="34" charset="0"/>
              </a:rPr>
              <a:t>18</a:t>
            </a:r>
          </a:p>
        </p:txBody>
      </p:sp>
      <p:sp>
        <p:nvSpPr>
          <p:cNvPr id="289" name="Google Shape;289;p21">
            <a:extLst>
              <a:ext uri="{FF2B5EF4-FFF2-40B4-BE49-F238E27FC236}">
                <a16:creationId xmlns:a16="http://schemas.microsoft.com/office/drawing/2014/main" id="{0480E5BF-865C-1D84-CC2E-B222B48DF9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497" y="5011403"/>
            <a:ext cx="1584176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Trebuchet MS" panose="020B0603020202020204" pitchFamily="34" charset="0"/>
              </a:rPr>
              <a:t>28</a:t>
            </a:r>
          </a:p>
        </p:txBody>
      </p:sp>
      <p:sp>
        <p:nvSpPr>
          <p:cNvPr id="290" name="Google Shape;290;p21">
            <a:extLst>
              <a:ext uri="{FF2B5EF4-FFF2-40B4-BE49-F238E27FC236}">
                <a16:creationId xmlns:a16="http://schemas.microsoft.com/office/drawing/2014/main" id="{48B79E57-7CF3-9429-99A0-32ACE490E8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1688" y="1692275"/>
            <a:ext cx="29289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ar-SA" altLang="ar-SA" sz="32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Trebuchet MS" panose="020B0603020202020204" pitchFamily="34" charset="0"/>
              </a:rPr>
              <a:t>الأسئلة</a:t>
            </a:r>
          </a:p>
        </p:txBody>
      </p:sp>
      <p:sp>
        <p:nvSpPr>
          <p:cNvPr id="291" name="Google Shape;291;p21">
            <a:extLst>
              <a:ext uri="{FF2B5EF4-FFF2-40B4-BE49-F238E27FC236}">
                <a16:creationId xmlns:a16="http://schemas.microsoft.com/office/drawing/2014/main" id="{446E8834-1873-1654-711A-676A10CD30C0}"/>
              </a:ext>
            </a:extLst>
          </p:cNvPr>
          <p:cNvSpPr txBox="1">
            <a:spLocks noChangeArrowheads="1"/>
          </p:cNvSpPr>
          <p:nvPr/>
        </p:nvSpPr>
        <p:spPr bwMode="auto">
          <a:xfrm rot="-169205">
            <a:off x="4767263" y="1982788"/>
            <a:ext cx="141605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tr-TR" altLang="ar-SA" sz="32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Trebuchet MS" panose="020B0603020202020204" pitchFamily="34" charset="0"/>
              </a:rPr>
              <a:t>【</a:t>
            </a:r>
            <a:r>
              <a:rPr kumimoji="0" lang="ar-SA" altLang="ar-SA" sz="32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Trebuchet MS" panose="020B0603020202020204" pitchFamily="34" charset="0"/>
              </a:rPr>
              <a:t>ر</a:t>
            </a:r>
            <a:r>
              <a:rPr kumimoji="0" lang="tr-TR" altLang="ar-SA" sz="32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Trebuchet MS" panose="020B0603020202020204" pitchFamily="34" charset="0"/>
              </a:rPr>
              <a:t>】</a:t>
            </a:r>
            <a:endParaRPr kumimoji="0" lang="ar-SA" altLang="ar-SA" sz="3200" b="1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Arial" panose="020B0604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292" name="Google Shape;292;p21">
            <a:extLst>
              <a:ext uri="{FF2B5EF4-FFF2-40B4-BE49-F238E27FC236}">
                <a16:creationId xmlns:a16="http://schemas.microsoft.com/office/drawing/2014/main" id="{AB7634AE-A128-288A-4ED2-752F466F2152}"/>
              </a:ext>
            </a:extLst>
          </p:cNvPr>
          <p:cNvSpPr txBox="1">
            <a:spLocks noChangeArrowheads="1"/>
          </p:cNvSpPr>
          <p:nvPr/>
        </p:nvSpPr>
        <p:spPr bwMode="auto">
          <a:xfrm rot="-169205">
            <a:off x="5584825" y="1946275"/>
            <a:ext cx="14160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tr-TR" altLang="ar-SA" sz="32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Trebuchet MS" panose="020B0603020202020204" pitchFamily="34" charset="0"/>
              </a:rPr>
              <a:t>【</a:t>
            </a:r>
            <a:r>
              <a:rPr kumimoji="0" lang="ar-SA" altLang="ar-SA" sz="32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Trebuchet MS" panose="020B0603020202020204" pitchFamily="34" charset="0"/>
              </a:rPr>
              <a:t>ا</a:t>
            </a:r>
            <a:r>
              <a:rPr kumimoji="0" lang="tr-TR" altLang="ar-SA" sz="32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Trebuchet MS" panose="020B0603020202020204" pitchFamily="34" charset="0"/>
              </a:rPr>
              <a:t>】</a:t>
            </a:r>
            <a:endParaRPr kumimoji="0" lang="ar-SA" altLang="ar-SA" sz="3200" b="1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Arial" panose="020B0604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293" name="Google Shape;293;p21">
            <a:extLst>
              <a:ext uri="{FF2B5EF4-FFF2-40B4-BE49-F238E27FC236}">
                <a16:creationId xmlns:a16="http://schemas.microsoft.com/office/drawing/2014/main" id="{FE829BDD-920F-F3D4-D1FA-1255E973D27C}"/>
              </a:ext>
            </a:extLst>
          </p:cNvPr>
          <p:cNvSpPr txBox="1">
            <a:spLocks noChangeArrowheads="1"/>
          </p:cNvSpPr>
          <p:nvPr/>
        </p:nvSpPr>
        <p:spPr bwMode="auto">
          <a:xfrm rot="-169205">
            <a:off x="6340475" y="1890713"/>
            <a:ext cx="12842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tr-TR" altLang="ar-SA" sz="32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Trebuchet MS" panose="020B0603020202020204" pitchFamily="34" charset="0"/>
              </a:rPr>
              <a:t>【</a:t>
            </a:r>
            <a:r>
              <a:rPr kumimoji="0" lang="ar-SA" altLang="ar-SA" sz="32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Trebuchet MS" panose="020B0603020202020204" pitchFamily="34" charset="0"/>
              </a:rPr>
              <a:t>هـ</a:t>
            </a:r>
            <a:r>
              <a:rPr kumimoji="0" lang="tr-TR" altLang="ar-SA" sz="32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Trebuchet MS" panose="020B0603020202020204" pitchFamily="34" charset="0"/>
              </a:rPr>
              <a:t>】</a:t>
            </a:r>
            <a:endParaRPr kumimoji="0" lang="ar-SA" altLang="ar-SA" sz="3200" b="1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Arial" panose="020B0604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294" name="Google Shape;294;p21">
            <a:extLst>
              <a:ext uri="{FF2B5EF4-FFF2-40B4-BE49-F238E27FC236}">
                <a16:creationId xmlns:a16="http://schemas.microsoft.com/office/drawing/2014/main" id="{5B87D089-6D61-81B9-B9E4-FA030AF4B4A5}"/>
              </a:ext>
            </a:extLst>
          </p:cNvPr>
          <p:cNvSpPr txBox="1">
            <a:spLocks noChangeArrowheads="1"/>
          </p:cNvSpPr>
          <p:nvPr/>
        </p:nvSpPr>
        <p:spPr bwMode="auto">
          <a:xfrm rot="-169205">
            <a:off x="7302500" y="1814513"/>
            <a:ext cx="11461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tr-TR" altLang="ar-SA" sz="32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Trebuchet MS" panose="020B0603020202020204" pitchFamily="34" charset="0"/>
              </a:rPr>
              <a:t>【</a:t>
            </a:r>
            <a:r>
              <a:rPr kumimoji="0" lang="ar-SA" altLang="ar-SA" sz="32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Trebuchet MS" panose="020B0603020202020204" pitchFamily="34" charset="0"/>
              </a:rPr>
              <a:t>م</a:t>
            </a:r>
            <a:r>
              <a:rPr kumimoji="0" lang="tr-TR" altLang="ar-SA" sz="32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Trebuchet MS" panose="020B0603020202020204" pitchFamily="34" charset="0"/>
              </a:rPr>
              <a:t>】</a:t>
            </a:r>
            <a:endParaRPr kumimoji="0" lang="ar-SA" altLang="ar-SA" sz="3200" b="1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Arial" panose="020B0604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295" name="Google Shape;295;p21">
            <a:extLst>
              <a:ext uri="{FF2B5EF4-FFF2-40B4-BE49-F238E27FC236}">
                <a16:creationId xmlns:a16="http://schemas.microsoft.com/office/drawing/2014/main" id="{7DC6DD40-9993-12A1-7192-D27F40936A36}"/>
              </a:ext>
            </a:extLst>
          </p:cNvPr>
          <p:cNvSpPr/>
          <p:nvPr/>
        </p:nvSpPr>
        <p:spPr>
          <a:xfrm rot="-248201">
            <a:off x="4138717" y="2512145"/>
            <a:ext cx="4165098" cy="3418167"/>
          </a:xfrm>
          <a:prstGeom prst="rect">
            <a:avLst/>
          </a:prstGeom>
          <a:solidFill>
            <a:srgbClr val="FFFFFF"/>
          </a:solidFill>
          <a:ln w="762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254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lIns="91425" tIns="45700" rIns="91425" bIns="4570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414455"/>
              </a:solidFill>
              <a:effectLst/>
              <a:uLnTx/>
              <a:uFillTx/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25971" name="صورة 4">
            <a:extLst>
              <a:ext uri="{FF2B5EF4-FFF2-40B4-BE49-F238E27FC236}">
                <a16:creationId xmlns:a16="http://schemas.microsoft.com/office/drawing/2014/main" id="{62266DA2-37BC-C64A-E595-F875D35C25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" y="701675"/>
            <a:ext cx="130492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Google Shape;291;p21">
            <a:extLst>
              <a:ext uri="{FF2B5EF4-FFF2-40B4-BE49-F238E27FC236}">
                <a16:creationId xmlns:a16="http://schemas.microsoft.com/office/drawing/2014/main" id="{355CBB95-7173-6401-A275-6F1FB774C0BA}"/>
              </a:ext>
            </a:extLst>
          </p:cNvPr>
          <p:cNvSpPr txBox="1">
            <a:spLocks noChangeArrowheads="1"/>
          </p:cNvSpPr>
          <p:nvPr/>
        </p:nvSpPr>
        <p:spPr bwMode="auto">
          <a:xfrm rot="-169205">
            <a:off x="3989388" y="2035175"/>
            <a:ext cx="14160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tr-TR" altLang="ar-SA" sz="32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Trebuchet MS" panose="020B0603020202020204" pitchFamily="34" charset="0"/>
              </a:rPr>
              <a:t>【</a:t>
            </a:r>
            <a:r>
              <a:rPr kumimoji="0" lang="ar-SA" altLang="ar-SA" sz="32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Trebuchet MS" panose="020B0603020202020204" pitchFamily="34" charset="0"/>
              </a:rPr>
              <a:t>هـ</a:t>
            </a:r>
            <a:r>
              <a:rPr kumimoji="0" lang="tr-TR" altLang="ar-SA" sz="32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Trebuchet MS" panose="020B0603020202020204" pitchFamily="34" charset="0"/>
              </a:rPr>
              <a:t>】</a:t>
            </a:r>
            <a:endParaRPr kumimoji="0" lang="ar-SA" altLang="ar-SA" sz="3200" b="1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Arial" panose="020B0604020202020204" pitchFamily="34" charset="0"/>
              <a:sym typeface="Trebuchet MS" panose="020B0603020202020204" pitchFamily="34" charset="0"/>
            </a:endParaRPr>
          </a:p>
        </p:txBody>
      </p:sp>
      <p:pic>
        <p:nvPicPr>
          <p:cNvPr id="125973" name="صورة 7">
            <a:extLst>
              <a:ext uri="{FF2B5EF4-FFF2-40B4-BE49-F238E27FC236}">
                <a16:creationId xmlns:a16="http://schemas.microsoft.com/office/drawing/2014/main" id="{E445B532-C563-EC37-66E6-EA309ADD0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13669">
            <a:off x="7807574" y="2544743"/>
            <a:ext cx="542925" cy="3305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5974" name="مربع نص 1">
            <a:extLst>
              <a:ext uri="{FF2B5EF4-FFF2-40B4-BE49-F238E27FC236}">
                <a16:creationId xmlns:a16="http://schemas.microsoft.com/office/drawing/2014/main" id="{E0A5B9F3-912C-1DE5-4C1B-8894D6B0C152}"/>
              </a:ext>
            </a:extLst>
          </p:cNvPr>
          <p:cNvSpPr txBox="1">
            <a:spLocks noChangeArrowheads="1"/>
          </p:cNvSpPr>
          <p:nvPr/>
        </p:nvSpPr>
        <p:spPr bwMode="auto">
          <a:xfrm rot="21327001">
            <a:off x="3971056" y="3031728"/>
            <a:ext cx="4214375" cy="293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  <a:sym typeface="Wingdings" panose="05000000000000000000" pitchFamily="2" charset="2"/>
              </a:rPr>
              <a:t></a:t>
            </a:r>
            <a:r>
              <a:rPr kumimoji="0" lang="ar-SA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قدري:</a:t>
            </a:r>
            <a:r>
              <a:rPr kumimoji="0" lang="ar-SA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52</a:t>
            </a:r>
            <a:r>
              <a:rPr kumimoji="0" lang="ar-SA" sz="1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l-KsorZulfiMath" panose="02010000000000000000" pitchFamily="2" charset="-78"/>
              </a:rPr>
              <a:t> ٪</a:t>
            </a:r>
            <a:r>
              <a:rPr kumimoji="0" lang="ar-SA" sz="1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من 10  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52 </a:t>
            </a:r>
            <a:r>
              <a:rPr kumimoji="0" lang="ar-SA" sz="1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ﺔ</a:t>
            </a:r>
            <a:r>
              <a:rPr kumimoji="0" lang="ar-SA" sz="1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من 10 </a:t>
            </a:r>
            <a:r>
              <a:rPr kumimoji="0" lang="ar-SA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ar-SA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ﺕ</a:t>
            </a:r>
            <a:r>
              <a:rPr kumimoji="0" lang="ar-SA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50 </a:t>
            </a:r>
            <a:r>
              <a:rPr kumimoji="0" lang="ar-SA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ﺔ</a:t>
            </a:r>
            <a:r>
              <a:rPr kumimoji="0" lang="ar-SA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من 10 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                     ﺕ</a:t>
            </a:r>
            <a:r>
              <a:rPr kumimoji="0" lang="ar-SA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ar-SA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0.5× 10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                      ﺕ</a:t>
            </a:r>
            <a:r>
              <a:rPr kumimoji="0" lang="ar-SA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5</a:t>
            </a:r>
            <a:r>
              <a:rPr kumimoji="0" lang="ar-SA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بطريقة أخرى : 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  <a:defRPr/>
            </a:pPr>
            <a:r>
              <a:rPr kumimoji="0" lang="ar-SA" sz="1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نوجد 10 ٪ من العدد: 10 ٪ من 10 = 0.1 × 10 = 1 </a:t>
            </a:r>
            <a:endParaRPr kumimoji="0" lang="en-US" sz="1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2-نضرب الناتج في 5  :  1 × 5 = 5 </a:t>
            </a:r>
            <a:endParaRPr kumimoji="0" lang="en-US" sz="1800" b="1" i="0" u="none" strike="noStrike" kern="1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B413997A-1617-AFCA-CCEC-AC96BFFC6C9A}"/>
              </a:ext>
            </a:extLst>
          </p:cNvPr>
          <p:cNvSpPr txBox="1"/>
          <p:nvPr/>
        </p:nvSpPr>
        <p:spPr>
          <a:xfrm rot="21391299">
            <a:off x="4753671" y="1520173"/>
            <a:ext cx="30098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Hesham Cortoba" pitchFamily="2" charset="-78"/>
              </a:rPr>
              <a:t>تقدير النسبة المئوية من عدد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0376D27B-7831-CB14-8DC6-9AD7574F41E8}"/>
              </a:ext>
            </a:extLst>
          </p:cNvPr>
          <p:cNvSpPr txBox="1"/>
          <p:nvPr/>
        </p:nvSpPr>
        <p:spPr>
          <a:xfrm>
            <a:off x="1053282" y="3128222"/>
            <a:ext cx="21688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  <a:sym typeface="Wingdings" panose="05000000000000000000" pitchFamily="2" charset="2"/>
              </a:rPr>
              <a:t></a:t>
            </a:r>
            <a:r>
              <a:rPr kumimoji="0" lang="ar-SA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  <a:sym typeface="Wingdings" panose="05000000000000000000" pitchFamily="2" charset="2"/>
              </a:rPr>
              <a:t>ق</a:t>
            </a:r>
            <a:r>
              <a:rPr kumimoji="0" lang="ar-SA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دري</a:t>
            </a:r>
            <a:r>
              <a:rPr kumimoji="0" lang="ar-SA" sz="2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21% من 90 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صورة 26">
            <a:extLst>
              <a:ext uri="{FF2B5EF4-FFF2-40B4-BE49-F238E27FC236}">
                <a16:creationId xmlns:a16="http://schemas.microsoft.com/office/drawing/2014/main" id="{311518DE-E49D-2139-0DF2-40EBD875AE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372305">
            <a:off x="4263857" y="2603212"/>
            <a:ext cx="3599036" cy="466725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85219FA2-1A94-A0D1-ECE8-14517C6722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52357" y="6136951"/>
            <a:ext cx="4299989" cy="60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538594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7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32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4250"/>
                            </p:stCondLst>
                            <p:childTnLst>
                              <p:par>
                                <p:cTn id="4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475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75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2" name="Rectangle 6"/>
          <p:cNvSpPr/>
          <p:nvPr/>
        </p:nvSpPr>
        <p:spPr>
          <a:xfrm>
            <a:off x="0" y="791149"/>
            <a:ext cx="4279835" cy="5209601"/>
          </a:xfrm>
          <a:custGeom>
            <a:avLst/>
            <a:gdLst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5122843 w 5122843"/>
              <a:gd name="connsiteY2" fmla="*/ 3723701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649118 w 5122843"/>
              <a:gd name="connsiteY2" fmla="*/ 3294044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239691 w 5122843"/>
              <a:gd name="connsiteY2" fmla="*/ 2774026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369510 w 5122843"/>
              <a:gd name="connsiteY2" fmla="*/ 3026481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069929 w 5122843"/>
              <a:gd name="connsiteY2" fmla="*/ 2535970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4813275"/>
              <a:gd name="connsiteY0" fmla="*/ 5982 h 3729683"/>
              <a:gd name="connsiteX1" fmla="*/ 4813275 w 4813275"/>
              <a:gd name="connsiteY1" fmla="*/ 0 h 3729683"/>
              <a:gd name="connsiteX2" fmla="*/ 4069929 w 4813275"/>
              <a:gd name="connsiteY2" fmla="*/ 2541952 h 3729683"/>
              <a:gd name="connsiteX3" fmla="*/ 0 w 4813275"/>
              <a:gd name="connsiteY3" fmla="*/ 3729683 h 3729683"/>
              <a:gd name="connsiteX4" fmla="*/ 0 w 4813275"/>
              <a:gd name="connsiteY4" fmla="*/ 5982 h 3729683"/>
              <a:gd name="connsiteX0" fmla="*/ 0 w 4813275"/>
              <a:gd name="connsiteY0" fmla="*/ 5982 h 3729683"/>
              <a:gd name="connsiteX1" fmla="*/ 4813275 w 4813275"/>
              <a:gd name="connsiteY1" fmla="*/ 0 h 3729683"/>
              <a:gd name="connsiteX2" fmla="*/ 4266386 w 4813275"/>
              <a:gd name="connsiteY2" fmla="*/ 2547868 h 3729683"/>
              <a:gd name="connsiteX3" fmla="*/ 0 w 4813275"/>
              <a:gd name="connsiteY3" fmla="*/ 3729683 h 3729683"/>
              <a:gd name="connsiteX4" fmla="*/ 0 w 4813275"/>
              <a:gd name="connsiteY4" fmla="*/ 5982 h 3729683"/>
              <a:gd name="connsiteX0" fmla="*/ 0 w 4813275"/>
              <a:gd name="connsiteY0" fmla="*/ 5982 h 3729683"/>
              <a:gd name="connsiteX1" fmla="*/ 4813275 w 4813275"/>
              <a:gd name="connsiteY1" fmla="*/ 0 h 3729683"/>
              <a:gd name="connsiteX2" fmla="*/ 4386444 w 4813275"/>
              <a:gd name="connsiteY2" fmla="*/ 2825893 h 3729683"/>
              <a:gd name="connsiteX3" fmla="*/ 0 w 4813275"/>
              <a:gd name="connsiteY3" fmla="*/ 3729683 h 3729683"/>
              <a:gd name="connsiteX4" fmla="*/ 0 w 4813275"/>
              <a:gd name="connsiteY4" fmla="*/ 5982 h 3729683"/>
              <a:gd name="connsiteX0" fmla="*/ 0 w 4813275"/>
              <a:gd name="connsiteY0" fmla="*/ 5982 h 3729683"/>
              <a:gd name="connsiteX1" fmla="*/ 4813275 w 4813275"/>
              <a:gd name="connsiteY1" fmla="*/ 0 h 3729683"/>
              <a:gd name="connsiteX2" fmla="*/ 3169125 w 4813275"/>
              <a:gd name="connsiteY2" fmla="*/ 2814062 h 3729683"/>
              <a:gd name="connsiteX3" fmla="*/ 0 w 4813275"/>
              <a:gd name="connsiteY3" fmla="*/ 3729683 h 3729683"/>
              <a:gd name="connsiteX4" fmla="*/ 0 w 4813275"/>
              <a:gd name="connsiteY4" fmla="*/ 5982 h 3729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13275" h="3729683">
                <a:moveTo>
                  <a:pt x="0" y="5982"/>
                </a:moveTo>
                <a:lnTo>
                  <a:pt x="4813275" y="0"/>
                </a:lnTo>
                <a:lnTo>
                  <a:pt x="3169125" y="2814062"/>
                </a:lnTo>
                <a:lnTo>
                  <a:pt x="0" y="3729683"/>
                </a:lnTo>
                <a:lnTo>
                  <a:pt x="0" y="598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55" name="Rectangle 6"/>
          <p:cNvSpPr/>
          <p:nvPr/>
        </p:nvSpPr>
        <p:spPr>
          <a:xfrm rot="5400000" flipH="1">
            <a:off x="6350213" y="4059833"/>
            <a:ext cx="367688" cy="5209601"/>
          </a:xfrm>
          <a:custGeom>
            <a:avLst/>
            <a:gdLst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5122843 w 5122843"/>
              <a:gd name="connsiteY2" fmla="*/ 3723701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649118 w 5122843"/>
              <a:gd name="connsiteY2" fmla="*/ 3294044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239691 w 5122843"/>
              <a:gd name="connsiteY2" fmla="*/ 2774026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369510 w 5122843"/>
              <a:gd name="connsiteY2" fmla="*/ 3026481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069929 w 5122843"/>
              <a:gd name="connsiteY2" fmla="*/ 2535970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4813275"/>
              <a:gd name="connsiteY0" fmla="*/ 5982 h 3729683"/>
              <a:gd name="connsiteX1" fmla="*/ 4813275 w 4813275"/>
              <a:gd name="connsiteY1" fmla="*/ 0 h 3729683"/>
              <a:gd name="connsiteX2" fmla="*/ 4069929 w 4813275"/>
              <a:gd name="connsiteY2" fmla="*/ 2541952 h 3729683"/>
              <a:gd name="connsiteX3" fmla="*/ 0 w 4813275"/>
              <a:gd name="connsiteY3" fmla="*/ 3729683 h 3729683"/>
              <a:gd name="connsiteX4" fmla="*/ 0 w 4813275"/>
              <a:gd name="connsiteY4" fmla="*/ 5982 h 3729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13275" h="3729683">
                <a:moveTo>
                  <a:pt x="0" y="5982"/>
                </a:moveTo>
                <a:lnTo>
                  <a:pt x="4813275" y="0"/>
                </a:lnTo>
                <a:lnTo>
                  <a:pt x="4069929" y="2541952"/>
                </a:lnTo>
                <a:lnTo>
                  <a:pt x="0" y="3729683"/>
                </a:lnTo>
                <a:lnTo>
                  <a:pt x="0" y="59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06" name="Oval 10105"/>
          <p:cNvSpPr/>
          <p:nvPr/>
        </p:nvSpPr>
        <p:spPr>
          <a:xfrm>
            <a:off x="6649102" y="1772816"/>
            <a:ext cx="2057400" cy="205740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07" name="TextBox 10106"/>
          <p:cNvSpPr txBox="1"/>
          <p:nvPr/>
        </p:nvSpPr>
        <p:spPr>
          <a:xfrm>
            <a:off x="6847404" y="2028961"/>
            <a:ext cx="1660796" cy="16850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0350" b="1" i="0" u="none" strike="noStrike" kern="1200" cap="none" spc="-225" normalizeH="0" baseline="0" noProof="0" dirty="0">
                <a:ln>
                  <a:noFill/>
                </a:ln>
                <a:solidFill>
                  <a:srgbClr val="FFBD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</a:t>
            </a:r>
            <a:endParaRPr kumimoji="0" lang="en-US" sz="10350" b="1" i="0" u="none" strike="noStrike" kern="1200" cap="none" spc="-225" normalizeH="0" baseline="0" noProof="0" dirty="0">
              <a:ln>
                <a:noFill/>
              </a:ln>
              <a:solidFill>
                <a:srgbClr val="FFBD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108" name="Straight Connector 10107"/>
          <p:cNvCxnSpPr>
            <a:endCxn id="10106" idx="6"/>
          </p:cNvCxnSpPr>
          <p:nvPr/>
        </p:nvCxnSpPr>
        <p:spPr>
          <a:xfrm flipH="1">
            <a:off x="8706503" y="2801516"/>
            <a:ext cx="542585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13" name="Pentagon 10112"/>
          <p:cNvSpPr/>
          <p:nvPr/>
        </p:nvSpPr>
        <p:spPr>
          <a:xfrm>
            <a:off x="-14448" y="5526140"/>
            <a:ext cx="1776470" cy="1305499"/>
          </a:xfrm>
          <a:prstGeom prst="homePlate">
            <a:avLst>
              <a:gd name="adj" fmla="val 9936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34" name="TextBox 10133"/>
          <p:cNvSpPr txBox="1"/>
          <p:nvPr/>
        </p:nvSpPr>
        <p:spPr>
          <a:xfrm rot="16200000">
            <a:off x="6310661" y="1437474"/>
            <a:ext cx="2924402" cy="2742276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891000"/>
              </a:avLst>
            </a:prstTxWarp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1" i="0" u="none" strike="noStrike" kern="1200" cap="none" spc="-113" normalizeH="0" baseline="0" noProof="0" dirty="0">
                <a:ln>
                  <a:noFill/>
                </a:ln>
                <a:solidFill>
                  <a:srgbClr val="FFBD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الدرس الأول</a:t>
            </a:r>
            <a:endParaRPr kumimoji="0" lang="en-US" sz="3600" b="1" i="0" u="none" strike="noStrike" kern="1200" cap="none" spc="-113" normalizeH="0" baseline="0" noProof="0" dirty="0">
              <a:ln>
                <a:noFill/>
              </a:ln>
              <a:solidFill>
                <a:srgbClr val="FFBD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Right Triangle 58"/>
          <p:cNvSpPr/>
          <p:nvPr/>
        </p:nvSpPr>
        <p:spPr>
          <a:xfrm rot="5400000">
            <a:off x="2252010" y="-2256935"/>
            <a:ext cx="523877" cy="5056792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C1BCD1C8-CC10-D95C-E9A4-E103C6C170A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7498" y="3573016"/>
            <a:ext cx="2076450" cy="447675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980476D3-FAC4-3685-4E99-71E5922D13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704" y="2203964"/>
            <a:ext cx="1038225" cy="10763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F870DE77-1A0A-8048-8A32-1E85140015C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15816" y="4952344"/>
            <a:ext cx="3062304" cy="423457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07375157-6DB0-9ED5-13ED-97BC40085F7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70603" y="4310255"/>
            <a:ext cx="3507192" cy="1401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40116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tagon 1"/>
          <p:cNvSpPr/>
          <p:nvPr/>
        </p:nvSpPr>
        <p:spPr>
          <a:xfrm>
            <a:off x="-421400" y="-772198"/>
            <a:ext cx="1776470" cy="1305499"/>
          </a:xfrm>
          <a:prstGeom prst="homePlate">
            <a:avLst>
              <a:gd name="adj" fmla="val 9936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ight Triangle 2"/>
          <p:cNvSpPr/>
          <p:nvPr/>
        </p:nvSpPr>
        <p:spPr>
          <a:xfrm flipH="1" flipV="1">
            <a:off x="3983990" y="-22921"/>
            <a:ext cx="5140335" cy="536868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Right Triangle 40"/>
          <p:cNvSpPr/>
          <p:nvPr/>
        </p:nvSpPr>
        <p:spPr>
          <a:xfrm flipH="1">
            <a:off x="6546381" y="6298918"/>
            <a:ext cx="2577944" cy="570169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Diamond 42"/>
          <p:cNvSpPr/>
          <p:nvPr/>
        </p:nvSpPr>
        <p:spPr>
          <a:xfrm>
            <a:off x="-421400" y="5805264"/>
            <a:ext cx="2115239" cy="4053119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C325A2F2-BAB5-F00A-4991-C98FAE8E17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610489"/>
            <a:ext cx="3384376" cy="1279294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6046F98A-2FB4-AB6A-A9B9-A803277ECD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999132"/>
            <a:ext cx="8136904" cy="4288873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D661974F-34CF-93D5-31AE-BD24A558632C}"/>
              </a:ext>
            </a:extLst>
          </p:cNvPr>
          <p:cNvSpPr txBox="1"/>
          <p:nvPr/>
        </p:nvSpPr>
        <p:spPr>
          <a:xfrm>
            <a:off x="2222241" y="2440845"/>
            <a:ext cx="191566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0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Dima Sogand new" panose="02000700000000000000" pitchFamily="2" charset="-78"/>
                <a:ea typeface="+mn-ea"/>
                <a:cs typeface="AL-Bsher" pitchFamily="2" charset="-78"/>
              </a:rPr>
              <a:t>فكرة الدرس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49F88D76-1FAA-CD6A-DEB3-FD843EC37B1E}"/>
              </a:ext>
            </a:extLst>
          </p:cNvPr>
          <p:cNvSpPr txBox="1"/>
          <p:nvPr/>
        </p:nvSpPr>
        <p:spPr>
          <a:xfrm>
            <a:off x="1494611" y="3399299"/>
            <a:ext cx="149708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Dima Sogand new" panose="02000700000000000000" pitchFamily="2" charset="-78"/>
                <a:ea typeface="+mn-ea"/>
                <a:cs typeface="AL-Bsher" pitchFamily="2" charset="-78"/>
              </a:rPr>
              <a:t>الأهداف الفرعية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766662B6-CDF2-B60B-3A3F-046702130022}"/>
              </a:ext>
            </a:extLst>
          </p:cNvPr>
          <p:cNvSpPr txBox="1"/>
          <p:nvPr/>
        </p:nvSpPr>
        <p:spPr>
          <a:xfrm>
            <a:off x="3266697" y="4041367"/>
            <a:ext cx="174242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defTabSz="457200">
              <a:defRPr/>
            </a:pPr>
            <a:r>
              <a: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Al-Kharashi 58 Naskh" pitchFamily="2" charset="-78"/>
              </a:rPr>
              <a:t>1- </a:t>
            </a:r>
            <a:r>
              <a:rPr lang="ar-SA">
                <a:solidFill>
                  <a:prstClr val="black"/>
                </a:solidFill>
                <a:latin typeface="Century Gothic"/>
                <a:cs typeface="Al-Kharashi 58 Naskh" pitchFamily="2" charset="-78"/>
              </a:rPr>
              <a:t>تقدير النسب المئوية للأعداد </a:t>
            </a: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Al-Kharashi 58 Naskh" pitchFamily="2" charset="-78"/>
            </a:endParaRP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7A165C69-B487-4495-56A1-231ACCD1935D}"/>
              </a:ext>
            </a:extLst>
          </p:cNvPr>
          <p:cNvSpPr txBox="1"/>
          <p:nvPr/>
        </p:nvSpPr>
        <p:spPr>
          <a:xfrm>
            <a:off x="961245" y="4503032"/>
            <a:ext cx="183043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defTabSz="457200" rtl="0">
              <a:defRPr/>
            </a:pPr>
            <a:r>
              <a: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Al-Kharashi 58 Naskh" pitchFamily="2" charset="-78"/>
              </a:rPr>
              <a:t>2- </a:t>
            </a:r>
            <a:r>
              <a:rPr lang="ar-SA">
                <a:solidFill>
                  <a:srgbClr val="000000"/>
                </a:solidFill>
                <a:latin typeface="Century Gothic"/>
                <a:cs typeface="Al-Kharashi 58 Naskh" pitchFamily="2" charset="-78"/>
              </a:rPr>
              <a:t>تقدير النسب المئوية </a:t>
            </a: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/>
              <a:ea typeface="+mn-ea"/>
              <a:cs typeface="Al-Kharashi 58 Naskh" pitchFamily="2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F2CA8E46-B215-F45A-1F84-06B2231BD0BB}"/>
              </a:ext>
            </a:extLst>
          </p:cNvPr>
          <p:cNvSpPr txBox="1"/>
          <p:nvPr/>
        </p:nvSpPr>
        <p:spPr>
          <a:xfrm>
            <a:off x="3982773" y="2921907"/>
            <a:ext cx="191566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ar-SA" b="1">
                <a:solidFill>
                  <a:srgbClr val="0070C0"/>
                </a:solidFill>
                <a:ea typeface="Times New Roman" panose="02020603050405020304" pitchFamily="18" charset="0"/>
                <a:cs typeface="AGA Aladdin Regular" pitchFamily="2" charset="-78"/>
              </a:rPr>
              <a:t>أقدر باستعمال النسب المئوية والكسور الاعتيادية المكافئة</a:t>
            </a: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85C022B2-DC58-0C09-A974-C1A4A131DB77}"/>
              </a:ext>
            </a:extLst>
          </p:cNvPr>
          <p:cNvSpPr txBox="1"/>
          <p:nvPr/>
        </p:nvSpPr>
        <p:spPr>
          <a:xfrm>
            <a:off x="3491880" y="908720"/>
            <a:ext cx="171310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ma Sogand new" panose="02000700000000000000" pitchFamily="2" charset="-78"/>
                <a:ea typeface="+mn-ea"/>
                <a:cs typeface="AdvertisingBold" pitchFamily="2" charset="-78"/>
              </a:rPr>
              <a:t>أهداف الدرس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A42253EF-BC16-882A-CE12-284B7FA5A3D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2807" y="45602"/>
            <a:ext cx="1043608" cy="199911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A95BA2D0-119A-7B48-1F28-6F4F4616A19C}"/>
              </a:ext>
            </a:extLst>
          </p:cNvPr>
          <p:cNvSpPr txBox="1"/>
          <p:nvPr/>
        </p:nvSpPr>
        <p:spPr>
          <a:xfrm>
            <a:off x="5179834" y="4801277"/>
            <a:ext cx="12669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raditional Arabic" panose="02020603050405020304" pitchFamily="18" charset="-78"/>
              </a:rPr>
              <a:t>الأعداد المتناغمة</a:t>
            </a:r>
            <a:r>
              <a:rPr kumimoji="0" lang="ar-SA" b="1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kumimoji="0" lang="ar-SA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C943CD83-F685-A25D-6AA2-78709CBB0F01}"/>
              </a:ext>
            </a:extLst>
          </p:cNvPr>
          <p:cNvSpPr txBox="1"/>
          <p:nvPr/>
        </p:nvSpPr>
        <p:spPr>
          <a:xfrm>
            <a:off x="5204985" y="4456865"/>
            <a:ext cx="132264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0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Dima Sogand new" panose="02000700000000000000" pitchFamily="2" charset="-78"/>
                <a:ea typeface="+mn-ea"/>
                <a:cs typeface="AL-Bsher" pitchFamily="2" charset="-78"/>
              </a:rPr>
              <a:t>المفردات</a:t>
            </a:r>
          </a:p>
        </p:txBody>
      </p:sp>
    </p:spTree>
    <p:extLst>
      <p:ext uri="{BB962C8B-B14F-4D97-AF65-F5344CB8AC3E}">
        <p14:creationId xmlns:p14="http://schemas.microsoft.com/office/powerpoint/2010/main" val="1660238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7E2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سحابة 90"/>
          <p:cNvSpPr/>
          <p:nvPr/>
        </p:nvSpPr>
        <p:spPr>
          <a:xfrm>
            <a:off x="6720258" y="3856881"/>
            <a:ext cx="2594815" cy="1067225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6858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Times New Roman" panose="02020603050405020304" pitchFamily="18" charset="0"/>
                <a:cs typeface="Traditional Arabic" panose="02020603050405020304" pitchFamily="18" charset="-78"/>
              </a:rPr>
              <a:t>هل تقديرك يقل أو يزيد على العدد الفعلي للذين صوتوا ؟ وضح إجابتك . </a:t>
            </a:r>
          </a:p>
        </p:txBody>
      </p:sp>
      <p:sp>
        <p:nvSpPr>
          <p:cNvPr id="92" name="سحابة 91"/>
          <p:cNvSpPr/>
          <p:nvPr/>
        </p:nvSpPr>
        <p:spPr>
          <a:xfrm>
            <a:off x="179512" y="1990430"/>
            <a:ext cx="2096321" cy="1067226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eaLnBrk="0" fontAlgn="base" hangingPunct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defRPr/>
            </a:pPr>
            <a:r>
              <a:rPr lang="ar-SA" b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كيف يمكنك كتابة 25٪ في صورة كسر اعتيادي ؟ </a:t>
            </a:r>
          </a:p>
        </p:txBody>
      </p:sp>
      <p:sp>
        <p:nvSpPr>
          <p:cNvPr id="93" name="سحابة 92"/>
          <p:cNvSpPr/>
          <p:nvPr/>
        </p:nvSpPr>
        <p:spPr>
          <a:xfrm>
            <a:off x="70353" y="4305896"/>
            <a:ext cx="2290273" cy="1067226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eaLnBrk="0" fontAlgn="base" hangingPunct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defRPr/>
            </a:pPr>
            <a:r>
              <a:rPr lang="ar-SA" b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ما النسبة المئوية الشائعة التي تقترب قيمتها من 26٪ ؟  </a:t>
            </a:r>
          </a:p>
        </p:txBody>
      </p:sp>
      <p:sp>
        <p:nvSpPr>
          <p:cNvPr id="95" name="سحابة 94"/>
          <p:cNvSpPr/>
          <p:nvPr/>
        </p:nvSpPr>
        <p:spPr>
          <a:xfrm>
            <a:off x="6932353" y="2055895"/>
            <a:ext cx="2139160" cy="1153511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defTabSz="685800">
              <a:defRPr/>
            </a:pPr>
            <a:r>
              <a:rPr lang="ar-SA" sz="1600" b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ما عدد الأشخاص اللذين صوتوا تقريباً ؟</a:t>
            </a:r>
            <a:endParaRPr lang="ar-SA" sz="1600" b="1">
              <a:solidFill>
                <a:schemeClr val="tx1"/>
              </a:solidFill>
              <a:latin typeface="Traditional Arabic" panose="02020603050405020304" pitchFamily="18" charset="-78"/>
              <a:ea typeface="Times New Roman" panose="02020603050405020304" pitchFamily="18" charset="0"/>
              <a:cs typeface="Traditional Arabic" panose="02020603050405020304" pitchFamily="18" charset="-78"/>
            </a:endParaRPr>
          </a:p>
        </p:txBody>
      </p:sp>
      <p:grpSp>
        <p:nvGrpSpPr>
          <p:cNvPr id="124" name="مجموعة 123"/>
          <p:cNvGrpSpPr/>
          <p:nvPr/>
        </p:nvGrpSpPr>
        <p:grpSpPr>
          <a:xfrm>
            <a:off x="1980170" y="2844738"/>
            <a:ext cx="4416022" cy="4161101"/>
            <a:chOff x="2640226" y="2649983"/>
            <a:chExt cx="5888029" cy="5548135"/>
          </a:xfrm>
        </p:grpSpPr>
        <p:sp>
          <p:nvSpPr>
            <p:cNvPr id="102" name="شكل حر 101"/>
            <p:cNvSpPr/>
            <p:nvPr/>
          </p:nvSpPr>
          <p:spPr>
            <a:xfrm>
              <a:off x="5361077" y="4801332"/>
              <a:ext cx="1371600" cy="1372295"/>
            </a:xfrm>
            <a:custGeom>
              <a:avLst/>
              <a:gdLst>
                <a:gd name="connsiteX0" fmla="*/ 788286 w 1397886"/>
                <a:gd name="connsiteY0" fmla="*/ 38795 h 1372295"/>
                <a:gd name="connsiteX1" fmla="*/ 724786 w 1397886"/>
                <a:gd name="connsiteY1" fmla="*/ 695 h 1372295"/>
                <a:gd name="connsiteX2" fmla="*/ 458086 w 1397886"/>
                <a:gd name="connsiteY2" fmla="*/ 38795 h 1372295"/>
                <a:gd name="connsiteX3" fmla="*/ 445386 w 1397886"/>
                <a:gd name="connsiteY3" fmla="*/ 76895 h 1372295"/>
                <a:gd name="connsiteX4" fmla="*/ 26286 w 1397886"/>
                <a:gd name="connsiteY4" fmla="*/ 254695 h 1372295"/>
                <a:gd name="connsiteX5" fmla="*/ 26286 w 1397886"/>
                <a:gd name="connsiteY5" fmla="*/ 622995 h 1372295"/>
                <a:gd name="connsiteX6" fmla="*/ 64386 w 1397886"/>
                <a:gd name="connsiteY6" fmla="*/ 661095 h 1372295"/>
                <a:gd name="connsiteX7" fmla="*/ 77086 w 1397886"/>
                <a:gd name="connsiteY7" fmla="*/ 737295 h 1372295"/>
                <a:gd name="connsiteX8" fmla="*/ 102486 w 1397886"/>
                <a:gd name="connsiteY8" fmla="*/ 826195 h 1372295"/>
                <a:gd name="connsiteX9" fmla="*/ 127886 w 1397886"/>
                <a:gd name="connsiteY9" fmla="*/ 1016695 h 1372295"/>
                <a:gd name="connsiteX10" fmla="*/ 216786 w 1397886"/>
                <a:gd name="connsiteY10" fmla="*/ 1092895 h 1372295"/>
                <a:gd name="connsiteX11" fmla="*/ 267586 w 1397886"/>
                <a:gd name="connsiteY11" fmla="*/ 1130995 h 1372295"/>
                <a:gd name="connsiteX12" fmla="*/ 305686 w 1397886"/>
                <a:gd name="connsiteY12" fmla="*/ 1169095 h 1372295"/>
                <a:gd name="connsiteX13" fmla="*/ 419986 w 1397886"/>
                <a:gd name="connsiteY13" fmla="*/ 1232595 h 1372295"/>
                <a:gd name="connsiteX14" fmla="*/ 546986 w 1397886"/>
                <a:gd name="connsiteY14" fmla="*/ 1372295 h 1372295"/>
                <a:gd name="connsiteX15" fmla="*/ 597786 w 1397886"/>
                <a:gd name="connsiteY15" fmla="*/ 1334195 h 1372295"/>
                <a:gd name="connsiteX16" fmla="*/ 712086 w 1397886"/>
                <a:gd name="connsiteY16" fmla="*/ 1219895 h 1372295"/>
                <a:gd name="connsiteX17" fmla="*/ 788286 w 1397886"/>
                <a:gd name="connsiteY17" fmla="*/ 1181795 h 1372295"/>
                <a:gd name="connsiteX18" fmla="*/ 902586 w 1397886"/>
                <a:gd name="connsiteY18" fmla="*/ 1105595 h 1372295"/>
                <a:gd name="connsiteX19" fmla="*/ 927986 w 1397886"/>
                <a:gd name="connsiteY19" fmla="*/ 1067495 h 1372295"/>
                <a:gd name="connsiteX20" fmla="*/ 1156586 w 1397886"/>
                <a:gd name="connsiteY20" fmla="*/ 1029395 h 1372295"/>
                <a:gd name="connsiteX21" fmla="*/ 1194686 w 1397886"/>
                <a:gd name="connsiteY21" fmla="*/ 1016695 h 1372295"/>
                <a:gd name="connsiteX22" fmla="*/ 1321686 w 1397886"/>
                <a:gd name="connsiteY22" fmla="*/ 1003995 h 1372295"/>
                <a:gd name="connsiteX23" fmla="*/ 1359786 w 1397886"/>
                <a:gd name="connsiteY23" fmla="*/ 889695 h 1372295"/>
                <a:gd name="connsiteX24" fmla="*/ 1397886 w 1397886"/>
                <a:gd name="connsiteY24" fmla="*/ 851595 h 1372295"/>
                <a:gd name="connsiteX25" fmla="*/ 1385186 w 1397886"/>
                <a:gd name="connsiteY25" fmla="*/ 711895 h 1372295"/>
                <a:gd name="connsiteX26" fmla="*/ 1270886 w 1397886"/>
                <a:gd name="connsiteY26" fmla="*/ 635695 h 1372295"/>
                <a:gd name="connsiteX27" fmla="*/ 1181986 w 1397886"/>
                <a:gd name="connsiteY27" fmla="*/ 572195 h 1372295"/>
                <a:gd name="connsiteX28" fmla="*/ 1118486 w 1397886"/>
                <a:gd name="connsiteY28" fmla="*/ 534095 h 1372295"/>
                <a:gd name="connsiteX29" fmla="*/ 1080386 w 1397886"/>
                <a:gd name="connsiteY29" fmla="*/ 508695 h 1372295"/>
                <a:gd name="connsiteX30" fmla="*/ 1067686 w 1397886"/>
                <a:gd name="connsiteY30" fmla="*/ 305495 h 1372295"/>
                <a:gd name="connsiteX31" fmla="*/ 1054986 w 1397886"/>
                <a:gd name="connsiteY31" fmla="*/ 216595 h 1372295"/>
                <a:gd name="connsiteX32" fmla="*/ 978786 w 1397886"/>
                <a:gd name="connsiteY32" fmla="*/ 178495 h 1372295"/>
                <a:gd name="connsiteX33" fmla="*/ 940686 w 1397886"/>
                <a:gd name="connsiteY33" fmla="*/ 127695 h 1372295"/>
                <a:gd name="connsiteX34" fmla="*/ 839086 w 1397886"/>
                <a:gd name="connsiteY34" fmla="*/ 76895 h 1372295"/>
                <a:gd name="connsiteX35" fmla="*/ 788286 w 1397886"/>
                <a:gd name="connsiteY35" fmla="*/ 38795 h 1372295"/>
                <a:gd name="connsiteX0" fmla="*/ 762000 w 1371600"/>
                <a:gd name="connsiteY0" fmla="*/ 38795 h 1372295"/>
                <a:gd name="connsiteX1" fmla="*/ 698500 w 1371600"/>
                <a:gd name="connsiteY1" fmla="*/ 695 h 1372295"/>
                <a:gd name="connsiteX2" fmla="*/ 431800 w 1371600"/>
                <a:gd name="connsiteY2" fmla="*/ 38795 h 1372295"/>
                <a:gd name="connsiteX3" fmla="*/ 419100 w 1371600"/>
                <a:gd name="connsiteY3" fmla="*/ 76895 h 1372295"/>
                <a:gd name="connsiteX4" fmla="*/ 38100 w 1371600"/>
                <a:gd name="connsiteY4" fmla="*/ 508695 h 1372295"/>
                <a:gd name="connsiteX5" fmla="*/ 0 w 1371600"/>
                <a:gd name="connsiteY5" fmla="*/ 622995 h 1372295"/>
                <a:gd name="connsiteX6" fmla="*/ 38100 w 1371600"/>
                <a:gd name="connsiteY6" fmla="*/ 661095 h 1372295"/>
                <a:gd name="connsiteX7" fmla="*/ 50800 w 1371600"/>
                <a:gd name="connsiteY7" fmla="*/ 737295 h 1372295"/>
                <a:gd name="connsiteX8" fmla="*/ 76200 w 1371600"/>
                <a:gd name="connsiteY8" fmla="*/ 826195 h 1372295"/>
                <a:gd name="connsiteX9" fmla="*/ 101600 w 1371600"/>
                <a:gd name="connsiteY9" fmla="*/ 1016695 h 1372295"/>
                <a:gd name="connsiteX10" fmla="*/ 190500 w 1371600"/>
                <a:gd name="connsiteY10" fmla="*/ 1092895 h 1372295"/>
                <a:gd name="connsiteX11" fmla="*/ 241300 w 1371600"/>
                <a:gd name="connsiteY11" fmla="*/ 1130995 h 1372295"/>
                <a:gd name="connsiteX12" fmla="*/ 279400 w 1371600"/>
                <a:gd name="connsiteY12" fmla="*/ 1169095 h 1372295"/>
                <a:gd name="connsiteX13" fmla="*/ 393700 w 1371600"/>
                <a:gd name="connsiteY13" fmla="*/ 1232595 h 1372295"/>
                <a:gd name="connsiteX14" fmla="*/ 520700 w 1371600"/>
                <a:gd name="connsiteY14" fmla="*/ 1372295 h 1372295"/>
                <a:gd name="connsiteX15" fmla="*/ 571500 w 1371600"/>
                <a:gd name="connsiteY15" fmla="*/ 1334195 h 1372295"/>
                <a:gd name="connsiteX16" fmla="*/ 685800 w 1371600"/>
                <a:gd name="connsiteY16" fmla="*/ 1219895 h 1372295"/>
                <a:gd name="connsiteX17" fmla="*/ 762000 w 1371600"/>
                <a:gd name="connsiteY17" fmla="*/ 1181795 h 1372295"/>
                <a:gd name="connsiteX18" fmla="*/ 876300 w 1371600"/>
                <a:gd name="connsiteY18" fmla="*/ 1105595 h 1372295"/>
                <a:gd name="connsiteX19" fmla="*/ 901700 w 1371600"/>
                <a:gd name="connsiteY19" fmla="*/ 1067495 h 1372295"/>
                <a:gd name="connsiteX20" fmla="*/ 1130300 w 1371600"/>
                <a:gd name="connsiteY20" fmla="*/ 1029395 h 1372295"/>
                <a:gd name="connsiteX21" fmla="*/ 1168400 w 1371600"/>
                <a:gd name="connsiteY21" fmla="*/ 1016695 h 1372295"/>
                <a:gd name="connsiteX22" fmla="*/ 1295400 w 1371600"/>
                <a:gd name="connsiteY22" fmla="*/ 1003995 h 1372295"/>
                <a:gd name="connsiteX23" fmla="*/ 1333500 w 1371600"/>
                <a:gd name="connsiteY23" fmla="*/ 889695 h 1372295"/>
                <a:gd name="connsiteX24" fmla="*/ 1371600 w 1371600"/>
                <a:gd name="connsiteY24" fmla="*/ 851595 h 1372295"/>
                <a:gd name="connsiteX25" fmla="*/ 1358900 w 1371600"/>
                <a:gd name="connsiteY25" fmla="*/ 711895 h 1372295"/>
                <a:gd name="connsiteX26" fmla="*/ 1244600 w 1371600"/>
                <a:gd name="connsiteY26" fmla="*/ 635695 h 1372295"/>
                <a:gd name="connsiteX27" fmla="*/ 1155700 w 1371600"/>
                <a:gd name="connsiteY27" fmla="*/ 572195 h 1372295"/>
                <a:gd name="connsiteX28" fmla="*/ 1092200 w 1371600"/>
                <a:gd name="connsiteY28" fmla="*/ 534095 h 1372295"/>
                <a:gd name="connsiteX29" fmla="*/ 1054100 w 1371600"/>
                <a:gd name="connsiteY29" fmla="*/ 508695 h 1372295"/>
                <a:gd name="connsiteX30" fmla="*/ 1041400 w 1371600"/>
                <a:gd name="connsiteY30" fmla="*/ 305495 h 1372295"/>
                <a:gd name="connsiteX31" fmla="*/ 1028700 w 1371600"/>
                <a:gd name="connsiteY31" fmla="*/ 216595 h 1372295"/>
                <a:gd name="connsiteX32" fmla="*/ 952500 w 1371600"/>
                <a:gd name="connsiteY32" fmla="*/ 178495 h 1372295"/>
                <a:gd name="connsiteX33" fmla="*/ 914400 w 1371600"/>
                <a:gd name="connsiteY33" fmla="*/ 127695 h 1372295"/>
                <a:gd name="connsiteX34" fmla="*/ 812800 w 1371600"/>
                <a:gd name="connsiteY34" fmla="*/ 76895 h 1372295"/>
                <a:gd name="connsiteX35" fmla="*/ 762000 w 1371600"/>
                <a:gd name="connsiteY35" fmla="*/ 38795 h 1372295"/>
                <a:gd name="connsiteX0" fmla="*/ 762000 w 1371600"/>
                <a:gd name="connsiteY0" fmla="*/ 38795 h 1372295"/>
                <a:gd name="connsiteX1" fmla="*/ 698500 w 1371600"/>
                <a:gd name="connsiteY1" fmla="*/ 695 h 1372295"/>
                <a:gd name="connsiteX2" fmla="*/ 431800 w 1371600"/>
                <a:gd name="connsiteY2" fmla="*/ 38795 h 1372295"/>
                <a:gd name="connsiteX3" fmla="*/ 419100 w 1371600"/>
                <a:gd name="connsiteY3" fmla="*/ 76895 h 1372295"/>
                <a:gd name="connsiteX4" fmla="*/ 38100 w 1371600"/>
                <a:gd name="connsiteY4" fmla="*/ 508695 h 1372295"/>
                <a:gd name="connsiteX5" fmla="*/ 0 w 1371600"/>
                <a:gd name="connsiteY5" fmla="*/ 622995 h 1372295"/>
                <a:gd name="connsiteX6" fmla="*/ 38100 w 1371600"/>
                <a:gd name="connsiteY6" fmla="*/ 661095 h 1372295"/>
                <a:gd name="connsiteX7" fmla="*/ 50800 w 1371600"/>
                <a:gd name="connsiteY7" fmla="*/ 737295 h 1372295"/>
                <a:gd name="connsiteX8" fmla="*/ 76200 w 1371600"/>
                <a:gd name="connsiteY8" fmla="*/ 826195 h 1372295"/>
                <a:gd name="connsiteX9" fmla="*/ 101600 w 1371600"/>
                <a:gd name="connsiteY9" fmla="*/ 1016695 h 1372295"/>
                <a:gd name="connsiteX10" fmla="*/ 190500 w 1371600"/>
                <a:gd name="connsiteY10" fmla="*/ 1092895 h 1372295"/>
                <a:gd name="connsiteX11" fmla="*/ 241300 w 1371600"/>
                <a:gd name="connsiteY11" fmla="*/ 1130995 h 1372295"/>
                <a:gd name="connsiteX12" fmla="*/ 279400 w 1371600"/>
                <a:gd name="connsiteY12" fmla="*/ 1169095 h 1372295"/>
                <a:gd name="connsiteX13" fmla="*/ 393700 w 1371600"/>
                <a:gd name="connsiteY13" fmla="*/ 1232595 h 1372295"/>
                <a:gd name="connsiteX14" fmla="*/ 520700 w 1371600"/>
                <a:gd name="connsiteY14" fmla="*/ 1372295 h 1372295"/>
                <a:gd name="connsiteX15" fmla="*/ 571500 w 1371600"/>
                <a:gd name="connsiteY15" fmla="*/ 1334195 h 1372295"/>
                <a:gd name="connsiteX16" fmla="*/ 685800 w 1371600"/>
                <a:gd name="connsiteY16" fmla="*/ 1219895 h 1372295"/>
                <a:gd name="connsiteX17" fmla="*/ 762000 w 1371600"/>
                <a:gd name="connsiteY17" fmla="*/ 1181795 h 1372295"/>
                <a:gd name="connsiteX18" fmla="*/ 876300 w 1371600"/>
                <a:gd name="connsiteY18" fmla="*/ 1105595 h 1372295"/>
                <a:gd name="connsiteX19" fmla="*/ 901700 w 1371600"/>
                <a:gd name="connsiteY19" fmla="*/ 1067495 h 1372295"/>
                <a:gd name="connsiteX20" fmla="*/ 1130300 w 1371600"/>
                <a:gd name="connsiteY20" fmla="*/ 1029395 h 1372295"/>
                <a:gd name="connsiteX21" fmla="*/ 1168400 w 1371600"/>
                <a:gd name="connsiteY21" fmla="*/ 1016695 h 1372295"/>
                <a:gd name="connsiteX22" fmla="*/ 1295400 w 1371600"/>
                <a:gd name="connsiteY22" fmla="*/ 1003995 h 1372295"/>
                <a:gd name="connsiteX23" fmla="*/ 1333500 w 1371600"/>
                <a:gd name="connsiteY23" fmla="*/ 889695 h 1372295"/>
                <a:gd name="connsiteX24" fmla="*/ 1371600 w 1371600"/>
                <a:gd name="connsiteY24" fmla="*/ 851595 h 1372295"/>
                <a:gd name="connsiteX25" fmla="*/ 1358900 w 1371600"/>
                <a:gd name="connsiteY25" fmla="*/ 711895 h 1372295"/>
                <a:gd name="connsiteX26" fmla="*/ 1244600 w 1371600"/>
                <a:gd name="connsiteY26" fmla="*/ 635695 h 1372295"/>
                <a:gd name="connsiteX27" fmla="*/ 1155700 w 1371600"/>
                <a:gd name="connsiteY27" fmla="*/ 572195 h 1372295"/>
                <a:gd name="connsiteX28" fmla="*/ 1092200 w 1371600"/>
                <a:gd name="connsiteY28" fmla="*/ 534095 h 1372295"/>
                <a:gd name="connsiteX29" fmla="*/ 1054100 w 1371600"/>
                <a:gd name="connsiteY29" fmla="*/ 508695 h 1372295"/>
                <a:gd name="connsiteX30" fmla="*/ 1041400 w 1371600"/>
                <a:gd name="connsiteY30" fmla="*/ 305495 h 1372295"/>
                <a:gd name="connsiteX31" fmla="*/ 1028700 w 1371600"/>
                <a:gd name="connsiteY31" fmla="*/ 216595 h 1372295"/>
                <a:gd name="connsiteX32" fmla="*/ 952500 w 1371600"/>
                <a:gd name="connsiteY32" fmla="*/ 178495 h 1372295"/>
                <a:gd name="connsiteX33" fmla="*/ 914400 w 1371600"/>
                <a:gd name="connsiteY33" fmla="*/ 127695 h 1372295"/>
                <a:gd name="connsiteX34" fmla="*/ 812800 w 1371600"/>
                <a:gd name="connsiteY34" fmla="*/ 76895 h 1372295"/>
                <a:gd name="connsiteX35" fmla="*/ 762000 w 1371600"/>
                <a:gd name="connsiteY35" fmla="*/ 38795 h 1372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71600" h="1372295">
                  <a:moveTo>
                    <a:pt x="762000" y="38795"/>
                  </a:moveTo>
                  <a:cubicBezTo>
                    <a:pt x="742950" y="26095"/>
                    <a:pt x="723159" y="1816"/>
                    <a:pt x="698500" y="695"/>
                  </a:cubicBezTo>
                  <a:cubicBezTo>
                    <a:pt x="594019" y="-4054"/>
                    <a:pt x="521886" y="16274"/>
                    <a:pt x="431800" y="38795"/>
                  </a:cubicBezTo>
                  <a:cubicBezTo>
                    <a:pt x="427567" y="51495"/>
                    <a:pt x="484717" y="-1422"/>
                    <a:pt x="419100" y="76895"/>
                  </a:cubicBezTo>
                  <a:cubicBezTo>
                    <a:pt x="353483" y="155212"/>
                    <a:pt x="370151" y="289959"/>
                    <a:pt x="38100" y="508695"/>
                  </a:cubicBezTo>
                  <a:cubicBezTo>
                    <a:pt x="3324" y="647799"/>
                    <a:pt x="0" y="597595"/>
                    <a:pt x="0" y="622995"/>
                  </a:cubicBezTo>
                  <a:lnTo>
                    <a:pt x="38100" y="661095"/>
                  </a:lnTo>
                  <a:cubicBezTo>
                    <a:pt x="42333" y="686495"/>
                    <a:pt x="45750" y="712045"/>
                    <a:pt x="50800" y="737295"/>
                  </a:cubicBezTo>
                  <a:cubicBezTo>
                    <a:pt x="58773" y="777162"/>
                    <a:pt x="64096" y="789882"/>
                    <a:pt x="76200" y="826195"/>
                  </a:cubicBezTo>
                  <a:cubicBezTo>
                    <a:pt x="79037" y="860244"/>
                    <a:pt x="75662" y="964819"/>
                    <a:pt x="101600" y="1016695"/>
                  </a:cubicBezTo>
                  <a:cubicBezTo>
                    <a:pt x="128401" y="1070296"/>
                    <a:pt x="133790" y="1055088"/>
                    <a:pt x="190500" y="1092895"/>
                  </a:cubicBezTo>
                  <a:cubicBezTo>
                    <a:pt x="208112" y="1104636"/>
                    <a:pt x="225229" y="1117220"/>
                    <a:pt x="241300" y="1130995"/>
                  </a:cubicBezTo>
                  <a:cubicBezTo>
                    <a:pt x="254937" y="1142684"/>
                    <a:pt x="264170" y="1159576"/>
                    <a:pt x="279400" y="1169095"/>
                  </a:cubicBezTo>
                  <a:cubicBezTo>
                    <a:pt x="348303" y="1212159"/>
                    <a:pt x="337893" y="1171715"/>
                    <a:pt x="393700" y="1232595"/>
                  </a:cubicBezTo>
                  <a:cubicBezTo>
                    <a:pt x="537095" y="1389026"/>
                    <a:pt x="428169" y="1310608"/>
                    <a:pt x="520700" y="1372295"/>
                  </a:cubicBezTo>
                  <a:cubicBezTo>
                    <a:pt x="537633" y="1359595"/>
                    <a:pt x="555947" y="1348552"/>
                    <a:pt x="571500" y="1334195"/>
                  </a:cubicBezTo>
                  <a:cubicBezTo>
                    <a:pt x="611092" y="1297648"/>
                    <a:pt x="637607" y="1243992"/>
                    <a:pt x="685800" y="1219895"/>
                  </a:cubicBezTo>
                  <a:cubicBezTo>
                    <a:pt x="711200" y="1207195"/>
                    <a:pt x="737649" y="1196406"/>
                    <a:pt x="762000" y="1181795"/>
                  </a:cubicBezTo>
                  <a:cubicBezTo>
                    <a:pt x="801265" y="1158236"/>
                    <a:pt x="876300" y="1105595"/>
                    <a:pt x="876300" y="1105595"/>
                  </a:cubicBezTo>
                  <a:cubicBezTo>
                    <a:pt x="884767" y="1092895"/>
                    <a:pt x="890907" y="1078288"/>
                    <a:pt x="901700" y="1067495"/>
                  </a:cubicBezTo>
                  <a:cubicBezTo>
                    <a:pt x="960234" y="1008961"/>
                    <a:pt x="1060157" y="1034071"/>
                    <a:pt x="1130300" y="1029395"/>
                  </a:cubicBezTo>
                  <a:cubicBezTo>
                    <a:pt x="1143000" y="1025162"/>
                    <a:pt x="1155169" y="1018731"/>
                    <a:pt x="1168400" y="1016695"/>
                  </a:cubicBezTo>
                  <a:cubicBezTo>
                    <a:pt x="1210450" y="1010226"/>
                    <a:pt x="1261678" y="1029935"/>
                    <a:pt x="1295400" y="1003995"/>
                  </a:cubicBezTo>
                  <a:cubicBezTo>
                    <a:pt x="1327233" y="979508"/>
                    <a:pt x="1305102" y="918093"/>
                    <a:pt x="1333500" y="889695"/>
                  </a:cubicBezTo>
                  <a:lnTo>
                    <a:pt x="1371600" y="851595"/>
                  </a:lnTo>
                  <a:cubicBezTo>
                    <a:pt x="1367367" y="805028"/>
                    <a:pt x="1374627" y="755930"/>
                    <a:pt x="1358900" y="711895"/>
                  </a:cubicBezTo>
                  <a:cubicBezTo>
                    <a:pt x="1354041" y="698289"/>
                    <a:pt x="1249645" y="638848"/>
                    <a:pt x="1244600" y="635695"/>
                  </a:cubicBezTo>
                  <a:cubicBezTo>
                    <a:pt x="1153725" y="578898"/>
                    <a:pt x="1267474" y="646711"/>
                    <a:pt x="1155700" y="572195"/>
                  </a:cubicBezTo>
                  <a:cubicBezTo>
                    <a:pt x="1135161" y="558503"/>
                    <a:pt x="1113132" y="547178"/>
                    <a:pt x="1092200" y="534095"/>
                  </a:cubicBezTo>
                  <a:cubicBezTo>
                    <a:pt x="1079257" y="526005"/>
                    <a:pt x="1066800" y="517162"/>
                    <a:pt x="1054100" y="508695"/>
                  </a:cubicBezTo>
                  <a:cubicBezTo>
                    <a:pt x="1049867" y="440962"/>
                    <a:pt x="1047279" y="373105"/>
                    <a:pt x="1041400" y="305495"/>
                  </a:cubicBezTo>
                  <a:cubicBezTo>
                    <a:pt x="1038807" y="275673"/>
                    <a:pt x="1040857" y="243949"/>
                    <a:pt x="1028700" y="216595"/>
                  </a:cubicBezTo>
                  <a:cubicBezTo>
                    <a:pt x="1020137" y="197328"/>
                    <a:pt x="969406" y="184130"/>
                    <a:pt x="952500" y="178495"/>
                  </a:cubicBezTo>
                  <a:cubicBezTo>
                    <a:pt x="939800" y="161562"/>
                    <a:pt x="929367" y="142662"/>
                    <a:pt x="914400" y="127695"/>
                  </a:cubicBezTo>
                  <a:cubicBezTo>
                    <a:pt x="889036" y="102331"/>
                    <a:pt x="843118" y="89022"/>
                    <a:pt x="812800" y="76895"/>
                  </a:cubicBezTo>
                  <a:cubicBezTo>
                    <a:pt x="782149" y="30919"/>
                    <a:pt x="781050" y="51495"/>
                    <a:pt x="762000" y="38795"/>
                  </a:cubicBez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DZ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96" name="صورة 9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4140" y="2649983"/>
              <a:ext cx="2457583" cy="2457583"/>
            </a:xfrm>
            <a:prstGeom prst="rect">
              <a:avLst/>
            </a:prstGeom>
          </p:spPr>
        </p:pic>
        <p:sp>
          <p:nvSpPr>
            <p:cNvPr id="101" name="شكل حر 100"/>
            <p:cNvSpPr/>
            <p:nvPr/>
          </p:nvSpPr>
          <p:spPr>
            <a:xfrm>
              <a:off x="2640226" y="5517882"/>
              <a:ext cx="5888029" cy="2680236"/>
            </a:xfrm>
            <a:custGeom>
              <a:avLst/>
              <a:gdLst>
                <a:gd name="connsiteX0" fmla="*/ 3986847 w 5888029"/>
                <a:gd name="connsiteY0" fmla="*/ 518 h 2680236"/>
                <a:gd name="connsiteX1" fmla="*/ 4170595 w 5888029"/>
                <a:gd name="connsiteY1" fmla="*/ 58908 h 2680236"/>
                <a:gd name="connsiteX2" fmla="*/ 4230235 w 5888029"/>
                <a:gd name="connsiteY2" fmla="*/ 109902 h 2680236"/>
                <a:gd name="connsiteX3" fmla="*/ 4233922 w 5888029"/>
                <a:gd name="connsiteY3" fmla="*/ 113054 h 2680236"/>
                <a:gd name="connsiteX4" fmla="*/ 4491962 w 5888029"/>
                <a:gd name="connsiteY4" fmla="*/ 1281 h 2680236"/>
                <a:gd name="connsiteX5" fmla="*/ 4667477 w 5888029"/>
                <a:gd name="connsiteY5" fmla="*/ 26523 h 2680236"/>
                <a:gd name="connsiteX6" fmla="*/ 4887334 w 5888029"/>
                <a:gd name="connsiteY6" fmla="*/ 262585 h 2680236"/>
                <a:gd name="connsiteX7" fmla="*/ 4888531 w 5888029"/>
                <a:gd name="connsiteY7" fmla="*/ 263006 h 2680236"/>
                <a:gd name="connsiteX8" fmla="*/ 4981496 w 5888029"/>
                <a:gd name="connsiteY8" fmla="*/ 295706 h 2680236"/>
                <a:gd name="connsiteX9" fmla="*/ 5096351 w 5888029"/>
                <a:gd name="connsiteY9" fmla="*/ 378121 h 2680236"/>
                <a:gd name="connsiteX10" fmla="*/ 5111281 w 5888029"/>
                <a:gd name="connsiteY10" fmla="*/ 396905 h 2680236"/>
                <a:gd name="connsiteX11" fmla="*/ 5115161 w 5888029"/>
                <a:gd name="connsiteY11" fmla="*/ 396333 h 2680236"/>
                <a:gd name="connsiteX12" fmla="*/ 5290676 w 5888029"/>
                <a:gd name="connsiteY12" fmla="*/ 421575 h 2680236"/>
                <a:gd name="connsiteX13" fmla="*/ 5510533 w 5888029"/>
                <a:gd name="connsiteY13" fmla="*/ 657638 h 2680236"/>
                <a:gd name="connsiteX14" fmla="*/ 5511730 w 5888029"/>
                <a:gd name="connsiteY14" fmla="*/ 658059 h 2680236"/>
                <a:gd name="connsiteX15" fmla="*/ 5604695 w 5888029"/>
                <a:gd name="connsiteY15" fmla="*/ 690759 h 2680236"/>
                <a:gd name="connsiteX16" fmla="*/ 5792690 w 5888029"/>
                <a:gd name="connsiteY16" fmla="*/ 886743 h 2680236"/>
                <a:gd name="connsiteX17" fmla="*/ 5780061 w 5888029"/>
                <a:gd name="connsiteY17" fmla="*/ 1135173 h 2680236"/>
                <a:gd name="connsiteX18" fmla="*/ 5872317 w 5888029"/>
                <a:gd name="connsiteY18" fmla="*/ 1515017 h 2680236"/>
                <a:gd name="connsiteX19" fmla="*/ 5440148 w 5888029"/>
                <a:gd name="connsiteY19" fmla="*/ 1847514 h 2680236"/>
                <a:gd name="connsiteX20" fmla="*/ 5285439 w 5888029"/>
                <a:gd name="connsiteY20" fmla="*/ 2132421 h 2680236"/>
                <a:gd name="connsiteX21" fmla="*/ 4758705 w 5888029"/>
                <a:gd name="connsiteY21" fmla="*/ 2166918 h 2680236"/>
                <a:gd name="connsiteX22" fmla="*/ 4382290 w 5888029"/>
                <a:gd name="connsiteY22" fmla="*/ 2470861 h 2680236"/>
                <a:gd name="connsiteX23" fmla="*/ 3828833 w 5888029"/>
                <a:gd name="connsiteY23" fmla="*/ 2285335 h 2680236"/>
                <a:gd name="connsiteX24" fmla="*/ 3006697 w 5888029"/>
                <a:gd name="connsiteY24" fmla="*/ 2102032 h 2680236"/>
                <a:gd name="connsiteX25" fmla="*/ 2887980 w 5888029"/>
                <a:gd name="connsiteY25" fmla="*/ 2095876 h 2680236"/>
                <a:gd name="connsiteX26" fmla="*/ 2876723 w 5888029"/>
                <a:gd name="connsiteY26" fmla="*/ 2092630 h 2680236"/>
                <a:gd name="connsiteX27" fmla="*/ 2872305 w 5888029"/>
                <a:gd name="connsiteY27" fmla="*/ 2125270 h 2680236"/>
                <a:gd name="connsiteX28" fmla="*/ 2728514 w 5888029"/>
                <a:gd name="connsiteY28" fmla="*/ 2329508 h 2680236"/>
                <a:gd name="connsiteX29" fmla="*/ 2201780 w 5888029"/>
                <a:gd name="connsiteY29" fmla="*/ 2364005 h 2680236"/>
                <a:gd name="connsiteX30" fmla="*/ 1825365 w 5888029"/>
                <a:gd name="connsiteY30" fmla="*/ 2667948 h 2680236"/>
                <a:gd name="connsiteX31" fmla="*/ 1271908 w 5888029"/>
                <a:gd name="connsiteY31" fmla="*/ 2482422 h 2680236"/>
                <a:gd name="connsiteX32" fmla="*/ 449772 w 5888029"/>
                <a:gd name="connsiteY32" fmla="*/ 2299119 h 2680236"/>
                <a:gd name="connsiteX33" fmla="*/ 88296 w 5888029"/>
                <a:gd name="connsiteY33" fmla="*/ 2095137 h 2680236"/>
                <a:gd name="connsiteX34" fmla="*/ 165535 w 5888029"/>
                <a:gd name="connsiteY34" fmla="*/ 1819796 h 2680236"/>
                <a:gd name="connsiteX35" fmla="*/ 2432 w 5888029"/>
                <a:gd name="connsiteY35" fmla="*/ 1537305 h 2680236"/>
                <a:gd name="connsiteX36" fmla="*/ 300299 w 5888029"/>
                <a:gd name="connsiteY36" fmla="*/ 1286217 h 2680236"/>
                <a:gd name="connsiteX37" fmla="*/ 303148 w 5888029"/>
                <a:gd name="connsiteY37" fmla="*/ 1279598 h 2680236"/>
                <a:gd name="connsiteX38" fmla="*/ 435833 w 5888029"/>
                <a:gd name="connsiteY38" fmla="*/ 919031 h 2680236"/>
                <a:gd name="connsiteX39" fmla="*/ 1081314 w 5888029"/>
                <a:gd name="connsiteY39" fmla="*/ 836655 h 2680236"/>
                <a:gd name="connsiteX40" fmla="*/ 1081438 w 5888029"/>
                <a:gd name="connsiteY40" fmla="*/ 836503 h 2680236"/>
                <a:gd name="connsiteX41" fmla="*/ 1138238 w 5888029"/>
                <a:gd name="connsiteY41" fmla="*/ 766674 h 2680236"/>
                <a:gd name="connsiteX42" fmla="*/ 1732108 w 5888029"/>
                <a:gd name="connsiteY42" fmla="*/ 751140 h 2680236"/>
                <a:gd name="connsiteX43" fmla="*/ 1735011 w 5888029"/>
                <a:gd name="connsiteY43" fmla="*/ 747392 h 2680236"/>
                <a:gd name="connsiteX44" fmla="*/ 1777167 w 5888029"/>
                <a:gd name="connsiteY44" fmla="*/ 692954 h 2680236"/>
                <a:gd name="connsiteX45" fmla="*/ 1985695 w 5888029"/>
                <a:gd name="connsiteY45" fmla="*/ 594989 h 2680236"/>
                <a:gd name="connsiteX46" fmla="*/ 2180542 w 5888029"/>
                <a:gd name="connsiteY46" fmla="*/ 621327 h 2680236"/>
                <a:gd name="connsiteX47" fmla="*/ 2235809 w 5888029"/>
                <a:gd name="connsiteY47" fmla="*/ 650489 h 2680236"/>
                <a:gd name="connsiteX48" fmla="*/ 2234053 w 5888029"/>
                <a:gd name="connsiteY48" fmla="*/ 589506 h 2680236"/>
                <a:gd name="connsiteX49" fmla="*/ 2369559 w 5888029"/>
                <a:gd name="connsiteY49" fmla="*/ 326891 h 2680236"/>
                <a:gd name="connsiteX50" fmla="*/ 3015040 w 5888029"/>
                <a:gd name="connsiteY50" fmla="*/ 244516 h 2680236"/>
                <a:gd name="connsiteX51" fmla="*/ 3015164 w 5888029"/>
                <a:gd name="connsiteY51" fmla="*/ 244364 h 2680236"/>
                <a:gd name="connsiteX52" fmla="*/ 3071964 w 5888029"/>
                <a:gd name="connsiteY52" fmla="*/ 174534 h 2680236"/>
                <a:gd name="connsiteX53" fmla="*/ 3665834 w 5888029"/>
                <a:gd name="connsiteY53" fmla="*/ 159000 h 2680236"/>
                <a:gd name="connsiteX54" fmla="*/ 3668737 w 5888029"/>
                <a:gd name="connsiteY54" fmla="*/ 155252 h 2680236"/>
                <a:gd name="connsiteX55" fmla="*/ 3710893 w 5888029"/>
                <a:gd name="connsiteY55" fmla="*/ 100814 h 2680236"/>
                <a:gd name="connsiteX56" fmla="*/ 3919421 w 5888029"/>
                <a:gd name="connsiteY56" fmla="*/ 2850 h 2680236"/>
                <a:gd name="connsiteX57" fmla="*/ 3986847 w 5888029"/>
                <a:gd name="connsiteY57" fmla="*/ 518 h 2680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5888029" h="2680236">
                  <a:moveTo>
                    <a:pt x="3986847" y="518"/>
                  </a:moveTo>
                  <a:cubicBezTo>
                    <a:pt x="4053646" y="3955"/>
                    <a:pt x="4117645" y="24379"/>
                    <a:pt x="4170595" y="58908"/>
                  </a:cubicBezTo>
                  <a:lnTo>
                    <a:pt x="4230235" y="109902"/>
                  </a:lnTo>
                  <a:lnTo>
                    <a:pt x="4233922" y="113054"/>
                  </a:lnTo>
                  <a:cubicBezTo>
                    <a:pt x="4300437" y="46199"/>
                    <a:pt x="4394146" y="7408"/>
                    <a:pt x="4491962" y="1281"/>
                  </a:cubicBezTo>
                  <a:cubicBezTo>
                    <a:pt x="4550651" y="-2395"/>
                    <a:pt x="4610818" y="5688"/>
                    <a:pt x="4667477" y="26523"/>
                  </a:cubicBezTo>
                  <a:cubicBezTo>
                    <a:pt x="4782603" y="68846"/>
                    <a:pt x="4865156" y="157454"/>
                    <a:pt x="4887334" y="262585"/>
                  </a:cubicBezTo>
                  <a:lnTo>
                    <a:pt x="4888531" y="263006"/>
                  </a:lnTo>
                  <a:lnTo>
                    <a:pt x="4981496" y="295706"/>
                  </a:lnTo>
                  <a:cubicBezTo>
                    <a:pt x="5025477" y="316970"/>
                    <a:pt x="5064390" y="344949"/>
                    <a:pt x="5096351" y="378121"/>
                  </a:cubicBezTo>
                  <a:lnTo>
                    <a:pt x="5111281" y="396905"/>
                  </a:lnTo>
                  <a:lnTo>
                    <a:pt x="5115161" y="396333"/>
                  </a:lnTo>
                  <a:cubicBezTo>
                    <a:pt x="5173850" y="392657"/>
                    <a:pt x="5234017" y="400740"/>
                    <a:pt x="5290676" y="421575"/>
                  </a:cubicBezTo>
                  <a:cubicBezTo>
                    <a:pt x="5405802" y="463898"/>
                    <a:pt x="5488355" y="552506"/>
                    <a:pt x="5510533" y="657638"/>
                  </a:cubicBezTo>
                  <a:lnTo>
                    <a:pt x="5511730" y="658059"/>
                  </a:lnTo>
                  <a:lnTo>
                    <a:pt x="5604695" y="690759"/>
                  </a:lnTo>
                  <a:cubicBezTo>
                    <a:pt x="5692657" y="733285"/>
                    <a:pt x="5760347" y="802676"/>
                    <a:pt x="5792690" y="886743"/>
                  </a:cubicBezTo>
                  <a:cubicBezTo>
                    <a:pt x="5824033" y="968103"/>
                    <a:pt x="5819566" y="1056470"/>
                    <a:pt x="5780061" y="1135173"/>
                  </a:cubicBezTo>
                  <a:cubicBezTo>
                    <a:pt x="5877168" y="1243106"/>
                    <a:pt x="5911129" y="1383024"/>
                    <a:pt x="5872317" y="1515017"/>
                  </a:cubicBezTo>
                  <a:cubicBezTo>
                    <a:pt x="5820721" y="1690494"/>
                    <a:pt x="5649918" y="1821908"/>
                    <a:pt x="5440148" y="1847514"/>
                  </a:cubicBezTo>
                  <a:cubicBezTo>
                    <a:pt x="5439147" y="1957042"/>
                    <a:pt x="5382700" y="2060917"/>
                    <a:pt x="5285439" y="2132421"/>
                  </a:cubicBezTo>
                  <a:cubicBezTo>
                    <a:pt x="5137661" y="2241079"/>
                    <a:pt x="4924195" y="2255042"/>
                    <a:pt x="4758705" y="2166918"/>
                  </a:cubicBezTo>
                  <a:cubicBezTo>
                    <a:pt x="4705184" y="2318285"/>
                    <a:pt x="4561872" y="2433997"/>
                    <a:pt x="4382290" y="2470861"/>
                  </a:cubicBezTo>
                  <a:cubicBezTo>
                    <a:pt x="4170672" y="2514295"/>
                    <a:pt x="3949813" y="2440278"/>
                    <a:pt x="3828833" y="2285335"/>
                  </a:cubicBezTo>
                  <a:cubicBezTo>
                    <a:pt x="3543288" y="2432403"/>
                    <a:pt x="3172418" y="2349738"/>
                    <a:pt x="3006697" y="2102032"/>
                  </a:cubicBezTo>
                  <a:cubicBezTo>
                    <a:pt x="2965998" y="2106103"/>
                    <a:pt x="2925920" y="2103765"/>
                    <a:pt x="2887980" y="2095876"/>
                  </a:cubicBezTo>
                  <a:lnTo>
                    <a:pt x="2876723" y="2092630"/>
                  </a:lnTo>
                  <a:lnTo>
                    <a:pt x="2872305" y="2125270"/>
                  </a:lnTo>
                  <a:cubicBezTo>
                    <a:pt x="2851448" y="2204043"/>
                    <a:pt x="2801460" y="2275880"/>
                    <a:pt x="2728514" y="2329508"/>
                  </a:cubicBezTo>
                  <a:cubicBezTo>
                    <a:pt x="2580736" y="2438166"/>
                    <a:pt x="2367270" y="2452129"/>
                    <a:pt x="2201780" y="2364005"/>
                  </a:cubicBezTo>
                  <a:cubicBezTo>
                    <a:pt x="2148259" y="2515372"/>
                    <a:pt x="2004947" y="2631084"/>
                    <a:pt x="1825365" y="2667948"/>
                  </a:cubicBezTo>
                  <a:cubicBezTo>
                    <a:pt x="1613747" y="2711382"/>
                    <a:pt x="1392888" y="2637365"/>
                    <a:pt x="1271908" y="2482422"/>
                  </a:cubicBezTo>
                  <a:cubicBezTo>
                    <a:pt x="986363" y="2629490"/>
                    <a:pt x="615493" y="2546825"/>
                    <a:pt x="449772" y="2299119"/>
                  </a:cubicBezTo>
                  <a:cubicBezTo>
                    <a:pt x="286977" y="2315401"/>
                    <a:pt x="134116" y="2229160"/>
                    <a:pt x="88296" y="2095137"/>
                  </a:cubicBezTo>
                  <a:cubicBezTo>
                    <a:pt x="55106" y="1998171"/>
                    <a:pt x="84446" y="1893523"/>
                    <a:pt x="165535" y="1819796"/>
                  </a:cubicBezTo>
                  <a:cubicBezTo>
                    <a:pt x="50485" y="1761964"/>
                    <a:pt x="-13586" y="1650987"/>
                    <a:pt x="2432" y="1537305"/>
                  </a:cubicBezTo>
                  <a:cubicBezTo>
                    <a:pt x="21222" y="1404200"/>
                    <a:pt x="144897" y="1299938"/>
                    <a:pt x="300299" y="1286217"/>
                  </a:cubicBezTo>
                  <a:cubicBezTo>
                    <a:pt x="301223" y="1283994"/>
                    <a:pt x="302224" y="1281820"/>
                    <a:pt x="303148" y="1279598"/>
                  </a:cubicBezTo>
                  <a:cubicBezTo>
                    <a:pt x="282279" y="1148522"/>
                    <a:pt x="330948" y="1016335"/>
                    <a:pt x="435833" y="919031"/>
                  </a:cubicBezTo>
                  <a:cubicBezTo>
                    <a:pt x="601554" y="765344"/>
                    <a:pt x="870235" y="731089"/>
                    <a:pt x="1081314" y="836655"/>
                  </a:cubicBezTo>
                  <a:lnTo>
                    <a:pt x="1081438" y="836503"/>
                  </a:lnTo>
                  <a:lnTo>
                    <a:pt x="1138238" y="766674"/>
                  </a:lnTo>
                  <a:cubicBezTo>
                    <a:pt x="1289661" y="621774"/>
                    <a:pt x="1560823" y="606983"/>
                    <a:pt x="1732108" y="751140"/>
                  </a:cubicBezTo>
                  <a:lnTo>
                    <a:pt x="1735011" y="747392"/>
                  </a:lnTo>
                  <a:lnTo>
                    <a:pt x="1777167" y="692954"/>
                  </a:lnTo>
                  <a:cubicBezTo>
                    <a:pt x="1829783" y="640256"/>
                    <a:pt x="1903624" y="604918"/>
                    <a:pt x="1985695" y="594989"/>
                  </a:cubicBezTo>
                  <a:cubicBezTo>
                    <a:pt x="2053443" y="586782"/>
                    <a:pt x="2121142" y="596521"/>
                    <a:pt x="2180542" y="621327"/>
                  </a:cubicBezTo>
                  <a:lnTo>
                    <a:pt x="2235809" y="650489"/>
                  </a:lnTo>
                  <a:lnTo>
                    <a:pt x="2234053" y="589506"/>
                  </a:lnTo>
                  <a:cubicBezTo>
                    <a:pt x="2243853" y="492469"/>
                    <a:pt x="2290896" y="399870"/>
                    <a:pt x="2369559" y="326891"/>
                  </a:cubicBezTo>
                  <a:cubicBezTo>
                    <a:pt x="2535280" y="173205"/>
                    <a:pt x="2803961" y="138950"/>
                    <a:pt x="3015040" y="244516"/>
                  </a:cubicBezTo>
                  <a:lnTo>
                    <a:pt x="3015164" y="244364"/>
                  </a:lnTo>
                  <a:lnTo>
                    <a:pt x="3071964" y="174534"/>
                  </a:lnTo>
                  <a:cubicBezTo>
                    <a:pt x="3223387" y="29634"/>
                    <a:pt x="3494549" y="14844"/>
                    <a:pt x="3665834" y="159000"/>
                  </a:cubicBezTo>
                  <a:lnTo>
                    <a:pt x="3668737" y="155252"/>
                  </a:lnTo>
                  <a:lnTo>
                    <a:pt x="3710893" y="100814"/>
                  </a:lnTo>
                  <a:cubicBezTo>
                    <a:pt x="3763509" y="48117"/>
                    <a:pt x="3837350" y="12778"/>
                    <a:pt x="3919421" y="2850"/>
                  </a:cubicBezTo>
                  <a:cubicBezTo>
                    <a:pt x="3942004" y="114"/>
                    <a:pt x="3964581" y="-628"/>
                    <a:pt x="3986847" y="518"/>
                  </a:cubicBez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DZ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26" name="مجموعة 125"/>
          <p:cNvGrpSpPr/>
          <p:nvPr/>
        </p:nvGrpSpPr>
        <p:grpSpPr>
          <a:xfrm>
            <a:off x="2174600" y="3757423"/>
            <a:ext cx="1335399" cy="1573454"/>
            <a:chOff x="2899466" y="3866897"/>
            <a:chExt cx="1780532" cy="2097939"/>
          </a:xfrm>
        </p:grpSpPr>
        <p:sp>
          <p:nvSpPr>
            <p:cNvPr id="85" name="مثلث متساوي الساقين 84"/>
            <p:cNvSpPr/>
            <p:nvPr/>
          </p:nvSpPr>
          <p:spPr>
            <a:xfrm rot="4083186">
              <a:off x="4348276" y="4286503"/>
              <a:ext cx="305591" cy="348997"/>
            </a:xfrm>
            <a:prstGeom prst="triangle">
              <a:avLst/>
            </a:prstGeom>
            <a:solidFill>
              <a:srgbClr val="4EC2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DZ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0" name="شكل حر 79"/>
            <p:cNvSpPr/>
            <p:nvPr/>
          </p:nvSpPr>
          <p:spPr>
            <a:xfrm>
              <a:off x="3993848" y="3866897"/>
              <a:ext cx="686150" cy="1374274"/>
            </a:xfrm>
            <a:custGeom>
              <a:avLst/>
              <a:gdLst>
                <a:gd name="connsiteX0" fmla="*/ 3696 w 686150"/>
                <a:gd name="connsiteY0" fmla="*/ 0 h 1374274"/>
                <a:gd name="connsiteX1" fmla="*/ 262891 w 686150"/>
                <a:gd name="connsiteY1" fmla="*/ 0 h 1374274"/>
                <a:gd name="connsiteX2" fmla="*/ 261476 w 686150"/>
                <a:gd name="connsiteY2" fmla="*/ 28026 h 1374274"/>
                <a:gd name="connsiteX3" fmla="*/ 657335 w 686150"/>
                <a:gd name="connsiteY3" fmla="*/ 1130725 h 1374274"/>
                <a:gd name="connsiteX4" fmla="*/ 686150 w 686150"/>
                <a:gd name="connsiteY4" fmla="*/ 1162430 h 1374274"/>
                <a:gd name="connsiteX5" fmla="*/ 474306 w 686150"/>
                <a:gd name="connsiteY5" fmla="*/ 1374274 h 1374274"/>
                <a:gd name="connsiteX6" fmla="*/ 462353 w 686150"/>
                <a:gd name="connsiteY6" fmla="*/ 1361122 h 1374274"/>
                <a:gd name="connsiteX7" fmla="*/ 0 w 686150"/>
                <a:gd name="connsiteY7" fmla="*/ 73197 h 1374274"/>
                <a:gd name="connsiteX8" fmla="*/ 3696 w 686150"/>
                <a:gd name="connsiteY8" fmla="*/ 0 h 1374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6150" h="1374274">
                  <a:moveTo>
                    <a:pt x="3696" y="0"/>
                  </a:moveTo>
                  <a:lnTo>
                    <a:pt x="262891" y="0"/>
                  </a:lnTo>
                  <a:lnTo>
                    <a:pt x="261476" y="28026"/>
                  </a:lnTo>
                  <a:cubicBezTo>
                    <a:pt x="261476" y="446894"/>
                    <a:pt x="410034" y="831065"/>
                    <a:pt x="657335" y="1130725"/>
                  </a:cubicBezTo>
                  <a:lnTo>
                    <a:pt x="686150" y="1162430"/>
                  </a:lnTo>
                  <a:lnTo>
                    <a:pt x="474306" y="1374274"/>
                  </a:lnTo>
                  <a:lnTo>
                    <a:pt x="462353" y="1361122"/>
                  </a:lnTo>
                  <a:cubicBezTo>
                    <a:pt x="173511" y="1011127"/>
                    <a:pt x="0" y="562425"/>
                    <a:pt x="0" y="73197"/>
                  </a:cubicBezTo>
                  <a:lnTo>
                    <a:pt x="3696" y="0"/>
                  </a:lnTo>
                  <a:close/>
                </a:path>
              </a:pathLst>
            </a:custGeom>
            <a:solidFill>
              <a:srgbClr val="4EC2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DZ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3" name="شكل حر 72"/>
            <p:cNvSpPr/>
            <p:nvPr/>
          </p:nvSpPr>
          <p:spPr>
            <a:xfrm>
              <a:off x="2899466" y="3866897"/>
              <a:ext cx="1568688" cy="2097939"/>
            </a:xfrm>
            <a:custGeom>
              <a:avLst/>
              <a:gdLst>
                <a:gd name="connsiteX0" fmla="*/ 0 w 1568688"/>
                <a:gd name="connsiteY0" fmla="*/ 0 h 2097939"/>
                <a:gd name="connsiteX1" fmla="*/ 1098078 w 1568688"/>
                <a:gd name="connsiteY1" fmla="*/ 0 h 2097939"/>
                <a:gd name="connsiteX2" fmla="*/ 1094382 w 1568688"/>
                <a:gd name="connsiteY2" fmla="*/ 73197 h 2097939"/>
                <a:gd name="connsiteX3" fmla="*/ 1556735 w 1568688"/>
                <a:gd name="connsiteY3" fmla="*/ 1361122 h 2097939"/>
                <a:gd name="connsiteX4" fmla="*/ 1568688 w 1568688"/>
                <a:gd name="connsiteY4" fmla="*/ 1374274 h 2097939"/>
                <a:gd name="connsiteX5" fmla="*/ 845023 w 1568688"/>
                <a:gd name="connsiteY5" fmla="*/ 2097939 h 2097939"/>
                <a:gd name="connsiteX6" fmla="*/ 712527 w 1568688"/>
                <a:gd name="connsiteY6" fmla="*/ 1952157 h 2097939"/>
                <a:gd name="connsiteX7" fmla="*/ 3177 w 1568688"/>
                <a:gd name="connsiteY7" fmla="*/ 125647 h 2097939"/>
                <a:gd name="connsiteX8" fmla="*/ 0 w 1568688"/>
                <a:gd name="connsiteY8" fmla="*/ 0 h 2097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8688" h="2097939">
                  <a:moveTo>
                    <a:pt x="0" y="0"/>
                  </a:moveTo>
                  <a:lnTo>
                    <a:pt x="1098078" y="0"/>
                  </a:lnTo>
                  <a:lnTo>
                    <a:pt x="1094382" y="73197"/>
                  </a:lnTo>
                  <a:cubicBezTo>
                    <a:pt x="1094382" y="562425"/>
                    <a:pt x="1267893" y="1011127"/>
                    <a:pt x="1556735" y="1361122"/>
                  </a:cubicBezTo>
                  <a:lnTo>
                    <a:pt x="1568688" y="1374274"/>
                  </a:lnTo>
                  <a:lnTo>
                    <a:pt x="845023" y="2097939"/>
                  </a:lnTo>
                  <a:lnTo>
                    <a:pt x="712527" y="1952157"/>
                  </a:lnTo>
                  <a:cubicBezTo>
                    <a:pt x="298677" y="1450686"/>
                    <a:pt x="38267" y="817890"/>
                    <a:pt x="3177" y="12564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6BCC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DZ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3" name="مربع نص 102"/>
            <p:cNvSpPr txBox="1"/>
            <p:nvPr/>
          </p:nvSpPr>
          <p:spPr>
            <a:xfrm>
              <a:off x="2966070" y="4070096"/>
              <a:ext cx="1036569" cy="49244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erlin Sans FB Demi" panose="020E0802020502020306" pitchFamily="34" charset="0"/>
                  <a:ea typeface="+mn-ea"/>
                  <a:cs typeface="Amiri" panose="00000500000000000000" pitchFamily="2" charset="-78"/>
                </a:rPr>
                <a:t>سؤال</a:t>
              </a:r>
              <a:endParaRPr kumimoji="0" lang="ar-D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lin Sans FB Demi" panose="020E0802020502020306" pitchFamily="34" charset="0"/>
                <a:ea typeface="+mn-ea"/>
                <a:cs typeface="Amiri" panose="00000500000000000000" pitchFamily="2" charset="-78"/>
              </a:endParaRPr>
            </a:p>
          </p:txBody>
        </p:sp>
        <p:sp>
          <p:nvSpPr>
            <p:cNvPr id="104" name="مستطيل 103"/>
            <p:cNvSpPr/>
            <p:nvPr/>
          </p:nvSpPr>
          <p:spPr>
            <a:xfrm>
              <a:off x="3016635" y="4460982"/>
              <a:ext cx="981841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DZ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5" name="مربع نص 104"/>
            <p:cNvSpPr txBox="1"/>
            <p:nvPr/>
          </p:nvSpPr>
          <p:spPr>
            <a:xfrm>
              <a:off x="3110413" y="4522409"/>
              <a:ext cx="1036569" cy="104644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45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erlin Sans FB Demi" panose="020E0802020502020306" pitchFamily="34" charset="0"/>
                  <a:ea typeface="+mn-ea"/>
                  <a:cs typeface="Amiri" panose="00000500000000000000" pitchFamily="2" charset="-78"/>
                </a:rPr>
                <a:t>1</a:t>
              </a:r>
              <a:endParaRPr kumimoji="0" lang="ar-DZ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lin Sans FB Demi" panose="020E0802020502020306" pitchFamily="34" charset="0"/>
                <a:ea typeface="+mn-ea"/>
                <a:cs typeface="Amiri" panose="00000500000000000000" pitchFamily="2" charset="-78"/>
              </a:endParaRPr>
            </a:p>
          </p:txBody>
        </p:sp>
      </p:grpSp>
      <p:grpSp>
        <p:nvGrpSpPr>
          <p:cNvPr id="127" name="مجموعة 126"/>
          <p:cNvGrpSpPr/>
          <p:nvPr/>
        </p:nvGrpSpPr>
        <p:grpSpPr>
          <a:xfrm>
            <a:off x="2176046" y="2099938"/>
            <a:ext cx="1403911" cy="1644688"/>
            <a:chOff x="2901394" y="1656918"/>
            <a:chExt cx="1871881" cy="2192916"/>
          </a:xfrm>
        </p:grpSpPr>
        <p:sp>
          <p:nvSpPr>
            <p:cNvPr id="86" name="مثلث متساوي الساقين 85"/>
            <p:cNvSpPr/>
            <p:nvPr/>
          </p:nvSpPr>
          <p:spPr>
            <a:xfrm rot="6843903">
              <a:off x="4390246" y="3077476"/>
              <a:ext cx="305591" cy="348997"/>
            </a:xfrm>
            <a:prstGeom prst="triangle">
              <a:avLst/>
            </a:prstGeom>
            <a:solidFill>
              <a:srgbClr val="1BA0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DZ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2" name="شكل حر 81"/>
            <p:cNvSpPr/>
            <p:nvPr/>
          </p:nvSpPr>
          <p:spPr>
            <a:xfrm>
              <a:off x="3999879" y="2485979"/>
              <a:ext cx="773396" cy="1234469"/>
            </a:xfrm>
            <a:custGeom>
              <a:avLst/>
              <a:gdLst>
                <a:gd name="connsiteX0" fmla="*/ 605304 w 773396"/>
                <a:gd name="connsiteY0" fmla="*/ 0 h 1234469"/>
                <a:gd name="connsiteX1" fmla="*/ 773396 w 773396"/>
                <a:gd name="connsiteY1" fmla="*/ 168092 h 1234469"/>
                <a:gd name="connsiteX2" fmla="*/ 756841 w 773396"/>
                <a:gd name="connsiteY2" fmla="*/ 183138 h 1234469"/>
                <a:gd name="connsiteX3" fmla="*/ 258046 w 773396"/>
                <a:gd name="connsiteY3" fmla="*/ 1231698 h 1234469"/>
                <a:gd name="connsiteX4" fmla="*/ 257906 w 773396"/>
                <a:gd name="connsiteY4" fmla="*/ 1234469 h 1234469"/>
                <a:gd name="connsiteX5" fmla="*/ 0 w 773396"/>
                <a:gd name="connsiteY5" fmla="*/ 1234469 h 1234469"/>
                <a:gd name="connsiteX6" fmla="*/ 28755 w 773396"/>
                <a:gd name="connsiteY6" fmla="*/ 1046059 h 1234469"/>
                <a:gd name="connsiteX7" fmla="*/ 580652 w 773396"/>
                <a:gd name="connsiteY7" fmla="*/ 22405 h 1234469"/>
                <a:gd name="connsiteX8" fmla="*/ 605304 w 773396"/>
                <a:gd name="connsiteY8" fmla="*/ 0 h 1234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3396" h="1234469">
                  <a:moveTo>
                    <a:pt x="605304" y="0"/>
                  </a:moveTo>
                  <a:lnTo>
                    <a:pt x="773396" y="168092"/>
                  </a:lnTo>
                  <a:lnTo>
                    <a:pt x="756841" y="183138"/>
                  </a:lnTo>
                  <a:cubicBezTo>
                    <a:pt x="482344" y="457635"/>
                    <a:pt x="299475" y="823760"/>
                    <a:pt x="258046" y="1231698"/>
                  </a:cubicBezTo>
                  <a:lnTo>
                    <a:pt x="257906" y="1234469"/>
                  </a:lnTo>
                  <a:lnTo>
                    <a:pt x="0" y="1234469"/>
                  </a:lnTo>
                  <a:lnTo>
                    <a:pt x="28755" y="1046059"/>
                  </a:lnTo>
                  <a:cubicBezTo>
                    <a:pt x="109669" y="650641"/>
                    <a:pt x="305848" y="297210"/>
                    <a:pt x="580652" y="22405"/>
                  </a:cubicBezTo>
                  <a:lnTo>
                    <a:pt x="605304" y="0"/>
                  </a:lnTo>
                  <a:close/>
                </a:path>
              </a:pathLst>
            </a:custGeom>
            <a:solidFill>
              <a:srgbClr val="1BA0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DZ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5" name="شكل حر 74"/>
            <p:cNvSpPr/>
            <p:nvPr/>
          </p:nvSpPr>
          <p:spPr>
            <a:xfrm>
              <a:off x="2901394" y="1656918"/>
              <a:ext cx="1710139" cy="2063530"/>
            </a:xfrm>
            <a:custGeom>
              <a:avLst/>
              <a:gdLst>
                <a:gd name="connsiteX0" fmla="*/ 881078 w 1710139"/>
                <a:gd name="connsiteY0" fmla="*/ 0 h 2063530"/>
                <a:gd name="connsiteX1" fmla="*/ 1710139 w 1710139"/>
                <a:gd name="connsiteY1" fmla="*/ 829061 h 2063530"/>
                <a:gd name="connsiteX2" fmla="*/ 1685487 w 1710139"/>
                <a:gd name="connsiteY2" fmla="*/ 851466 h 2063530"/>
                <a:gd name="connsiteX3" fmla="*/ 1133590 w 1710139"/>
                <a:gd name="connsiteY3" fmla="*/ 1875120 h 2063530"/>
                <a:gd name="connsiteX4" fmla="*/ 1104835 w 1710139"/>
                <a:gd name="connsiteY4" fmla="*/ 2063530 h 2063530"/>
                <a:gd name="connsiteX5" fmla="*/ 0 w 1710139"/>
                <a:gd name="connsiteY5" fmla="*/ 2063530 h 2063530"/>
                <a:gd name="connsiteX6" fmla="*/ 1250 w 1710139"/>
                <a:gd name="connsiteY6" fmla="*/ 2014082 h 2063530"/>
                <a:gd name="connsiteX7" fmla="*/ 710600 w 1710139"/>
                <a:gd name="connsiteY7" fmla="*/ 187572 h 2063530"/>
                <a:gd name="connsiteX8" fmla="*/ 881078 w 1710139"/>
                <a:gd name="connsiteY8" fmla="*/ 0 h 206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0139" h="2063530">
                  <a:moveTo>
                    <a:pt x="881078" y="0"/>
                  </a:moveTo>
                  <a:lnTo>
                    <a:pt x="1710139" y="829061"/>
                  </a:lnTo>
                  <a:lnTo>
                    <a:pt x="1685487" y="851466"/>
                  </a:lnTo>
                  <a:cubicBezTo>
                    <a:pt x="1410683" y="1126271"/>
                    <a:pt x="1214504" y="1479702"/>
                    <a:pt x="1133590" y="1875120"/>
                  </a:cubicBezTo>
                  <a:lnTo>
                    <a:pt x="1104835" y="2063530"/>
                  </a:lnTo>
                  <a:lnTo>
                    <a:pt x="0" y="2063530"/>
                  </a:lnTo>
                  <a:lnTo>
                    <a:pt x="1250" y="2014082"/>
                  </a:lnTo>
                  <a:cubicBezTo>
                    <a:pt x="36340" y="1321839"/>
                    <a:pt x="296750" y="689043"/>
                    <a:pt x="710600" y="187572"/>
                  </a:cubicBezTo>
                  <a:lnTo>
                    <a:pt x="881078" y="0"/>
                  </a:lnTo>
                  <a:close/>
                </a:path>
              </a:pathLst>
            </a:custGeom>
            <a:solidFill>
              <a:srgbClr val="2D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DZ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9" name="مربع نص 108"/>
            <p:cNvSpPr txBox="1"/>
            <p:nvPr/>
          </p:nvSpPr>
          <p:spPr>
            <a:xfrm>
              <a:off x="3103725" y="2367202"/>
              <a:ext cx="1036569" cy="49244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erlin Sans FB Demi" panose="020E0802020502020306" pitchFamily="34" charset="0"/>
                  <a:ea typeface="+mn-ea"/>
                  <a:cs typeface="Amiri" panose="00000500000000000000" pitchFamily="2" charset="-78"/>
                </a:rPr>
                <a:t>سؤال</a:t>
              </a:r>
              <a:endParaRPr kumimoji="0" lang="ar-D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lin Sans FB Demi" panose="020E0802020502020306" pitchFamily="34" charset="0"/>
                <a:ea typeface="+mn-ea"/>
                <a:cs typeface="Amiri" panose="00000500000000000000" pitchFamily="2" charset="-78"/>
              </a:endParaRPr>
            </a:p>
          </p:txBody>
        </p:sp>
        <p:sp>
          <p:nvSpPr>
            <p:cNvPr id="110" name="مستطيل 109"/>
            <p:cNvSpPr/>
            <p:nvPr/>
          </p:nvSpPr>
          <p:spPr>
            <a:xfrm>
              <a:off x="3154290" y="2758088"/>
              <a:ext cx="981841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DZ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1" name="مربع نص 110"/>
            <p:cNvSpPr txBox="1"/>
            <p:nvPr/>
          </p:nvSpPr>
          <p:spPr>
            <a:xfrm>
              <a:off x="2922418" y="2803394"/>
              <a:ext cx="1222553" cy="104644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45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erlin Sans FB Demi" panose="020E0802020502020306" pitchFamily="34" charset="0"/>
                  <a:ea typeface="+mn-ea"/>
                  <a:cs typeface="Amiri" panose="00000500000000000000" pitchFamily="2" charset="-78"/>
                </a:rPr>
                <a:t>2</a:t>
              </a:r>
              <a:endParaRPr kumimoji="0" lang="ar-DZ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lin Sans FB Demi" panose="020E0802020502020306" pitchFamily="34" charset="0"/>
                <a:ea typeface="+mn-ea"/>
                <a:cs typeface="Amiri" panose="00000500000000000000" pitchFamily="2" charset="-78"/>
              </a:endParaRPr>
            </a:p>
          </p:txBody>
        </p:sp>
      </p:grpSp>
      <p:grpSp>
        <p:nvGrpSpPr>
          <p:cNvPr id="129" name="مجموعة 128"/>
          <p:cNvGrpSpPr/>
          <p:nvPr/>
        </p:nvGrpSpPr>
        <p:grpSpPr>
          <a:xfrm>
            <a:off x="2915882" y="1389318"/>
            <a:ext cx="1546283" cy="1389335"/>
            <a:chOff x="3887843" y="709424"/>
            <a:chExt cx="2061710" cy="1852446"/>
          </a:xfrm>
        </p:grpSpPr>
        <p:sp>
          <p:nvSpPr>
            <p:cNvPr id="87" name="مثلث متساوي الساقين 86"/>
            <p:cNvSpPr/>
            <p:nvPr/>
          </p:nvSpPr>
          <p:spPr>
            <a:xfrm rot="9811626">
              <a:off x="5312505" y="2212873"/>
              <a:ext cx="305591" cy="348997"/>
            </a:xfrm>
            <a:prstGeom prst="triangle">
              <a:avLst/>
            </a:prstGeom>
            <a:solidFill>
              <a:srgbClr val="063A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DZ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4" name="شكل حر 83"/>
            <p:cNvSpPr/>
            <p:nvPr/>
          </p:nvSpPr>
          <p:spPr>
            <a:xfrm>
              <a:off x="4720030" y="1912487"/>
              <a:ext cx="1229523" cy="636806"/>
            </a:xfrm>
            <a:custGeom>
              <a:avLst/>
              <a:gdLst>
                <a:gd name="connsiteX0" fmla="*/ 1229523 w 1229523"/>
                <a:gd name="connsiteY0" fmla="*/ 0 h 636806"/>
                <a:gd name="connsiteX1" fmla="*/ 1229523 w 1229523"/>
                <a:gd name="connsiteY1" fmla="*/ 244522 h 636806"/>
                <a:gd name="connsiteX2" fmla="*/ 1091599 w 1229523"/>
                <a:gd name="connsiteY2" fmla="*/ 251486 h 636806"/>
                <a:gd name="connsiteX3" fmla="*/ 299600 w 1229523"/>
                <a:gd name="connsiteY3" fmla="*/ 538599 h 636806"/>
                <a:gd name="connsiteX4" fmla="*/ 168271 w 1229523"/>
                <a:gd name="connsiteY4" fmla="*/ 636806 h 636806"/>
                <a:gd name="connsiteX5" fmla="*/ 0 w 1229523"/>
                <a:gd name="connsiteY5" fmla="*/ 468534 h 636806"/>
                <a:gd name="connsiteX6" fmla="*/ 10636 w 1229523"/>
                <a:gd name="connsiteY6" fmla="*/ 458867 h 636806"/>
                <a:gd name="connsiteX7" fmla="*/ 1091543 w 1229523"/>
                <a:gd name="connsiteY7" fmla="*/ 6968 h 636806"/>
                <a:gd name="connsiteX8" fmla="*/ 1229523 w 1229523"/>
                <a:gd name="connsiteY8" fmla="*/ 0 h 636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9523" h="636806">
                  <a:moveTo>
                    <a:pt x="1229523" y="0"/>
                  </a:moveTo>
                  <a:lnTo>
                    <a:pt x="1229523" y="244522"/>
                  </a:lnTo>
                  <a:lnTo>
                    <a:pt x="1091599" y="251486"/>
                  </a:lnTo>
                  <a:cubicBezTo>
                    <a:pt x="800215" y="281078"/>
                    <a:pt x="530164" y="382833"/>
                    <a:pt x="299600" y="538599"/>
                  </a:cubicBezTo>
                  <a:lnTo>
                    <a:pt x="168271" y="636806"/>
                  </a:lnTo>
                  <a:lnTo>
                    <a:pt x="0" y="468534"/>
                  </a:lnTo>
                  <a:lnTo>
                    <a:pt x="10636" y="458867"/>
                  </a:lnTo>
                  <a:cubicBezTo>
                    <a:pt x="310632" y="211288"/>
                    <a:pt x="683147" y="48442"/>
                    <a:pt x="1091543" y="6968"/>
                  </a:cubicBezTo>
                  <a:lnTo>
                    <a:pt x="1229523" y="0"/>
                  </a:lnTo>
                  <a:close/>
                </a:path>
              </a:pathLst>
            </a:custGeom>
            <a:solidFill>
              <a:srgbClr val="063A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DZ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7" name="شكل حر 76"/>
            <p:cNvSpPr/>
            <p:nvPr/>
          </p:nvSpPr>
          <p:spPr>
            <a:xfrm>
              <a:off x="3887843" y="709424"/>
              <a:ext cx="2061710" cy="1677947"/>
            </a:xfrm>
            <a:custGeom>
              <a:avLst/>
              <a:gdLst>
                <a:gd name="connsiteX0" fmla="*/ 2061710 w 2061710"/>
                <a:gd name="connsiteY0" fmla="*/ 0 h 1677947"/>
                <a:gd name="connsiteX1" fmla="*/ 2061710 w 2061710"/>
                <a:gd name="connsiteY1" fmla="*/ 1209413 h 1677947"/>
                <a:gd name="connsiteX2" fmla="*/ 1923730 w 2061710"/>
                <a:gd name="connsiteY2" fmla="*/ 1216381 h 1677947"/>
                <a:gd name="connsiteX3" fmla="*/ 842823 w 2061710"/>
                <a:gd name="connsiteY3" fmla="*/ 1668280 h 1677947"/>
                <a:gd name="connsiteX4" fmla="*/ 832187 w 2061710"/>
                <a:gd name="connsiteY4" fmla="*/ 1677947 h 1677947"/>
                <a:gd name="connsiteX5" fmla="*/ 0 w 2061710"/>
                <a:gd name="connsiteY5" fmla="*/ 845761 h 1677947"/>
                <a:gd name="connsiteX6" fmla="*/ 147653 w 2061710"/>
                <a:gd name="connsiteY6" fmla="*/ 711564 h 1677947"/>
                <a:gd name="connsiteX7" fmla="*/ 1974163 w 2061710"/>
                <a:gd name="connsiteY7" fmla="*/ 2214 h 1677947"/>
                <a:gd name="connsiteX8" fmla="*/ 2061710 w 2061710"/>
                <a:gd name="connsiteY8" fmla="*/ 0 h 1677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61710" h="1677947">
                  <a:moveTo>
                    <a:pt x="2061710" y="0"/>
                  </a:moveTo>
                  <a:lnTo>
                    <a:pt x="2061710" y="1209413"/>
                  </a:lnTo>
                  <a:lnTo>
                    <a:pt x="1923730" y="1216381"/>
                  </a:lnTo>
                  <a:cubicBezTo>
                    <a:pt x="1515334" y="1257855"/>
                    <a:pt x="1142819" y="1420701"/>
                    <a:pt x="842823" y="1668280"/>
                  </a:cubicBezTo>
                  <a:lnTo>
                    <a:pt x="832187" y="1677947"/>
                  </a:lnTo>
                  <a:lnTo>
                    <a:pt x="0" y="845761"/>
                  </a:lnTo>
                  <a:lnTo>
                    <a:pt x="147653" y="711564"/>
                  </a:lnTo>
                  <a:cubicBezTo>
                    <a:pt x="649124" y="297714"/>
                    <a:pt x="1281920" y="37304"/>
                    <a:pt x="1974163" y="2214"/>
                  </a:cubicBezTo>
                  <a:lnTo>
                    <a:pt x="2061710" y="0"/>
                  </a:lnTo>
                  <a:close/>
                </a:path>
              </a:pathLst>
            </a:custGeom>
            <a:solidFill>
              <a:srgbClr val="0952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DZ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2" name="مربع نص 111"/>
            <p:cNvSpPr txBox="1"/>
            <p:nvPr/>
          </p:nvSpPr>
          <p:spPr>
            <a:xfrm>
              <a:off x="4591247" y="972587"/>
              <a:ext cx="1036569" cy="49244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erlin Sans FB Demi" panose="020E0802020502020306" pitchFamily="34" charset="0"/>
                  <a:ea typeface="+mn-ea"/>
                  <a:cs typeface="Amiri" panose="00000500000000000000" pitchFamily="2" charset="-78"/>
                </a:rPr>
                <a:t>سؤال</a:t>
              </a:r>
              <a:endParaRPr kumimoji="0" lang="ar-D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lin Sans FB Demi" panose="020E0802020502020306" pitchFamily="34" charset="0"/>
                <a:ea typeface="+mn-ea"/>
                <a:cs typeface="Amiri" panose="00000500000000000000" pitchFamily="2" charset="-78"/>
              </a:endParaRPr>
            </a:p>
          </p:txBody>
        </p:sp>
        <p:sp>
          <p:nvSpPr>
            <p:cNvPr id="113" name="مستطيل 112"/>
            <p:cNvSpPr/>
            <p:nvPr/>
          </p:nvSpPr>
          <p:spPr>
            <a:xfrm>
              <a:off x="4613028" y="1397001"/>
              <a:ext cx="981841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DZ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4" name="مربع نص 113"/>
            <p:cNvSpPr txBox="1"/>
            <p:nvPr/>
          </p:nvSpPr>
          <p:spPr>
            <a:xfrm>
              <a:off x="4530373" y="1330702"/>
              <a:ext cx="1036569" cy="104643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45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erlin Sans FB Demi" panose="020E0802020502020306" pitchFamily="34" charset="0"/>
                  <a:ea typeface="+mn-ea"/>
                  <a:cs typeface="Amiri" panose="00000500000000000000" pitchFamily="2" charset="-78"/>
                </a:rPr>
                <a:t>3</a:t>
              </a:r>
              <a:endParaRPr kumimoji="0" lang="ar-DZ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lin Sans FB Demi" panose="020E0802020502020306" pitchFamily="34" charset="0"/>
                <a:ea typeface="+mn-ea"/>
                <a:cs typeface="Amiri" panose="00000500000000000000" pitchFamily="2" charset="-78"/>
              </a:endParaRPr>
            </a:p>
          </p:txBody>
        </p:sp>
      </p:grpSp>
      <p:grpSp>
        <p:nvGrpSpPr>
          <p:cNvPr id="130" name="مجموعة 129"/>
          <p:cNvGrpSpPr/>
          <p:nvPr/>
        </p:nvGrpSpPr>
        <p:grpSpPr>
          <a:xfrm>
            <a:off x="4572000" y="1389317"/>
            <a:ext cx="1544880" cy="1402704"/>
            <a:chOff x="6096000" y="709423"/>
            <a:chExt cx="2059840" cy="1870272"/>
          </a:xfrm>
        </p:grpSpPr>
        <p:sp>
          <p:nvSpPr>
            <p:cNvPr id="88" name="مثلث متساوي الساقين 87"/>
            <p:cNvSpPr/>
            <p:nvPr/>
          </p:nvSpPr>
          <p:spPr>
            <a:xfrm rot="12224413">
              <a:off x="6438456" y="2223456"/>
              <a:ext cx="305591" cy="348997"/>
            </a:xfrm>
            <a:prstGeom prst="triangle">
              <a:avLst/>
            </a:prstGeom>
            <a:solidFill>
              <a:srgbClr val="C119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DZ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3" name="شكل حر 82"/>
            <p:cNvSpPr/>
            <p:nvPr/>
          </p:nvSpPr>
          <p:spPr>
            <a:xfrm>
              <a:off x="6096000" y="1912910"/>
              <a:ext cx="1223667" cy="666785"/>
            </a:xfrm>
            <a:custGeom>
              <a:avLst/>
              <a:gdLst>
                <a:gd name="connsiteX0" fmla="*/ 0 w 1223667"/>
                <a:gd name="connsiteY0" fmla="*/ 0 h 666785"/>
                <a:gd name="connsiteX1" fmla="*/ 129609 w 1223667"/>
                <a:gd name="connsiteY1" fmla="*/ 6545 h 666785"/>
                <a:gd name="connsiteX2" fmla="*/ 1210516 w 1223667"/>
                <a:gd name="connsiteY2" fmla="*/ 458444 h 666785"/>
                <a:gd name="connsiteX3" fmla="*/ 1223667 w 1223667"/>
                <a:gd name="connsiteY3" fmla="*/ 470396 h 666785"/>
                <a:gd name="connsiteX4" fmla="*/ 1027277 w 1223667"/>
                <a:gd name="connsiteY4" fmla="*/ 666785 h 666785"/>
                <a:gd name="connsiteX5" fmla="*/ 995573 w 1223667"/>
                <a:gd name="connsiteY5" fmla="*/ 637971 h 666785"/>
                <a:gd name="connsiteX6" fmla="*/ 70119 w 1223667"/>
                <a:gd name="connsiteY6" fmla="*/ 251062 h 666785"/>
                <a:gd name="connsiteX7" fmla="*/ 0 w 1223667"/>
                <a:gd name="connsiteY7" fmla="*/ 247521 h 666785"/>
                <a:gd name="connsiteX8" fmla="*/ 0 w 1223667"/>
                <a:gd name="connsiteY8" fmla="*/ 0 h 666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3667" h="666785">
                  <a:moveTo>
                    <a:pt x="0" y="0"/>
                  </a:moveTo>
                  <a:lnTo>
                    <a:pt x="129609" y="6545"/>
                  </a:lnTo>
                  <a:cubicBezTo>
                    <a:pt x="538005" y="48019"/>
                    <a:pt x="910520" y="210865"/>
                    <a:pt x="1210516" y="458444"/>
                  </a:cubicBezTo>
                  <a:lnTo>
                    <a:pt x="1223667" y="470396"/>
                  </a:lnTo>
                  <a:lnTo>
                    <a:pt x="1027277" y="666785"/>
                  </a:lnTo>
                  <a:lnTo>
                    <a:pt x="995573" y="637971"/>
                  </a:lnTo>
                  <a:cubicBezTo>
                    <a:pt x="738722" y="425998"/>
                    <a:pt x="419781" y="286572"/>
                    <a:pt x="70119" y="251062"/>
                  </a:cubicBezTo>
                  <a:lnTo>
                    <a:pt x="0" y="2475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12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DZ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8" name="شكل حر 77"/>
            <p:cNvSpPr/>
            <p:nvPr/>
          </p:nvSpPr>
          <p:spPr>
            <a:xfrm>
              <a:off x="6096000" y="709423"/>
              <a:ext cx="2059840" cy="1680233"/>
            </a:xfrm>
            <a:custGeom>
              <a:avLst/>
              <a:gdLst>
                <a:gd name="connsiteX0" fmla="*/ 0 w 2059840"/>
                <a:gd name="connsiteY0" fmla="*/ 0 h 1680233"/>
                <a:gd name="connsiteX1" fmla="*/ 87548 w 2059840"/>
                <a:gd name="connsiteY1" fmla="*/ 2214 h 1680233"/>
                <a:gd name="connsiteX2" fmla="*/ 1914058 w 2059840"/>
                <a:gd name="connsiteY2" fmla="*/ 711564 h 1680233"/>
                <a:gd name="connsiteX3" fmla="*/ 2059840 w 2059840"/>
                <a:gd name="connsiteY3" fmla="*/ 844059 h 1680233"/>
                <a:gd name="connsiteX4" fmla="*/ 1223667 w 2059840"/>
                <a:gd name="connsiteY4" fmla="*/ 1680233 h 1680233"/>
                <a:gd name="connsiteX5" fmla="*/ 1210516 w 2059840"/>
                <a:gd name="connsiteY5" fmla="*/ 1668281 h 1680233"/>
                <a:gd name="connsiteX6" fmla="*/ 129609 w 2059840"/>
                <a:gd name="connsiteY6" fmla="*/ 1216382 h 1680233"/>
                <a:gd name="connsiteX7" fmla="*/ 0 w 2059840"/>
                <a:gd name="connsiteY7" fmla="*/ 1209837 h 1680233"/>
                <a:gd name="connsiteX8" fmla="*/ 0 w 2059840"/>
                <a:gd name="connsiteY8" fmla="*/ 0 h 1680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9840" h="1680233">
                  <a:moveTo>
                    <a:pt x="0" y="0"/>
                  </a:moveTo>
                  <a:lnTo>
                    <a:pt x="87548" y="2214"/>
                  </a:lnTo>
                  <a:cubicBezTo>
                    <a:pt x="779791" y="37304"/>
                    <a:pt x="1412587" y="297714"/>
                    <a:pt x="1914058" y="711564"/>
                  </a:cubicBezTo>
                  <a:lnTo>
                    <a:pt x="2059840" y="844059"/>
                  </a:lnTo>
                  <a:lnTo>
                    <a:pt x="1223667" y="1680233"/>
                  </a:lnTo>
                  <a:lnTo>
                    <a:pt x="1210516" y="1668281"/>
                  </a:lnTo>
                  <a:cubicBezTo>
                    <a:pt x="910520" y="1420702"/>
                    <a:pt x="538005" y="1257856"/>
                    <a:pt x="129609" y="1216382"/>
                  </a:cubicBezTo>
                  <a:lnTo>
                    <a:pt x="0" y="12098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C17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DZ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5" name="مربع نص 114"/>
            <p:cNvSpPr txBox="1"/>
            <p:nvPr/>
          </p:nvSpPr>
          <p:spPr>
            <a:xfrm>
              <a:off x="6291587" y="897744"/>
              <a:ext cx="1036569" cy="49244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erlin Sans FB Demi" panose="020E0802020502020306" pitchFamily="34" charset="0"/>
                  <a:ea typeface="+mn-ea"/>
                  <a:cs typeface="Amiri" panose="00000500000000000000" pitchFamily="2" charset="-78"/>
                </a:rPr>
                <a:t>سؤال</a:t>
              </a:r>
              <a:endParaRPr kumimoji="0" lang="ar-D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lin Sans FB Demi" panose="020E0802020502020306" pitchFamily="34" charset="0"/>
                <a:ea typeface="+mn-ea"/>
                <a:cs typeface="Amiri" panose="00000500000000000000" pitchFamily="2" charset="-78"/>
              </a:endParaRPr>
            </a:p>
          </p:txBody>
        </p:sp>
        <p:sp>
          <p:nvSpPr>
            <p:cNvPr id="116" name="مستطيل 115"/>
            <p:cNvSpPr/>
            <p:nvPr/>
          </p:nvSpPr>
          <p:spPr>
            <a:xfrm>
              <a:off x="6342151" y="1288630"/>
              <a:ext cx="981841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DZ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7" name="مربع نص 116"/>
            <p:cNvSpPr txBox="1"/>
            <p:nvPr/>
          </p:nvSpPr>
          <p:spPr>
            <a:xfrm>
              <a:off x="6181607" y="1254127"/>
              <a:ext cx="1147585" cy="104644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45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erlin Sans FB Demi" panose="020E0802020502020306" pitchFamily="34" charset="0"/>
                  <a:ea typeface="+mn-ea"/>
                  <a:cs typeface="Amiri" panose="00000500000000000000" pitchFamily="2" charset="-78"/>
                </a:rPr>
                <a:t>4</a:t>
              </a:r>
              <a:endParaRPr kumimoji="0" lang="ar-DZ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lin Sans FB Demi" panose="020E0802020502020306" pitchFamily="34" charset="0"/>
                <a:ea typeface="+mn-ea"/>
                <a:cs typeface="Amiri" panose="00000500000000000000" pitchFamily="2" charset="-78"/>
              </a:endParaRPr>
            </a:p>
          </p:txBody>
        </p:sp>
      </p:grpSp>
      <p:grpSp>
        <p:nvGrpSpPr>
          <p:cNvPr id="131" name="مجموعة 130"/>
          <p:cNvGrpSpPr/>
          <p:nvPr/>
        </p:nvGrpSpPr>
        <p:grpSpPr>
          <a:xfrm>
            <a:off x="5422663" y="2098534"/>
            <a:ext cx="1435460" cy="1691450"/>
            <a:chOff x="7230217" y="1655046"/>
            <a:chExt cx="1913946" cy="2255266"/>
          </a:xfrm>
        </p:grpSpPr>
        <p:sp>
          <p:nvSpPr>
            <p:cNvPr id="89" name="مثلث متساوي الساقين 88"/>
            <p:cNvSpPr/>
            <p:nvPr/>
          </p:nvSpPr>
          <p:spPr>
            <a:xfrm rot="14733667">
              <a:off x="7290289" y="3059840"/>
              <a:ext cx="305591" cy="348997"/>
            </a:xfrm>
            <a:prstGeom prst="triangle">
              <a:avLst/>
            </a:prstGeom>
            <a:solidFill>
              <a:srgbClr val="D61C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DZ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1" name="شكل حر 80"/>
            <p:cNvSpPr/>
            <p:nvPr/>
          </p:nvSpPr>
          <p:spPr>
            <a:xfrm>
              <a:off x="7230217" y="2481916"/>
              <a:ext cx="800736" cy="1232182"/>
            </a:xfrm>
            <a:custGeom>
              <a:avLst/>
              <a:gdLst>
                <a:gd name="connsiteX0" fmla="*/ 197948 w 800736"/>
                <a:gd name="connsiteY0" fmla="*/ 0 h 1232182"/>
                <a:gd name="connsiteX1" fmla="*/ 220084 w 800736"/>
                <a:gd name="connsiteY1" fmla="*/ 20118 h 1232182"/>
                <a:gd name="connsiteX2" fmla="*/ 771981 w 800736"/>
                <a:gd name="connsiteY2" fmla="*/ 1043772 h 1232182"/>
                <a:gd name="connsiteX3" fmla="*/ 800736 w 800736"/>
                <a:gd name="connsiteY3" fmla="*/ 1232182 h 1232182"/>
                <a:gd name="connsiteX4" fmla="*/ 483397 w 800736"/>
                <a:gd name="connsiteY4" fmla="*/ 1232182 h 1232182"/>
                <a:gd name="connsiteX5" fmla="*/ 483257 w 800736"/>
                <a:gd name="connsiteY5" fmla="*/ 1229411 h 1232182"/>
                <a:gd name="connsiteX6" fmla="*/ 96348 w 800736"/>
                <a:gd name="connsiteY6" fmla="*/ 303957 h 1232182"/>
                <a:gd name="connsiteX7" fmla="*/ 0 w 800736"/>
                <a:gd name="connsiteY7" fmla="*/ 197947 h 1232182"/>
                <a:gd name="connsiteX8" fmla="*/ 197948 w 800736"/>
                <a:gd name="connsiteY8" fmla="*/ 0 h 1232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0736" h="1232182">
                  <a:moveTo>
                    <a:pt x="197948" y="0"/>
                  </a:moveTo>
                  <a:lnTo>
                    <a:pt x="220084" y="20118"/>
                  </a:lnTo>
                  <a:cubicBezTo>
                    <a:pt x="494889" y="294923"/>
                    <a:pt x="691068" y="648354"/>
                    <a:pt x="771981" y="1043772"/>
                  </a:cubicBezTo>
                  <a:lnTo>
                    <a:pt x="800736" y="1232182"/>
                  </a:lnTo>
                  <a:lnTo>
                    <a:pt x="483397" y="1232182"/>
                  </a:lnTo>
                  <a:lnTo>
                    <a:pt x="483257" y="1229411"/>
                  </a:lnTo>
                  <a:cubicBezTo>
                    <a:pt x="447747" y="879750"/>
                    <a:pt x="308321" y="560809"/>
                    <a:pt x="96348" y="303957"/>
                  </a:cubicBezTo>
                  <a:lnTo>
                    <a:pt x="0" y="197947"/>
                  </a:lnTo>
                  <a:lnTo>
                    <a:pt x="197948" y="0"/>
                  </a:lnTo>
                  <a:close/>
                </a:path>
              </a:pathLst>
            </a:custGeom>
            <a:solidFill>
              <a:srgbClr val="D61C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DZ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6" name="شكل حر 75"/>
            <p:cNvSpPr/>
            <p:nvPr/>
          </p:nvSpPr>
          <p:spPr>
            <a:xfrm>
              <a:off x="7428165" y="1655046"/>
              <a:ext cx="1715998" cy="2065402"/>
            </a:xfrm>
            <a:custGeom>
              <a:avLst/>
              <a:gdLst>
                <a:gd name="connsiteX0" fmla="*/ 833220 w 1715998"/>
                <a:gd name="connsiteY0" fmla="*/ 0 h 2065402"/>
                <a:gd name="connsiteX1" fmla="*/ 1005398 w 1715998"/>
                <a:gd name="connsiteY1" fmla="*/ 189444 h 2065402"/>
                <a:gd name="connsiteX2" fmla="*/ 1714748 w 1715998"/>
                <a:gd name="connsiteY2" fmla="*/ 2015954 h 2065402"/>
                <a:gd name="connsiteX3" fmla="*/ 1715998 w 1715998"/>
                <a:gd name="connsiteY3" fmla="*/ 2065402 h 2065402"/>
                <a:gd name="connsiteX4" fmla="*/ 602788 w 1715998"/>
                <a:gd name="connsiteY4" fmla="*/ 2065402 h 2065402"/>
                <a:gd name="connsiteX5" fmla="*/ 574033 w 1715998"/>
                <a:gd name="connsiteY5" fmla="*/ 1876992 h 2065402"/>
                <a:gd name="connsiteX6" fmla="*/ 22136 w 1715998"/>
                <a:gd name="connsiteY6" fmla="*/ 853338 h 2065402"/>
                <a:gd name="connsiteX7" fmla="*/ 0 w 1715998"/>
                <a:gd name="connsiteY7" fmla="*/ 833220 h 2065402"/>
                <a:gd name="connsiteX8" fmla="*/ 833220 w 1715998"/>
                <a:gd name="connsiteY8" fmla="*/ 0 h 2065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5998" h="2065402">
                  <a:moveTo>
                    <a:pt x="833220" y="0"/>
                  </a:moveTo>
                  <a:lnTo>
                    <a:pt x="1005398" y="189444"/>
                  </a:lnTo>
                  <a:cubicBezTo>
                    <a:pt x="1419248" y="690915"/>
                    <a:pt x="1679658" y="1323711"/>
                    <a:pt x="1714748" y="2015954"/>
                  </a:cubicBezTo>
                  <a:lnTo>
                    <a:pt x="1715998" y="2065402"/>
                  </a:lnTo>
                  <a:lnTo>
                    <a:pt x="602788" y="2065402"/>
                  </a:lnTo>
                  <a:lnTo>
                    <a:pt x="574033" y="1876992"/>
                  </a:lnTo>
                  <a:cubicBezTo>
                    <a:pt x="493120" y="1481574"/>
                    <a:pt x="296941" y="1128143"/>
                    <a:pt x="22136" y="853338"/>
                  </a:cubicBezTo>
                  <a:lnTo>
                    <a:pt x="0" y="833220"/>
                  </a:lnTo>
                  <a:lnTo>
                    <a:pt x="833220" y="0"/>
                  </a:lnTo>
                  <a:close/>
                </a:path>
              </a:pathLst>
            </a:custGeom>
            <a:solidFill>
              <a:srgbClr val="E84B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DZ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8" name="مربع نص 117"/>
            <p:cNvSpPr txBox="1"/>
            <p:nvPr/>
          </p:nvSpPr>
          <p:spPr>
            <a:xfrm>
              <a:off x="7652381" y="2204702"/>
              <a:ext cx="1036569" cy="49244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erlin Sans FB Demi" panose="020E0802020502020306" pitchFamily="34" charset="0"/>
                  <a:ea typeface="+mn-ea"/>
                  <a:cs typeface="Amiri" panose="00000500000000000000" pitchFamily="2" charset="-78"/>
                </a:rPr>
                <a:t>سؤال</a:t>
              </a:r>
              <a:endParaRPr kumimoji="0" lang="ar-D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lin Sans FB Demi" panose="020E0802020502020306" pitchFamily="34" charset="0"/>
                <a:ea typeface="+mn-ea"/>
                <a:cs typeface="Amiri" panose="00000500000000000000" pitchFamily="2" charset="-78"/>
              </a:endParaRPr>
            </a:p>
          </p:txBody>
        </p:sp>
        <p:sp>
          <p:nvSpPr>
            <p:cNvPr id="119" name="مستطيل 118"/>
            <p:cNvSpPr/>
            <p:nvPr/>
          </p:nvSpPr>
          <p:spPr>
            <a:xfrm>
              <a:off x="7702946" y="2595588"/>
              <a:ext cx="981841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DZ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20" name="مربع نص 119"/>
            <p:cNvSpPr txBox="1"/>
            <p:nvPr/>
          </p:nvSpPr>
          <p:spPr>
            <a:xfrm>
              <a:off x="7731746" y="2863872"/>
              <a:ext cx="1168129" cy="104644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45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erlin Sans FB Demi" panose="020E0802020502020306" pitchFamily="34" charset="0"/>
                  <a:ea typeface="+mn-ea"/>
                  <a:cs typeface="Amiri" panose="00000500000000000000" pitchFamily="2" charset="-78"/>
                </a:rPr>
                <a:t>5</a:t>
              </a:r>
              <a:endParaRPr kumimoji="0" lang="ar-DZ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lin Sans FB Demi" panose="020E0802020502020306" pitchFamily="34" charset="0"/>
                <a:ea typeface="+mn-ea"/>
                <a:cs typeface="Amiri" panose="00000500000000000000" pitchFamily="2" charset="-78"/>
              </a:endParaRPr>
            </a:p>
          </p:txBody>
        </p:sp>
      </p:grpSp>
      <p:grpSp>
        <p:nvGrpSpPr>
          <p:cNvPr id="133" name="مجموعة 132"/>
          <p:cNvGrpSpPr/>
          <p:nvPr/>
        </p:nvGrpSpPr>
        <p:grpSpPr>
          <a:xfrm>
            <a:off x="5478474" y="3757423"/>
            <a:ext cx="1381093" cy="1968962"/>
            <a:chOff x="7304632" y="3866897"/>
            <a:chExt cx="1841457" cy="2625283"/>
          </a:xfrm>
        </p:grpSpPr>
        <p:sp>
          <p:nvSpPr>
            <p:cNvPr id="90" name="مثلث متساوي الساقين 89"/>
            <p:cNvSpPr/>
            <p:nvPr/>
          </p:nvSpPr>
          <p:spPr>
            <a:xfrm rot="17825929">
              <a:off x="7326335" y="4298372"/>
              <a:ext cx="305591" cy="348997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DZ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9" name="شكل حر 78"/>
            <p:cNvSpPr/>
            <p:nvPr/>
          </p:nvSpPr>
          <p:spPr>
            <a:xfrm>
              <a:off x="7328155" y="3866897"/>
              <a:ext cx="715179" cy="1371759"/>
            </a:xfrm>
            <a:custGeom>
              <a:avLst/>
              <a:gdLst>
                <a:gd name="connsiteX0" fmla="*/ 392854 w 715179"/>
                <a:gd name="connsiteY0" fmla="*/ 0 h 1371759"/>
                <a:gd name="connsiteX1" fmla="*/ 711483 w 715179"/>
                <a:gd name="connsiteY1" fmla="*/ 0 h 1371759"/>
                <a:gd name="connsiteX2" fmla="*/ 715179 w 715179"/>
                <a:gd name="connsiteY2" fmla="*/ 73197 h 1371759"/>
                <a:gd name="connsiteX3" fmla="*/ 252826 w 715179"/>
                <a:gd name="connsiteY3" fmla="*/ 1361122 h 1371759"/>
                <a:gd name="connsiteX4" fmla="*/ 243159 w 715179"/>
                <a:gd name="connsiteY4" fmla="*/ 1371759 h 1371759"/>
                <a:gd name="connsiteX5" fmla="*/ 0 w 715179"/>
                <a:gd name="connsiteY5" fmla="*/ 1128600 h 1371759"/>
                <a:gd name="connsiteX6" fmla="*/ 98206 w 715179"/>
                <a:gd name="connsiteY6" fmla="*/ 997270 h 1371759"/>
                <a:gd name="connsiteX7" fmla="*/ 394269 w 715179"/>
                <a:gd name="connsiteY7" fmla="*/ 28026 h 1371759"/>
                <a:gd name="connsiteX8" fmla="*/ 392854 w 715179"/>
                <a:gd name="connsiteY8" fmla="*/ 0 h 137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5179" h="1371759">
                  <a:moveTo>
                    <a:pt x="392854" y="0"/>
                  </a:moveTo>
                  <a:lnTo>
                    <a:pt x="711483" y="0"/>
                  </a:lnTo>
                  <a:lnTo>
                    <a:pt x="715179" y="73197"/>
                  </a:lnTo>
                  <a:cubicBezTo>
                    <a:pt x="715179" y="562425"/>
                    <a:pt x="541668" y="1011127"/>
                    <a:pt x="252826" y="1361122"/>
                  </a:cubicBezTo>
                  <a:lnTo>
                    <a:pt x="243159" y="1371759"/>
                  </a:lnTo>
                  <a:lnTo>
                    <a:pt x="0" y="1128600"/>
                  </a:lnTo>
                  <a:lnTo>
                    <a:pt x="98206" y="997270"/>
                  </a:lnTo>
                  <a:cubicBezTo>
                    <a:pt x="285125" y="720594"/>
                    <a:pt x="394269" y="387056"/>
                    <a:pt x="394269" y="28026"/>
                  </a:cubicBezTo>
                  <a:lnTo>
                    <a:pt x="392854" y="0"/>
                  </a:lnTo>
                  <a:close/>
                </a:path>
              </a:pathLst>
            </a:custGeom>
            <a:solidFill>
              <a:srgbClr val="E2A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DZ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2" name="شكل حر 71"/>
            <p:cNvSpPr/>
            <p:nvPr/>
          </p:nvSpPr>
          <p:spPr>
            <a:xfrm>
              <a:off x="7571314" y="3866897"/>
              <a:ext cx="1574775" cy="2099811"/>
            </a:xfrm>
            <a:custGeom>
              <a:avLst/>
              <a:gdLst>
                <a:gd name="connsiteX0" fmla="*/ 468324 w 1574775"/>
                <a:gd name="connsiteY0" fmla="*/ 0 h 2099811"/>
                <a:gd name="connsiteX1" fmla="*/ 1574775 w 1574775"/>
                <a:gd name="connsiteY1" fmla="*/ 0 h 2099811"/>
                <a:gd name="connsiteX2" fmla="*/ 1571598 w 1574775"/>
                <a:gd name="connsiteY2" fmla="*/ 125647 h 2099811"/>
                <a:gd name="connsiteX3" fmla="*/ 862248 w 1574775"/>
                <a:gd name="connsiteY3" fmla="*/ 1952157 h 2099811"/>
                <a:gd name="connsiteX4" fmla="*/ 728052 w 1574775"/>
                <a:gd name="connsiteY4" fmla="*/ 2099811 h 2099811"/>
                <a:gd name="connsiteX5" fmla="*/ 0 w 1574775"/>
                <a:gd name="connsiteY5" fmla="*/ 1371759 h 2099811"/>
                <a:gd name="connsiteX6" fmla="*/ 9667 w 1574775"/>
                <a:gd name="connsiteY6" fmla="*/ 1361122 h 2099811"/>
                <a:gd name="connsiteX7" fmla="*/ 472020 w 1574775"/>
                <a:gd name="connsiteY7" fmla="*/ 73197 h 2099811"/>
                <a:gd name="connsiteX8" fmla="*/ 468324 w 1574775"/>
                <a:gd name="connsiteY8" fmla="*/ 0 h 2099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4775" h="2099811">
                  <a:moveTo>
                    <a:pt x="468324" y="0"/>
                  </a:moveTo>
                  <a:lnTo>
                    <a:pt x="1574775" y="0"/>
                  </a:lnTo>
                  <a:lnTo>
                    <a:pt x="1571598" y="125647"/>
                  </a:lnTo>
                  <a:cubicBezTo>
                    <a:pt x="1536508" y="817890"/>
                    <a:pt x="1276098" y="1450686"/>
                    <a:pt x="862248" y="1952157"/>
                  </a:cubicBezTo>
                  <a:lnTo>
                    <a:pt x="728052" y="2099811"/>
                  </a:lnTo>
                  <a:lnTo>
                    <a:pt x="0" y="1371759"/>
                  </a:lnTo>
                  <a:lnTo>
                    <a:pt x="9667" y="1361122"/>
                  </a:lnTo>
                  <a:cubicBezTo>
                    <a:pt x="298509" y="1011127"/>
                    <a:pt x="472020" y="562425"/>
                    <a:pt x="472020" y="73197"/>
                  </a:cubicBezTo>
                  <a:lnTo>
                    <a:pt x="468324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DZ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21" name="مربع نص 120"/>
            <p:cNvSpPr txBox="1"/>
            <p:nvPr/>
          </p:nvSpPr>
          <p:spPr>
            <a:xfrm>
              <a:off x="7945312" y="4136506"/>
              <a:ext cx="1036569" cy="49244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erlin Sans FB Demi" panose="020E0802020502020306" pitchFamily="34" charset="0"/>
                  <a:ea typeface="+mn-ea"/>
                  <a:cs typeface="Amiri" panose="00000500000000000000" pitchFamily="2" charset="-78"/>
                </a:rPr>
                <a:t>وصلنا</a:t>
              </a:r>
              <a:endParaRPr kumimoji="0" lang="ar-D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lin Sans FB Demi" panose="020E0802020502020306" pitchFamily="34" charset="0"/>
                <a:ea typeface="+mn-ea"/>
                <a:cs typeface="Amiri" panose="00000500000000000000" pitchFamily="2" charset="-78"/>
              </a:endParaRPr>
            </a:p>
          </p:txBody>
        </p:sp>
        <p:sp>
          <p:nvSpPr>
            <p:cNvPr id="122" name="مستطيل 121"/>
            <p:cNvSpPr/>
            <p:nvPr/>
          </p:nvSpPr>
          <p:spPr>
            <a:xfrm>
              <a:off x="7995877" y="4527393"/>
              <a:ext cx="981841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DZ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23" name="مربع نص 122"/>
            <p:cNvSpPr txBox="1"/>
            <p:nvPr/>
          </p:nvSpPr>
          <p:spPr>
            <a:xfrm>
              <a:off x="7743659" y="4522409"/>
              <a:ext cx="1129734" cy="196977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45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erlin Sans FB Demi" panose="020E0802020502020306" pitchFamily="34" charset="0"/>
                  <a:ea typeface="+mn-ea"/>
                  <a:cs typeface="Amiri" panose="00000500000000000000" pitchFamily="2" charset="-78"/>
                </a:rPr>
                <a:t>06</a:t>
              </a:r>
              <a:endParaRPr kumimoji="0" lang="ar-DZ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lin Sans FB Demi" panose="020E0802020502020306" pitchFamily="34" charset="0"/>
                <a:ea typeface="+mn-ea"/>
                <a:cs typeface="Amiri" panose="00000500000000000000" pitchFamily="2" charset="-78"/>
              </a:endParaRPr>
            </a:p>
          </p:txBody>
        </p:sp>
      </p:grpSp>
      <p:sp>
        <p:nvSpPr>
          <p:cNvPr id="134" name="مربع نص 133"/>
          <p:cNvSpPr txBox="1"/>
          <p:nvPr/>
        </p:nvSpPr>
        <p:spPr>
          <a:xfrm>
            <a:off x="2597486" y="5282466"/>
            <a:ext cx="3631809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6858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 Demi" panose="020E0802020502020306" pitchFamily="34" charset="0"/>
                <a:ea typeface="+mn-ea"/>
                <a:cs typeface="Arial" panose="020B0604020202020204" pitchFamily="34" charset="0"/>
              </a:rPr>
              <a:t>قدم الموقف التالي : </a:t>
            </a:r>
          </a:p>
          <a:p>
            <a:pPr marL="0" marR="0" lvl="0" indent="0" algn="ctr" defTabSz="6858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 Demi" panose="020E0802020502020306" pitchFamily="34" charset="0"/>
                <a:ea typeface="+mn-ea"/>
                <a:cs typeface="Arial" panose="020B0604020202020204" pitchFamily="34" charset="0"/>
              </a:rPr>
              <a:t>في الانتخابات البلدية لمدينة ما صوت 26 ٪ من المسجلين البالغ عددهم 1602 شخصاً </a:t>
            </a:r>
          </a:p>
        </p:txBody>
      </p:sp>
      <p:sp>
        <p:nvSpPr>
          <p:cNvPr id="2" name="سحابة 1">
            <a:extLst>
              <a:ext uri="{FF2B5EF4-FFF2-40B4-BE49-F238E27FC236}">
                <a16:creationId xmlns:a16="http://schemas.microsoft.com/office/drawing/2014/main" id="{63AA98BE-C4CE-E18D-6D4D-0B02912BA03B}"/>
              </a:ext>
            </a:extLst>
          </p:cNvPr>
          <p:cNvSpPr/>
          <p:nvPr/>
        </p:nvSpPr>
        <p:spPr>
          <a:xfrm>
            <a:off x="899593" y="237448"/>
            <a:ext cx="2785122" cy="1067226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eaLnBrk="0" fontAlgn="base" hangingPunct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defRPr/>
            </a:pPr>
            <a:r>
              <a:rPr lang="ar-SA" b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ما العدد الذي يقترب من 1602 ويقبل القسمة على 4 ؟ 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سحابة 2">
            <a:extLst>
              <a:ext uri="{FF2B5EF4-FFF2-40B4-BE49-F238E27FC236}">
                <a16:creationId xmlns:a16="http://schemas.microsoft.com/office/drawing/2014/main" id="{5ED9B0EB-A99E-30DA-863D-6461A59158B8}"/>
              </a:ext>
            </a:extLst>
          </p:cNvPr>
          <p:cNvSpPr/>
          <p:nvPr/>
        </p:nvSpPr>
        <p:spPr>
          <a:xfrm>
            <a:off x="5958984" y="260576"/>
            <a:ext cx="2439954" cy="1067226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eaLnBrk="0" fontAlgn="base" hangingPunct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defRPr/>
            </a:pPr>
            <a:r>
              <a:rPr lang="ar-SA" sz="1600" b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كيف تستطيع أن تقدر عدد الأشخاص اللين صوتوا تقريباً ؟ 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127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animBg="1"/>
      <p:bldP spid="93" grpId="0" animBg="1"/>
      <p:bldP spid="95" grpId="0" animBg="1"/>
      <p:bldP spid="2" grpId="0" animBg="1"/>
      <p:bldP spid="3" grpId="0" animBg="1"/>
    </p:bldLst>
  </p:timing>
</p:sld>
</file>

<file path=ppt/theme/theme1.xml><?xml version="1.0" encoding="utf-8"?>
<a:theme xmlns:a="http://schemas.openxmlformats.org/drawingml/2006/main" name="2_مسلك بخاري">
  <a:themeElements>
    <a:clrScheme name="مسلك بخاري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مسلك بخاري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مسلك بخاري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ppt/theme/theme10.xml><?xml version="1.0" encoding="utf-8"?>
<a:theme xmlns:a="http://schemas.openxmlformats.org/drawingml/2006/main" name="1_مسلك بخاري">
  <a:themeElements>
    <a:clrScheme name="مسلك بخاري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مسلك بخاري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ظل قوي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ppt/theme/theme11.xml><?xml version="1.0" encoding="utf-8"?>
<a:theme xmlns:a="http://schemas.openxmlformats.org/drawingml/2006/main" name="6_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7_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7_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6_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7_مسلك بخاري">
  <a:themeElements>
    <a:clrScheme name="مسلك بخاري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مسلك بخاري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ظل قوي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ppt/theme/theme4.xml><?xml version="1.0" encoding="utf-8"?>
<a:theme xmlns:a="http://schemas.openxmlformats.org/drawingml/2006/main" name="1_تصميم افتراضي">
  <a:themeElements>
    <a:clrScheme name="تصميم افتراضي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تصميم افتراضي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تصميم افتراضي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تصميم افتراضي">
  <a:themeElements>
    <a:clrScheme name="تصميم افتراضي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تصميم افتراضي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تصميم افتراضي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تصميم افتراضي">
  <a:themeElements>
    <a:clrScheme name="تصميم افتراضي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تصميم افتراضي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تصميم افتراضي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_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2_Office Theme">
  <a:themeElements>
    <a:clrScheme name="YRGCBBP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F1B57"/>
      </a:accent1>
      <a:accent2>
        <a:srgbClr val="FFBD00"/>
      </a:accent2>
      <a:accent3>
        <a:srgbClr val="FF005B"/>
      </a:accent3>
      <a:accent4>
        <a:srgbClr val="00EEB3"/>
      </a:accent4>
      <a:accent5>
        <a:srgbClr val="00C5D6"/>
      </a:accent5>
      <a:accent6>
        <a:srgbClr val="236DBB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University Introduction Presentation Template www.googleslides.org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3311</TotalTime>
  <Words>1068</Words>
  <Application>Microsoft Office PowerPoint</Application>
  <PresentationFormat>عرض على الشاشة (4:3)</PresentationFormat>
  <Paragraphs>392</Paragraphs>
  <Slides>30</Slides>
  <Notes>5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16</vt:i4>
      </vt:variant>
      <vt:variant>
        <vt:lpstr>نسق</vt:lpstr>
      </vt:variant>
      <vt:variant>
        <vt:i4>13</vt:i4>
      </vt:variant>
      <vt:variant>
        <vt:lpstr>عناوين الشرائح</vt:lpstr>
      </vt:variant>
      <vt:variant>
        <vt:i4>30</vt:i4>
      </vt:variant>
    </vt:vector>
  </HeadingPairs>
  <TitlesOfParts>
    <vt:vector size="59" baseType="lpstr">
      <vt:lpstr>Arial Unicode MS</vt:lpstr>
      <vt:lpstr>Aljazeera</vt:lpstr>
      <vt:lpstr>Al-QuranAlKareem</vt:lpstr>
      <vt:lpstr>Arial</vt:lpstr>
      <vt:lpstr>Berlin Sans FB Demi</vt:lpstr>
      <vt:lpstr>Calibri</vt:lpstr>
      <vt:lpstr>Calibri Light</vt:lpstr>
      <vt:lpstr>Century Gothic</vt:lpstr>
      <vt:lpstr>Constantia</vt:lpstr>
      <vt:lpstr>Dima Sogand new</vt:lpstr>
      <vt:lpstr>Khayal</vt:lpstr>
      <vt:lpstr>Symbol</vt:lpstr>
      <vt:lpstr>Times New Roman</vt:lpstr>
      <vt:lpstr>Traditional Arabic</vt:lpstr>
      <vt:lpstr>Trebuchet MS</vt:lpstr>
      <vt:lpstr>Wingdings 2</vt:lpstr>
      <vt:lpstr>2_مسلك بخاري</vt:lpstr>
      <vt:lpstr>16_سمة Office</vt:lpstr>
      <vt:lpstr>7_مسلك بخاري</vt:lpstr>
      <vt:lpstr>1_تصميم افتراضي</vt:lpstr>
      <vt:lpstr>2_تصميم افتراضي</vt:lpstr>
      <vt:lpstr>3_تصميم افتراضي</vt:lpstr>
      <vt:lpstr>2_نسق Office</vt:lpstr>
      <vt:lpstr>2_Office Theme</vt:lpstr>
      <vt:lpstr>University Introduction Presentation Template www.googleslides.org</vt:lpstr>
      <vt:lpstr>1_مسلك بخاري</vt:lpstr>
      <vt:lpstr>6_نسق Office</vt:lpstr>
      <vt:lpstr>7_نسق Office</vt:lpstr>
      <vt:lpstr>7_سمة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لا احد</dc:creator>
  <cp:lastModifiedBy>DELL</cp:lastModifiedBy>
  <cp:revision>381</cp:revision>
  <dcterms:created xsi:type="dcterms:W3CDTF">2019-08-30T04:36:53Z</dcterms:created>
  <dcterms:modified xsi:type="dcterms:W3CDTF">2023-11-24T19:34:32Z</dcterms:modified>
</cp:coreProperties>
</file>