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8"/>
  </p:notesMasterIdLst>
  <p:sldIdLst>
    <p:sldId id="276" r:id="rId2"/>
    <p:sldId id="277" r:id="rId3"/>
    <p:sldId id="296" r:id="rId4"/>
    <p:sldId id="297" r:id="rId5"/>
    <p:sldId id="293" r:id="rId6"/>
    <p:sldId id="261" r:id="rId7"/>
  </p:sldIdLst>
  <p:sldSz cx="12192000" cy="6858000"/>
  <p:notesSz cx="6858000" cy="9144000"/>
  <p:custDataLst>
    <p:tags r:id="rId9"/>
  </p:custData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7452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5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3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6F0C11E-9153-4782-BE1B-00266772A033}" type="datetimeFigureOut">
              <a:rPr lang="ar-SA" smtClean="0"/>
              <a:t>13/05/45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DD64F67-7C64-45F3-9922-6B21E2C7BC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6699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23894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38D12A-C657-4F53-91ED-115FDF9A2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DFEF442-BBFF-48BF-9F2B-0FC953616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F8A3BFE-F9E6-454C-A972-5DCA628BB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81C620C-58F7-4B73-A8CC-E2EEE7164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76865B5-33CA-4B2F-AA8A-F7052A23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3A7A3BB-079D-40DC-A13E-C8A41E61F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00553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5E2976-1EAA-4BC7-8623-B915D270C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10A3411-EDD1-4D11-B958-4F3E5A1F0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6AA395A-3747-4326-B16F-05B945331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26A88B4-9D34-4287-872A-4E30FBE03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C4C3340-85D7-40FE-91BD-D600DF9ED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7A60059-6436-49FD-AA8A-A9766079E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34BD70E-A595-4E21-A64A-B9B318D9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CF05664-7DC4-4482-87E1-26BBA64A5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459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ED5BE3-3918-4507-941D-EB9065AD2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0DE8B73-6D57-401A-B070-5DAC51AA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1882A5D-C7D0-4412-A6BF-C86A2BB7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1FB63EB-D97C-4D1B-AE6B-A719CD72C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1139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957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83026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7965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8490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09990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0480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75503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3123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83393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54201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838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32763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11427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334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20614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14608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07523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76761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70963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48584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20516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1956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0612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9502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51053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44962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3377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910338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6163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49546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39858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80799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61470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48978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53457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00178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0786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98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7D6077-B512-4CC3-B36D-F1788BD74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7CC530-9622-4D2F-B42A-666815B62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CE21D19-C5BD-4D1C-B84D-27C01A864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598A60B-DAC8-408C-B0CB-F38772E5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5F9B807-A0F5-433A-94A9-6F7CB392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CD7C5F0-3BD6-4DE3-B039-01578393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43428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D27440-269E-4915-AC57-625E4FB4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F6A3057-CD05-4ACC-89E2-E98D87E7F5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3EEBB67-FAC0-4545-A799-E8B81D259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530E263-DE32-4FF2-BB03-910AE1A2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96115B1-AE31-4CAA-8FF3-39F86354F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137C98B-9E40-45DE-A5D9-941AD8E66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21968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19207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80B363B-113E-4622-8FA2-E6D8DE6DC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2EFAC90-CDE1-4DEB-9935-D98AF8740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97AC652-65D2-4CC9-8D5B-E617E01D3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9866025-0CD7-4132-AF9C-A7A8DC129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609DB6-A05F-4D9D-831F-161D971B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72690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8F29035-000D-4631-B116-0B9616F690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5B75708-9AB0-4446-B97F-F4E8C9924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3C0D84E-EF62-4DFE-886E-DCAD0BD4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4F993B-410D-4239-820D-3FEF9D90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0E1535A-9D40-437C-B7B5-FF62CA7FC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4766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79996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94270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EB1629A-5C4D-4002-BA2F-90B69B75C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DB13663-5522-4631-9B20-CD0F5894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784B29-D02D-43FE-8308-490EAAE6F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0FED34-4776-4AA8-BCB8-BF8AFF838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EDBC2C-38BF-4A21-A664-42A4380D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47217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336375-DAF7-471B-B528-564FB2101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AE7036-05B0-4375-8BA1-C24F7F43F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8E4B139-2997-474A-8AA6-70786FF98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8248FF-B06A-4175-8C43-AEBFA56FF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A16FFDB-B524-4F69-9932-F7609DD7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34783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86E4735-8350-4F39-94A0-51717C68B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130A187-3F16-4E99-B962-2277D420B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55D5C3-7E4A-45A4-8500-499848E390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C9A45-A6E1-49DE-99EF-65F7AD02BA55}" type="datetimeFigureOut">
              <a:rPr lang="ar-EG" smtClean="0"/>
              <a:t>13/05/1445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0F3689F-2B14-4ED8-A6A5-7976DD8AF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43D208-77D3-4449-BC0D-ACE12F4F0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90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75" r:id="rId3"/>
    <p:sldLayoutId id="2147483674" r:id="rId4"/>
    <p:sldLayoutId id="2147483668" r:id="rId5"/>
    <p:sldLayoutId id="2147483667" r:id="rId6"/>
    <p:sldLayoutId id="2147483666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99" r:id="rId14"/>
    <p:sldLayoutId id="2147483698" r:id="rId15"/>
    <p:sldLayoutId id="2147483697" r:id="rId16"/>
    <p:sldLayoutId id="2147483696" r:id="rId17"/>
    <p:sldLayoutId id="2147483695" r:id="rId18"/>
    <p:sldLayoutId id="2147483694" r:id="rId19"/>
    <p:sldLayoutId id="2147483693" r:id="rId20"/>
    <p:sldLayoutId id="2147483692" r:id="rId21"/>
    <p:sldLayoutId id="2147483691" r:id="rId22"/>
    <p:sldLayoutId id="2147483690" r:id="rId23"/>
    <p:sldLayoutId id="2147483689" r:id="rId24"/>
    <p:sldLayoutId id="2147483688" r:id="rId25"/>
    <p:sldLayoutId id="2147483687" r:id="rId26"/>
    <p:sldLayoutId id="2147483686" r:id="rId27"/>
    <p:sldLayoutId id="2147483685" r:id="rId28"/>
    <p:sldLayoutId id="2147483684" r:id="rId29"/>
    <p:sldLayoutId id="2147483683" r:id="rId30"/>
    <p:sldLayoutId id="2147483682" r:id="rId31"/>
    <p:sldLayoutId id="2147483681" r:id="rId32"/>
    <p:sldLayoutId id="2147483680" r:id="rId33"/>
    <p:sldLayoutId id="2147483679" r:id="rId34"/>
    <p:sldLayoutId id="2147483678" r:id="rId35"/>
    <p:sldLayoutId id="2147483677" r:id="rId36"/>
    <p:sldLayoutId id="2147483673" r:id="rId37"/>
    <p:sldLayoutId id="2147483672" r:id="rId38"/>
    <p:sldLayoutId id="2147483671" r:id="rId39"/>
    <p:sldLayoutId id="2147483670" r:id="rId40"/>
    <p:sldLayoutId id="2147483669" r:id="rId41"/>
    <p:sldLayoutId id="2147483665" r:id="rId42"/>
    <p:sldLayoutId id="2147483664" r:id="rId43"/>
    <p:sldLayoutId id="2147483663" r:id="rId44"/>
    <p:sldLayoutId id="2147483662" r:id="rId45"/>
    <p:sldLayoutId id="2147483661" r:id="rId46"/>
    <p:sldLayoutId id="2147483660" r:id="rId47"/>
    <p:sldLayoutId id="2147483656" r:id="rId48"/>
    <p:sldLayoutId id="2147483657" r:id="rId49"/>
    <p:sldLayoutId id="2147483658" r:id="rId50"/>
    <p:sldLayoutId id="2147483659" r:id="rId5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20.png"/><Relationship Id="rId5" Type="http://schemas.openxmlformats.org/officeDocument/2006/relationships/image" Target="../media/image6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11" Type="http://schemas.openxmlformats.org/officeDocument/2006/relationships/image" Target="../media/image24.png"/><Relationship Id="rId5" Type="http://schemas.openxmlformats.org/officeDocument/2006/relationships/image" Target="../media/image6.png"/><Relationship Id="rId10" Type="http://schemas.openxmlformats.org/officeDocument/2006/relationships/image" Target="../media/image23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700920AA-4F4C-4B31-BC2E-B0D58CE402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5"/>
          <a:stretch/>
        </p:blipFill>
        <p:spPr>
          <a:xfrm>
            <a:off x="438150" y="316873"/>
            <a:ext cx="6030611" cy="6858000"/>
          </a:xfrm>
          <a:prstGeom prst="rect">
            <a:avLst/>
          </a:prstGeom>
        </p:spPr>
      </p:pic>
      <p:pic>
        <p:nvPicPr>
          <p:cNvPr id="1028" name="Picture 4" descr="سكرابز اركان ذهبية للتصاميم رووعة - شبكة شعاع الدعوية النسائية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2663" y="710002"/>
            <a:ext cx="4566596" cy="57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12BA75-5EFD-4B16-A085-AD6FF185B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0"/>
          <a:stretch/>
        </p:blipFill>
        <p:spPr>
          <a:xfrm>
            <a:off x="6076950" y="316873"/>
            <a:ext cx="745523" cy="68580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C8078DA9-1076-49AE-91AF-583C354921FA}"/>
              </a:ext>
            </a:extLst>
          </p:cNvPr>
          <p:cNvSpPr txBox="1"/>
          <p:nvPr/>
        </p:nvSpPr>
        <p:spPr>
          <a:xfrm>
            <a:off x="1427261" y="2253156"/>
            <a:ext cx="466188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SA" sz="6000" b="1" dirty="0" smtClean="0">
                <a:solidFill>
                  <a:srgbClr val="C00000"/>
                </a:solidFill>
                <a:cs typeface="Sultan bold" pitchFamily="2" charset="-78"/>
              </a:rPr>
              <a:t> </a:t>
            </a:r>
            <a:r>
              <a:rPr lang="ar-SA" sz="4400" b="1" dirty="0" smtClean="0">
                <a:solidFill>
                  <a:schemeClr val="accent4"/>
                </a:solidFill>
                <a:cs typeface="Sultan bold" pitchFamily="2" charset="-78"/>
              </a:rPr>
              <a:t>أنظمة المعادلات الخطية</a:t>
            </a:r>
            <a:endParaRPr lang="ar-EG" sz="4400" b="1" dirty="0">
              <a:solidFill>
                <a:schemeClr val="accent4"/>
              </a:solidFill>
              <a:cs typeface="Sultan bold" pitchFamily="2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8078DA9-1076-49AE-91AF-583C354921FA}"/>
              </a:ext>
            </a:extLst>
          </p:cNvPr>
          <p:cNvSpPr txBox="1"/>
          <p:nvPr/>
        </p:nvSpPr>
        <p:spPr>
          <a:xfrm>
            <a:off x="1987737" y="3268819"/>
            <a:ext cx="360536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  <a:latin typeface="AGA Arabesque" panose="05010101010101010101" pitchFamily="2" charset="2"/>
                <a:cs typeface="+mj-cs"/>
              </a:rPr>
              <a:t>الاختبار التراكمي</a:t>
            </a:r>
          </a:p>
          <a:p>
            <a:pPr algn="ctr"/>
            <a:endParaRPr lang="ar-SA" sz="2800" b="1" dirty="0" smtClean="0">
              <a:solidFill>
                <a:schemeClr val="bg1"/>
              </a:solidFill>
              <a:latin typeface="AGA Arabesque" panose="05010101010101010101" pitchFamily="2" charset="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3513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6" y="173934"/>
            <a:ext cx="11791666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09391" y="311655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ar-EG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09482" y="313286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 smtClean="0">
                <a:solidFill>
                  <a:schemeClr val="tx1"/>
                </a:solidFill>
              </a:rPr>
              <a:t>  </a:t>
            </a:r>
            <a:r>
              <a:rPr lang="ar-SA" b="1" dirty="0" smtClean="0"/>
              <a:t/>
            </a:r>
            <a:br>
              <a:rPr lang="ar-SA" b="1" dirty="0" smtClean="0"/>
            </a:br>
            <a:endParaRPr lang="ar-SA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311655"/>
            <a:ext cx="456646" cy="6149662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4801" y="856281"/>
            <a:ext cx="2622564" cy="479915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5041" y="356011"/>
            <a:ext cx="5285046" cy="504825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149" y="351456"/>
            <a:ext cx="5166818" cy="504825"/>
          </a:xfrm>
          <a:prstGeom prst="rect">
            <a:avLst/>
          </a:prstGeom>
        </p:spPr>
      </p:pic>
      <p:pic>
        <p:nvPicPr>
          <p:cNvPr id="25" name="صورة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3064" y="1355640"/>
            <a:ext cx="4697024" cy="371475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6775" y="1727115"/>
            <a:ext cx="4612363" cy="4550855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6287" y="999279"/>
            <a:ext cx="4693771" cy="2438400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0627" y="3522335"/>
            <a:ext cx="4939431" cy="293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97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6" y="173934"/>
            <a:ext cx="11791666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09391" y="311655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ar-EG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09482" y="313286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 smtClean="0">
                <a:solidFill>
                  <a:schemeClr val="tx1"/>
                </a:solidFill>
              </a:rPr>
              <a:t>  </a:t>
            </a:r>
            <a:r>
              <a:rPr lang="ar-SA" b="1" dirty="0" smtClean="0"/>
              <a:t/>
            </a:r>
            <a:br>
              <a:rPr lang="ar-SA" b="1" dirty="0" smtClean="0"/>
            </a:br>
            <a:endParaRPr lang="ar-SA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311655"/>
            <a:ext cx="456646" cy="6149662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4801" y="856281"/>
            <a:ext cx="2622564" cy="479915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5041" y="356011"/>
            <a:ext cx="5285046" cy="504825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149" y="351456"/>
            <a:ext cx="5166818" cy="50482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9475" y="1361106"/>
            <a:ext cx="3550612" cy="2323790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1678" y="3576779"/>
            <a:ext cx="4178409" cy="2884538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4084" y="917589"/>
            <a:ext cx="4105477" cy="2494351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7481" y="3222817"/>
            <a:ext cx="439994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77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6" y="173934"/>
            <a:ext cx="11791666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09391" y="311655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ar-EG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09482" y="313286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 smtClean="0">
                <a:solidFill>
                  <a:schemeClr val="tx1"/>
                </a:solidFill>
              </a:rPr>
              <a:t>  </a:t>
            </a:r>
            <a:r>
              <a:rPr lang="ar-SA" b="1" dirty="0" smtClean="0"/>
              <a:t/>
            </a:r>
            <a:br>
              <a:rPr lang="ar-SA" b="1" dirty="0" smtClean="0"/>
            </a:br>
            <a:endParaRPr lang="ar-SA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311655"/>
            <a:ext cx="456646" cy="6149662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4801" y="856281"/>
            <a:ext cx="2622564" cy="479915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5041" y="356011"/>
            <a:ext cx="5285046" cy="504825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149" y="351456"/>
            <a:ext cx="5166818" cy="504825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4574" y="1361106"/>
            <a:ext cx="5065514" cy="2828757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9763" y="4099856"/>
            <a:ext cx="4332545" cy="590277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3430" y="4649037"/>
            <a:ext cx="5214297" cy="1572066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149" y="3028104"/>
            <a:ext cx="5153255" cy="142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07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1" y="173934"/>
            <a:ext cx="11846257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216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dirty="0"/>
              <a:t/>
            </a:r>
            <a:br>
              <a:rPr lang="ar-SA" dirty="0"/>
            </a:br>
            <a:r>
              <a:rPr lang="ar-SA" dirty="0"/>
              <a:t/>
            </a: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 smtClean="0">
                <a:solidFill>
                  <a:schemeClr val="tx1"/>
                </a:solidFill>
              </a:rPr>
              <a:t>  </a:t>
            </a:r>
            <a:r>
              <a:rPr lang="ar-SA" b="1" dirty="0" smtClean="0"/>
              <a:t/>
            </a:r>
            <a:br>
              <a:rPr lang="ar-SA" b="1" dirty="0" smtClean="0"/>
            </a:br>
            <a:endParaRPr lang="ar-SA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311655"/>
            <a:ext cx="456646" cy="6149662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5041" y="356011"/>
            <a:ext cx="5285046" cy="504825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184" y="330884"/>
            <a:ext cx="5285046" cy="504825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1870" y="1272584"/>
            <a:ext cx="5038218" cy="551376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8110" y="860837"/>
            <a:ext cx="4332545" cy="411748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1870" y="4430617"/>
            <a:ext cx="5038217" cy="659998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184" y="879782"/>
            <a:ext cx="5161632" cy="525937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7922" y="3764223"/>
            <a:ext cx="4937992" cy="54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77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700920AA-4F4C-4B31-BC2E-B0D58CE4023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6873"/>
            <a:ext cx="5893510" cy="6858000"/>
          </a:xfrm>
          <a:prstGeom prst="rect">
            <a:avLst/>
          </a:prstGeom>
        </p:spPr>
      </p:pic>
      <p:pic>
        <p:nvPicPr>
          <p:cNvPr id="6" name="Picture 4" descr="سكرابز اركان ذهبية للتصاميم رووعة - شبكة شعاع الدعوية النسائية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67604" y="1253707"/>
            <a:ext cx="5695824" cy="467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12BA75-5EFD-4B16-A085-AD6FF185B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0"/>
          <a:stretch/>
        </p:blipFill>
        <p:spPr>
          <a:xfrm>
            <a:off x="6096000" y="316873"/>
            <a:ext cx="745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40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37020504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2627</TotalTime>
  <Words>10</Words>
  <Application>Microsoft Office PowerPoint</Application>
  <PresentationFormat>شاشة عريضة</PresentationFormat>
  <Paragraphs>10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3" baseType="lpstr">
      <vt:lpstr>AGA Arabesque</vt:lpstr>
      <vt:lpstr>Arial</vt:lpstr>
      <vt:lpstr>Calibri</vt:lpstr>
      <vt:lpstr>Calibri Light</vt:lpstr>
      <vt:lpstr>Sultan bold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سارة الوقداني</cp:lastModifiedBy>
  <cp:revision>431</cp:revision>
  <dcterms:created xsi:type="dcterms:W3CDTF">2020-11-12T21:23:07Z</dcterms:created>
  <dcterms:modified xsi:type="dcterms:W3CDTF">2023-11-24T22:37:49Z</dcterms:modified>
</cp:coreProperties>
</file>