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9"/>
  </p:notesMasterIdLst>
  <p:sldIdLst>
    <p:sldId id="322" r:id="rId2"/>
    <p:sldId id="328" r:id="rId3"/>
    <p:sldId id="327" r:id="rId4"/>
    <p:sldId id="326" r:id="rId5"/>
    <p:sldId id="325" r:id="rId6"/>
    <p:sldId id="331" r:id="rId7"/>
    <p:sldId id="323" r:id="rId8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939D"/>
    <a:srgbClr val="E6E6E6"/>
    <a:srgbClr val="006600"/>
    <a:srgbClr val="ECD3DC"/>
    <a:srgbClr val="E62B5F"/>
    <a:srgbClr val="464C4D"/>
    <a:srgbClr val="E3A06B"/>
    <a:srgbClr val="FFADC6"/>
    <a:srgbClr val="86CFD6"/>
    <a:srgbClr val="FFC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87550" autoAdjust="0"/>
  </p:normalViewPr>
  <p:slideViewPr>
    <p:cSldViewPr snapToGrid="0" showGuides="1">
      <p:cViewPr varScale="1">
        <p:scale>
          <a:sx n="60" d="100"/>
          <a:sy n="60" d="100"/>
        </p:scale>
        <p:origin x="87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7139B11-6823-4199-B659-89F4E31434E4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A30B9A7-5B7F-492B-B120-E1319665C051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1716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1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0704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013905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3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430204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4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25543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5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22229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6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5021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30B9A7-5B7F-492B-B120-E1319665C051}" type="slidenum">
              <a:rPr lang="ar-EG" smtClean="0"/>
              <a:pPr/>
              <a:t>7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44119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46B95D-E141-4F1D-AA30-1C6E0C4DB4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E141B62-745A-4312-99AB-060D244A4E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784EA16-2C56-4CF7-B3A1-37EC63DB4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495526-E839-4476-B323-992213CA6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23B570-04DA-4595-85F8-5AD1D9F8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39281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95B12EF-DE4F-43A5-8BC8-C39FB2B7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9D7129F-F064-44DD-99F0-08A82AA1FE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73B856E-E635-4871-ABFE-F1E01CF8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98F8EF-A5CB-44B6-AEC8-DD71A1CD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8BBD6DB-C56D-40B9-852E-D9DC40E01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736487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97DC4BA-77D7-4638-9FE1-DB90B2E2D5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77DB1C6-ADB8-4BBB-8C17-430E192B7F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6A0B6D4-3A89-40D6-9BDE-B3801EEAC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5FA9A6F-24DD-492C-8BD2-1D7E59042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17C874-AB88-4293-951F-A13B41F7C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247272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E0E8B5-97F2-4D7F-9829-39EF2AC70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E77A313-66C6-47F2-9A45-233778C53A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60639C-14C8-4BFF-B3F1-D0517ABB0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21A0A8D-4B08-4D5F-B2D6-03DBD45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1E2A1D-9231-40F4-820E-E7F8E6E76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276523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A2E1F56-81A5-41FF-B287-D6C8E86FB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1FF210F-A5D4-4EE3-A77E-8BADADD6EE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A29210-EC66-4659-B963-9FC96CDA3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FEBE746-FD74-4AC8-AEBA-D155F6D66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876266-8B53-41DC-826F-15E8E1EF7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509244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5CDD982-7177-46AC-80A9-4BA510A4F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D88DBF6-73F8-4322-99F1-5C1639FC9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983C2B2-FE2D-4C8B-A5EF-CCB58087A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0CA27D0-79FE-4BB2-BCE1-BAE50876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3C1591-A5DE-47A1-8B8B-34B37E2BA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B182090-2F3C-4835-A694-E3E74A5A3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788157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810C7B-B912-480F-8087-AD7FE6B14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964988-6C1E-4651-9883-9C4B44809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BBFCAAB-F58C-4F83-A573-D0A4F8FE11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9D616F3-7CC4-4E9B-A631-F7AC4C781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F5523EB-30AA-470B-BDC5-11DA126DD4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D4E7BFD-F2BE-4196-8884-4BBE6C8F3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B786C77-06A4-4595-BF8B-6EFD2FEA2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9C0DC97-BBED-403C-BD57-23ED880E8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387694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555DB3-940A-44CE-A5AD-D482B6292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BA34DB4-13EE-46EA-81B5-CF514490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920EDD9-1C69-4DFE-9992-7C3311AF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36FFC21-BF3C-4895-98DC-3CC58D2A4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18409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C8A5738F-6607-433C-825C-4F77B0F4A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207019-2A22-41EB-B706-2128D774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F99A7240-A746-4ACA-9420-7A3DA8F34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028555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A648C-4442-4FFD-87E1-209570707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48AE01-8AAA-4306-B85C-28A119F0D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75FF1F5-6CA2-4B35-9B9B-DB8608638B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CBF2F14-B918-404A-B005-0121C971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4525E0F-9D13-4E04-86CF-3E25C7FFF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FB74A27-DE3D-41F8-9A59-E44105970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473779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F1A6288-F7D1-4E18-9C93-01A3C6760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2828D4A-727F-41A0-96F6-03F9AE360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9B6FFE27-C109-4428-9A86-3167ACD17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49117F-8EC6-4E49-9FBE-E0D7CFD1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B640F03-B754-46C5-A351-564227603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2CD151A-8F64-4130-A446-857D12819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556459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83D769D-1539-4D90-8A6E-1D762B9B8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53DBFDE-1B02-4EE9-9B50-FE5897AF4E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07113EF-8251-426A-B4B6-099EE8F1A1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C747-9FDF-4F7F-8E7E-ECA49A7F6649}" type="datetimeFigureOut">
              <a:rPr lang="ar-EG" smtClean="0"/>
              <a:pPr/>
              <a:t>25/05/1446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B09EF4-23D5-4CC1-88A8-ABC7BB005C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CECE56C-6C51-480C-99CA-DDDDAE178F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4C367-E5D1-44C6-9CCA-E1098F364D80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08779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pageCurlDouble" invX="1"/>
      </p:transition>
    </mc:Choice>
    <mc:Fallback xmlns="">
      <p:transition spd="slow" advClick="0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7188C5BE-A916-4472-9002-8C4B617B1C8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21889" b="11092"/>
          <a:stretch/>
        </p:blipFill>
        <p:spPr>
          <a:xfrm>
            <a:off x="881743" y="457200"/>
            <a:ext cx="10668000" cy="85811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E4D8E99D-DECA-40EF-9B00-B03FC78239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257" y="1794782"/>
            <a:ext cx="2471057" cy="47053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1D221D23-D39F-4A88-8407-DE38D648C25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13314" y="1458684"/>
            <a:ext cx="8436429" cy="508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071495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6CE5A6B-D8C1-49BF-81E6-8278412DB91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" r="40040" b="67162"/>
          <a:stretch/>
        </p:blipFill>
        <p:spPr>
          <a:xfrm>
            <a:off x="8276655" y="440190"/>
            <a:ext cx="3163977" cy="69749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4C2D58FC-4E57-47A1-9BB6-418E6E03CA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5518" y="440190"/>
            <a:ext cx="2667000" cy="3400425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59650" y="1137684"/>
            <a:ext cx="3780982" cy="1650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14349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40211" y="279651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7332" y="412565"/>
            <a:ext cx="3381375" cy="1609725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2549" y="412565"/>
            <a:ext cx="42767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954363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8342"/>
          <a:stretch/>
        </p:blipFill>
        <p:spPr>
          <a:xfrm>
            <a:off x="8410353" y="390746"/>
            <a:ext cx="3037368" cy="139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460370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17603" r="7124" b="13725"/>
          <a:stretch/>
        </p:blipFill>
        <p:spPr>
          <a:xfrm>
            <a:off x="8708065" y="519445"/>
            <a:ext cx="2636875" cy="120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278231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215856"/>
            <a:ext cx="11732844" cy="64262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4343" y="340795"/>
            <a:ext cx="7629525" cy="923925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31188" y="1656796"/>
            <a:ext cx="2657475" cy="12477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45226" y="1142446"/>
            <a:ext cx="4800600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10104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2990" t="3142" r="12214" b="2347"/>
          <a:stretch>
            <a:fillRect/>
          </a:stretch>
        </p:blipFill>
        <p:spPr bwMode="auto">
          <a:xfrm rot="10800000">
            <a:off x="229578" y="116958"/>
            <a:ext cx="11732844" cy="658898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4"/>
          <a:srcRect l="41465" t="1227" r="5792" b="69079"/>
          <a:stretch/>
        </p:blipFill>
        <p:spPr>
          <a:xfrm>
            <a:off x="5699051" y="520995"/>
            <a:ext cx="5792972" cy="554351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1274" y="1594884"/>
            <a:ext cx="3028950" cy="4216149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/>
          <a:srcRect l="77842" t="34842"/>
          <a:stretch/>
        </p:blipFill>
        <p:spPr>
          <a:xfrm>
            <a:off x="9058275" y="1133356"/>
            <a:ext cx="2433748" cy="1216439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/>
          <a:srcRect l="51106" t="35079" r="26048"/>
          <a:stretch/>
        </p:blipFill>
        <p:spPr>
          <a:xfrm>
            <a:off x="4029740" y="1293782"/>
            <a:ext cx="2509284" cy="1212008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4"/>
          <a:srcRect l="26728" t="44684" r="53911" b="-1"/>
          <a:stretch/>
        </p:blipFill>
        <p:spPr>
          <a:xfrm>
            <a:off x="9211893" y="3833869"/>
            <a:ext cx="2126512" cy="1032689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 rotWithShape="1">
          <a:blip r:embed="rId4"/>
          <a:srcRect t="44196" r="79784"/>
          <a:stretch/>
        </p:blipFill>
        <p:spPr>
          <a:xfrm>
            <a:off x="4435548" y="3767769"/>
            <a:ext cx="2220433" cy="1041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9105984"/>
      </p:ext>
    </p:extLst>
  </p:cSld>
  <p:clrMapOvr>
    <a:masterClrMapping/>
  </p:clrMapOvr>
  <p:transition spd="slow" advClick="0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ورق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4735</TotalTime>
  <Words>7</Words>
  <Application>Microsoft Office PowerPoint</Application>
  <PresentationFormat>شاشة عريضة</PresentationFormat>
  <Paragraphs>7</Paragraphs>
  <Slides>7</Slides>
  <Notes>7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rere hss</dc:creator>
  <cp:lastModifiedBy>Maher</cp:lastModifiedBy>
  <cp:revision>79</cp:revision>
  <dcterms:created xsi:type="dcterms:W3CDTF">2021-01-01T21:21:29Z</dcterms:created>
  <dcterms:modified xsi:type="dcterms:W3CDTF">2024-11-26T08:04:53Z</dcterms:modified>
</cp:coreProperties>
</file>