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322" r:id="rId2"/>
    <p:sldId id="328" r:id="rId3"/>
    <p:sldId id="327" r:id="rId4"/>
    <p:sldId id="326" r:id="rId5"/>
    <p:sldId id="325" r:id="rId6"/>
    <p:sldId id="335" r:id="rId7"/>
    <p:sldId id="333" r:id="rId8"/>
    <p:sldId id="334" r:id="rId9"/>
    <p:sldId id="324" r:id="rId10"/>
    <p:sldId id="330" r:id="rId11"/>
    <p:sldId id="329" r:id="rId12"/>
    <p:sldId id="337" r:id="rId13"/>
    <p:sldId id="338" r:id="rId14"/>
    <p:sldId id="339" r:id="rId15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9D"/>
    <a:srgbClr val="E6E6E6"/>
    <a:srgbClr val="006600"/>
    <a:srgbClr val="ECD3DC"/>
    <a:srgbClr val="E62B5F"/>
    <a:srgbClr val="464C4D"/>
    <a:srgbClr val="E3A06B"/>
    <a:srgbClr val="FFADC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80287" autoAdjust="0"/>
  </p:normalViewPr>
  <p:slideViewPr>
    <p:cSldViewPr snapToGrid="0" showGuides="1">
      <p:cViewPr varScale="1">
        <p:scale>
          <a:sx n="55" d="100"/>
          <a:sy n="55" d="100"/>
        </p:scale>
        <p:origin x="10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704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047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9988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5730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874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76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390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02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554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222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337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694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424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206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487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715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87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58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900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472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111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294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8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336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758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716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5532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777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76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849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657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09/05/1446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322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B75B7B8-1801-45A3-9380-28941EB8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75" y="400913"/>
            <a:ext cx="10635343" cy="159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2D0695E-8EB5-4C60-AC78-8AC88FBF9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18" y="1991587"/>
            <a:ext cx="2562225" cy="46624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637534-BE93-4275-90DA-37795CE7D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775" y="2500407"/>
            <a:ext cx="8294915" cy="388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0714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62155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8F6CE2-00E8-4D97-AAED-6E88DEF8E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501" y="424579"/>
            <a:ext cx="6600825" cy="7239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2DB3D3-C6D4-4719-90F3-5A52F3E99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327" y="1106327"/>
            <a:ext cx="7362825" cy="571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B63E96-B69B-45CC-AAC2-B93B0A97C1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1912"/>
          <a:stretch/>
        </p:blipFill>
        <p:spPr>
          <a:xfrm>
            <a:off x="8516711" y="1732572"/>
            <a:ext cx="2647950" cy="4897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B63E96-B69B-45CC-AAC2-B93B0A97C1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609"/>
          <a:stretch/>
        </p:blipFill>
        <p:spPr>
          <a:xfrm>
            <a:off x="8516711" y="2277084"/>
            <a:ext cx="2647950" cy="53224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366" y="1677827"/>
            <a:ext cx="2876550" cy="5810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646" y="2136254"/>
            <a:ext cx="21907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74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18004" y="169554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4891" y="1185304"/>
            <a:ext cx="1800225" cy="904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251" y="1162158"/>
            <a:ext cx="2219325" cy="952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2DB3D3-C6D4-4719-90F3-5A52F3E99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-1" r="25378" b="-3535"/>
          <a:stretch/>
        </p:blipFill>
        <p:spPr>
          <a:xfrm>
            <a:off x="5987789" y="362102"/>
            <a:ext cx="5494298" cy="765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12296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18004" y="15797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88" t="10591" b="2040"/>
          <a:stretch/>
        </p:blipFill>
        <p:spPr>
          <a:xfrm>
            <a:off x="8854634" y="428261"/>
            <a:ext cx="2415732" cy="9221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t="12819"/>
          <a:stretch/>
        </p:blipFill>
        <p:spPr>
          <a:xfrm>
            <a:off x="1273215" y="470751"/>
            <a:ext cx="2511707" cy="9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36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64303" y="81023"/>
            <a:ext cx="11732844" cy="6574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52" y="328009"/>
            <a:ext cx="10565154" cy="11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8351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64303" y="81023"/>
            <a:ext cx="11732844" cy="6574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t="23239"/>
          <a:stretch/>
        </p:blipFill>
        <p:spPr>
          <a:xfrm>
            <a:off x="9580215" y="269149"/>
            <a:ext cx="1760685" cy="56536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87" y="1022641"/>
            <a:ext cx="10506075" cy="1323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50" y="3937774"/>
            <a:ext cx="10420350" cy="1343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17033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E842AC9-24ED-4284-ABE2-C9AD4C24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43" y="505505"/>
            <a:ext cx="6781800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4143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88530"/>
            <a:ext cx="11732844" cy="656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7B47E7-D204-4707-B8A3-F29C03AB6C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3552" y="426532"/>
            <a:ext cx="10764895" cy="150644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95436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6EDDC8-E482-4A26-B954-5606DBAC4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70" y="446994"/>
            <a:ext cx="10570029" cy="191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178D53-E304-4A7D-A62E-462CBB2A6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2025422"/>
            <a:ext cx="2623456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037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012153-D35E-4A0E-A0B2-66230D3FE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520534"/>
            <a:ext cx="10839450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2782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62155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8F6CE2-00E8-4D97-AAED-6E88DEF8E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501" y="378279"/>
            <a:ext cx="6600825" cy="7239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3FB43F-299B-461C-9B3C-9939975B1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473" y="1264603"/>
            <a:ext cx="6753225" cy="56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529560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63901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t="15495" b="65000"/>
          <a:stretch/>
        </p:blipFill>
        <p:spPr>
          <a:xfrm>
            <a:off x="1678612" y="937548"/>
            <a:ext cx="9791700" cy="5787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0750" t="70856" r="4972" b="8019"/>
          <a:stretch/>
        </p:blipFill>
        <p:spPr>
          <a:xfrm rot="16200000">
            <a:off x="-1970992" y="3073828"/>
            <a:ext cx="5818825" cy="6267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7779" t="43784" r="6637" b="26960"/>
          <a:stretch/>
        </p:blipFill>
        <p:spPr>
          <a:xfrm>
            <a:off x="2789499" y="1516284"/>
            <a:ext cx="8380072" cy="8681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3533E6B-B950-4D33-B545-FBF1CA9B63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449"/>
          <a:stretch/>
        </p:blipFill>
        <p:spPr>
          <a:xfrm>
            <a:off x="8160635" y="324091"/>
            <a:ext cx="3390900" cy="5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109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27577"/>
          <a:stretch/>
        </p:blipFill>
        <p:spPr>
          <a:xfrm>
            <a:off x="2671822" y="553776"/>
            <a:ext cx="8839200" cy="1448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79265"/>
          <a:stretch/>
        </p:blipFill>
        <p:spPr>
          <a:xfrm rot="16200000">
            <a:off x="-2182856" y="3241810"/>
            <a:ext cx="6069152" cy="5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1146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62155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6404CB-C2DE-4509-9C9A-EA99CF04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801" y="433716"/>
            <a:ext cx="5762625" cy="6000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A06DFF-161E-48EE-9992-9901BA481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16" y="1033791"/>
            <a:ext cx="6896100" cy="4953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0D71B00-C901-4653-B833-4CAE50C7F6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5866"/>
          <a:stretch/>
        </p:blipFill>
        <p:spPr>
          <a:xfrm>
            <a:off x="9247439" y="1608083"/>
            <a:ext cx="2203677" cy="53323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b="54238"/>
          <a:stretch/>
        </p:blipFill>
        <p:spPr>
          <a:xfrm>
            <a:off x="1316516" y="1331297"/>
            <a:ext cx="3238500" cy="5535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t="54545" r="23790" b="5267"/>
          <a:stretch/>
        </p:blipFill>
        <p:spPr>
          <a:xfrm>
            <a:off x="1860871" y="1884868"/>
            <a:ext cx="2468060" cy="4861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0D71B00-C901-4653-B833-4CAE50C7F6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798"/>
          <a:stretch/>
        </p:blipFill>
        <p:spPr>
          <a:xfrm>
            <a:off x="9287123" y="2166287"/>
            <a:ext cx="2203677" cy="5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78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5420</TotalTime>
  <Words>14</Words>
  <Application>Microsoft Office PowerPoint</Application>
  <PresentationFormat>شاشة عريضة</PresentationFormat>
  <Paragraphs>14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92</cp:revision>
  <dcterms:created xsi:type="dcterms:W3CDTF">2021-01-01T21:21:29Z</dcterms:created>
  <dcterms:modified xsi:type="dcterms:W3CDTF">2024-11-10T05:16:40Z</dcterms:modified>
</cp:coreProperties>
</file>