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322" r:id="rId2"/>
    <p:sldId id="328" r:id="rId3"/>
    <p:sldId id="327" r:id="rId4"/>
    <p:sldId id="333" r:id="rId5"/>
    <p:sldId id="332" r:id="rId6"/>
    <p:sldId id="326" r:id="rId7"/>
    <p:sldId id="334" r:id="rId8"/>
    <p:sldId id="325" r:id="rId9"/>
    <p:sldId id="335" r:id="rId10"/>
    <p:sldId id="336" r:id="rId11"/>
    <p:sldId id="337" r:id="rId12"/>
  </p:sldIdLst>
  <p:sldSz cx="12192000" cy="6858000"/>
  <p:notesSz cx="7104063" cy="10234613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4C4D"/>
    <a:srgbClr val="35939D"/>
    <a:srgbClr val="E6E6E6"/>
    <a:srgbClr val="006600"/>
    <a:srgbClr val="ECD3DC"/>
    <a:srgbClr val="E62B5F"/>
    <a:srgbClr val="E3A06B"/>
    <a:srgbClr val="FFADC6"/>
    <a:srgbClr val="86CFD6"/>
    <a:srgbClr val="FFC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013" autoAdjust="0"/>
    <p:restoredTop sz="87550" autoAdjust="0"/>
  </p:normalViewPr>
  <p:slideViewPr>
    <p:cSldViewPr snapToGrid="0" showGuides="1">
      <p:cViewPr varScale="1">
        <p:scale>
          <a:sx n="60" d="100"/>
          <a:sy n="60" d="100"/>
        </p:scale>
        <p:origin x="872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4025636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1"/>
          <a:lstStyle>
            <a:lvl1pPr algn="r">
              <a:defRPr sz="13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quarter" idx="1"/>
          </p:nvPr>
        </p:nvSpPr>
        <p:spPr>
          <a:xfrm>
            <a:off x="1645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1"/>
          <a:lstStyle>
            <a:lvl1pPr algn="l">
              <a:defRPr sz="1300"/>
            </a:lvl1pPr>
          </a:lstStyle>
          <a:p>
            <a:fld id="{388ED6DC-E435-4754-B948-4B4895FCDB03}" type="datetimeFigureOut">
              <a:rPr lang="ar-SA" smtClean="0"/>
              <a:t>11/05/46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2"/>
          </p:nvPr>
        </p:nvSpPr>
        <p:spPr>
          <a:xfrm>
            <a:off x="4025636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1" anchor="b"/>
          <a:lstStyle>
            <a:lvl1pPr algn="r">
              <a:defRPr sz="1300"/>
            </a:lvl1pPr>
          </a:lstStyle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3"/>
          </p:nvPr>
        </p:nvSpPr>
        <p:spPr>
          <a:xfrm>
            <a:off x="1645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1" anchor="b"/>
          <a:lstStyle>
            <a:lvl1pPr algn="l">
              <a:defRPr sz="1300"/>
            </a:lvl1pPr>
          </a:lstStyle>
          <a:p>
            <a:fld id="{D91B219E-D607-4B4C-946A-0DF027E686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843362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4025636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1"/>
          <a:lstStyle>
            <a:lvl1pPr algn="r">
              <a:defRPr sz="1300"/>
            </a:lvl1pPr>
          </a:lstStyle>
          <a:p>
            <a:endParaRPr lang="ar-EG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645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1"/>
          <a:lstStyle>
            <a:lvl1pPr algn="l">
              <a:defRPr sz="1300"/>
            </a:lvl1pPr>
          </a:lstStyle>
          <a:p>
            <a:fld id="{97139B11-6823-4199-B659-89F4E31434E4}" type="datetimeFigureOut">
              <a:rPr lang="ar-EG" smtClean="0"/>
              <a:pPr/>
              <a:t>11/05/1446</a:t>
            </a:fld>
            <a:endParaRPr lang="ar-EG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1" anchor="ctr"/>
          <a:lstStyle/>
          <a:p>
            <a:endParaRPr lang="ar-EG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4025636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1" anchor="b"/>
          <a:lstStyle>
            <a:lvl1pPr algn="r">
              <a:defRPr sz="1300"/>
            </a:lvl1pPr>
          </a:lstStyle>
          <a:p>
            <a:endParaRPr lang="ar-EG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645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1" anchor="b"/>
          <a:lstStyle>
            <a:lvl1pPr algn="l">
              <a:defRPr sz="1300"/>
            </a:lvl1pPr>
          </a:lstStyle>
          <a:p>
            <a:fld id="{CA30B9A7-5B7F-492B-B120-E1319665C05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817168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30B9A7-5B7F-492B-B120-E1319665C051}" type="slidenum">
              <a:rPr lang="ar-EG" smtClean="0"/>
              <a:pPr/>
              <a:t>1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0070420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30B9A7-5B7F-492B-B120-E1319665C051}" type="slidenum">
              <a:rPr lang="ar-EG" smtClean="0"/>
              <a:pPr/>
              <a:t>10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1942958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30B9A7-5B7F-492B-B120-E1319665C051}" type="slidenum">
              <a:rPr lang="ar-EG" smtClean="0"/>
              <a:pPr/>
              <a:t>11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281999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30B9A7-5B7F-492B-B120-E1319665C051}" type="slidenum">
              <a:rPr lang="ar-EG" smtClean="0"/>
              <a:pPr/>
              <a:t>2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0139056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30B9A7-5B7F-492B-B120-E1319665C051}" type="slidenum">
              <a:rPr lang="ar-EG" smtClean="0"/>
              <a:pPr/>
              <a:t>3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7430204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30B9A7-5B7F-492B-B120-E1319665C051}" type="slidenum">
              <a:rPr lang="ar-EG" smtClean="0"/>
              <a:pPr/>
              <a:t>4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1213028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30B9A7-5B7F-492B-B120-E1319665C051}" type="slidenum">
              <a:rPr lang="ar-EG" smtClean="0"/>
              <a:pPr/>
              <a:t>5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9758751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30B9A7-5B7F-492B-B120-E1319665C051}" type="slidenum">
              <a:rPr lang="ar-EG" smtClean="0"/>
              <a:pPr/>
              <a:t>6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4255435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30B9A7-5B7F-492B-B120-E1319665C051}" type="slidenum">
              <a:rPr lang="ar-EG" smtClean="0"/>
              <a:pPr/>
              <a:t>7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4360531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30B9A7-5B7F-492B-B120-E1319665C051}" type="slidenum">
              <a:rPr lang="ar-EG" smtClean="0"/>
              <a:pPr/>
              <a:t>8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1022229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30B9A7-5B7F-492B-B120-E1319665C051}" type="slidenum">
              <a:rPr lang="ar-EG" smtClean="0"/>
              <a:pPr/>
              <a:t>9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970002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C747-9FDF-4F7F-8E7E-ECA49A7F6649}" type="datetimeFigureOut">
              <a:rPr lang="ar-EG" smtClean="0"/>
              <a:pPr/>
              <a:t>11/05/1446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C367-E5D1-44C6-9CCA-E1098F364D80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8171371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C747-9FDF-4F7F-8E7E-ECA49A7F6649}" type="datetimeFigureOut">
              <a:rPr lang="ar-EG" smtClean="0"/>
              <a:pPr/>
              <a:t>11/05/1446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C367-E5D1-44C6-9CCA-E1098F364D80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610039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C747-9FDF-4F7F-8E7E-ECA49A7F6649}" type="datetimeFigureOut">
              <a:rPr lang="ar-EG" smtClean="0"/>
              <a:pPr/>
              <a:t>11/05/1446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C367-E5D1-44C6-9CCA-E1098F364D80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142141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ar-SA" smtClean="0"/>
              <a:t>تحرير أنماط النص الرئيسي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C747-9FDF-4F7F-8E7E-ECA49A7F6649}" type="datetimeFigureOut">
              <a:rPr lang="ar-EG" smtClean="0"/>
              <a:pPr/>
              <a:t>11/05/1446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C367-E5D1-44C6-9CCA-E1098F364D80}" type="slidenum">
              <a:rPr lang="ar-EG" smtClean="0"/>
              <a:pPr/>
              <a:t>‹#›</a:t>
            </a:fld>
            <a:endParaRPr lang="ar-EG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369086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C747-9FDF-4F7F-8E7E-ECA49A7F6649}" type="datetimeFigureOut">
              <a:rPr lang="ar-EG" smtClean="0"/>
              <a:pPr/>
              <a:t>11/05/1446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C367-E5D1-44C6-9CCA-E1098F364D80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5091098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C747-9FDF-4F7F-8E7E-ECA49A7F6649}" type="datetimeFigureOut">
              <a:rPr lang="ar-EG" smtClean="0"/>
              <a:pPr/>
              <a:t>11/05/1446</a:t>
            </a:fld>
            <a:endParaRPr lang="ar-EG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C367-E5D1-44C6-9CCA-E1098F364D80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9085658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 صو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C747-9FDF-4F7F-8E7E-ECA49A7F6649}" type="datetimeFigureOut">
              <a:rPr lang="ar-EG" smtClean="0"/>
              <a:pPr/>
              <a:t>11/05/1446</a:t>
            </a:fld>
            <a:endParaRPr lang="ar-EG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C367-E5D1-44C6-9CCA-E1098F364D80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1164357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C747-9FDF-4F7F-8E7E-ECA49A7F6649}" type="datetimeFigureOut">
              <a:rPr lang="ar-EG" smtClean="0"/>
              <a:pPr/>
              <a:t>11/05/1446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C367-E5D1-44C6-9CCA-E1098F364D80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7154946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C747-9FDF-4F7F-8E7E-ECA49A7F6649}" type="datetimeFigureOut">
              <a:rPr lang="ar-EG" smtClean="0"/>
              <a:pPr/>
              <a:t>11/05/1446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C367-E5D1-44C6-9CCA-E1098F364D80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7501168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C747-9FDF-4F7F-8E7E-ECA49A7F6649}" type="datetimeFigureOut">
              <a:rPr lang="ar-EG" smtClean="0"/>
              <a:pPr/>
              <a:t>11/05/1446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C367-E5D1-44C6-9CCA-E1098F364D80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6220535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C747-9FDF-4F7F-8E7E-ECA49A7F6649}" type="datetimeFigureOut">
              <a:rPr lang="ar-EG" smtClean="0"/>
              <a:pPr/>
              <a:t>11/05/1446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C367-E5D1-44C6-9CCA-E1098F364D80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3435428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C747-9FDF-4F7F-8E7E-ECA49A7F6649}" type="datetimeFigureOut">
              <a:rPr lang="ar-EG" smtClean="0"/>
              <a:pPr/>
              <a:t>11/05/1446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C367-E5D1-44C6-9CCA-E1098F364D80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872447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C747-9FDF-4F7F-8E7E-ECA49A7F6649}" type="datetimeFigureOut">
              <a:rPr lang="ar-EG" smtClean="0"/>
              <a:pPr/>
              <a:t>11/05/1446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C367-E5D1-44C6-9CCA-E1098F364D80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7110981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C747-9FDF-4F7F-8E7E-ECA49A7F6649}" type="datetimeFigureOut">
              <a:rPr lang="ar-EG" smtClean="0"/>
              <a:pPr/>
              <a:t>11/05/1446</a:t>
            </a:fld>
            <a:endParaRPr lang="ar-EG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C367-E5D1-44C6-9CCA-E1098F364D80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5348417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C747-9FDF-4F7F-8E7E-ECA49A7F6649}" type="datetimeFigureOut">
              <a:rPr lang="ar-EG" smtClean="0"/>
              <a:pPr/>
              <a:t>11/05/1446</a:t>
            </a:fld>
            <a:endParaRPr lang="ar-EG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C367-E5D1-44C6-9CCA-E1098F364D80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5533728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C747-9FDF-4F7F-8E7E-ECA49A7F6649}" type="datetimeFigureOut">
              <a:rPr lang="ar-EG" smtClean="0"/>
              <a:pPr/>
              <a:t>11/05/1446</a:t>
            </a:fld>
            <a:endParaRPr lang="ar-EG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C367-E5D1-44C6-9CCA-E1098F364D80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148606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C747-9FDF-4F7F-8E7E-ECA49A7F6649}" type="datetimeFigureOut">
              <a:rPr lang="ar-EG" smtClean="0"/>
              <a:pPr/>
              <a:t>11/05/1446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C367-E5D1-44C6-9CCA-E1098F364D80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5772946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47DC747-9FDF-4F7F-8E7E-ECA49A7F6649}" type="datetimeFigureOut">
              <a:rPr lang="ar-EG" smtClean="0"/>
              <a:pPr/>
              <a:t>11/05/1446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4C367-E5D1-44C6-9CCA-E1098F364D80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3910691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1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6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12990" t="3142" r="12214" b="2347"/>
          <a:stretch>
            <a:fillRect/>
          </a:stretch>
        </p:blipFill>
        <p:spPr bwMode="auto">
          <a:xfrm rot="10800000">
            <a:off x="229578" y="215856"/>
            <a:ext cx="11732844" cy="64262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6CDDFB7A-1BDB-4222-B477-42DA9AB6FE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4770" y="472848"/>
            <a:ext cx="9782175" cy="12096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F141D102-4784-40E0-A821-E2696693F4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012" y="566736"/>
            <a:ext cx="2086937" cy="5724525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CAE57B3B-B7E9-4670-ADDE-BF208849FA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99670" y="3078125"/>
            <a:ext cx="8677275" cy="25812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2298" y="1963186"/>
            <a:ext cx="8105775" cy="7239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79071495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12990" t="3142" r="12214" b="2347"/>
          <a:stretch>
            <a:fillRect/>
          </a:stretch>
        </p:blipFill>
        <p:spPr bwMode="auto">
          <a:xfrm rot="10800000">
            <a:off x="229578" y="215856"/>
            <a:ext cx="11732844" cy="64262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810" y="444633"/>
            <a:ext cx="10769566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791495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12990" t="3142" r="12214" b="2347"/>
          <a:stretch>
            <a:fillRect/>
          </a:stretch>
        </p:blipFill>
        <p:spPr bwMode="auto">
          <a:xfrm rot="10800000">
            <a:off x="229578" y="226486"/>
            <a:ext cx="11732844" cy="64262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4"/>
          <a:srcRect t="19196"/>
          <a:stretch/>
        </p:blipFill>
        <p:spPr>
          <a:xfrm>
            <a:off x="9386334" y="415942"/>
            <a:ext cx="1938891" cy="551621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5"/>
          <a:srcRect b="42315"/>
          <a:stretch/>
        </p:blipFill>
        <p:spPr>
          <a:xfrm>
            <a:off x="962468" y="1059320"/>
            <a:ext cx="10458450" cy="243408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5"/>
          <a:srcRect t="58441"/>
          <a:stretch/>
        </p:blipFill>
        <p:spPr>
          <a:xfrm>
            <a:off x="866775" y="4326235"/>
            <a:ext cx="10458450" cy="17535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76275245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12990" t="3142" r="12214" b="2347"/>
          <a:stretch>
            <a:fillRect/>
          </a:stretch>
        </p:blipFill>
        <p:spPr bwMode="auto">
          <a:xfrm rot="10800000">
            <a:off x="229578" y="215856"/>
            <a:ext cx="11732844" cy="64262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18A84656-0388-4BC8-B186-E5C787D5782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350" r="1749"/>
          <a:stretch/>
        </p:blipFill>
        <p:spPr>
          <a:xfrm>
            <a:off x="676544" y="366543"/>
            <a:ext cx="10827488" cy="3965023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/>
          <a:srcRect t="1" b="59355"/>
          <a:stretch/>
        </p:blipFill>
        <p:spPr>
          <a:xfrm>
            <a:off x="8910086" y="4158468"/>
            <a:ext cx="2597888" cy="2274228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5"/>
          <a:srcRect l="10758" t="41592" r="14000" b="38730"/>
          <a:stretch/>
        </p:blipFill>
        <p:spPr>
          <a:xfrm>
            <a:off x="6124364" y="4418394"/>
            <a:ext cx="2743194" cy="2014302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5"/>
          <a:srcRect l="9950" t="60703" r="13065" b="21408"/>
          <a:stretch/>
        </p:blipFill>
        <p:spPr>
          <a:xfrm>
            <a:off x="3537093" y="4498139"/>
            <a:ext cx="2553195" cy="1934557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5"/>
          <a:srcRect l="10225" t="77496" r="13340" b="4412"/>
          <a:stretch/>
        </p:blipFill>
        <p:spPr>
          <a:xfrm>
            <a:off x="538322" y="4490196"/>
            <a:ext cx="2955852" cy="194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414349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12990" t="3142" r="12214" b="2347"/>
          <a:stretch>
            <a:fillRect/>
          </a:stretch>
        </p:blipFill>
        <p:spPr bwMode="auto">
          <a:xfrm rot="10800000">
            <a:off x="229578" y="215856"/>
            <a:ext cx="11732844" cy="64262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B4B2D0A2-8557-432B-A6F9-31B9B5DB294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432" t="4077" b="53212"/>
          <a:stretch/>
        </p:blipFill>
        <p:spPr>
          <a:xfrm>
            <a:off x="4149639" y="448056"/>
            <a:ext cx="5156426" cy="20259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E2171373-10BB-4DF5-ADAA-A1C480785C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454" y="2614760"/>
            <a:ext cx="4243419" cy="3275042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4F308D05-B248-4297-9379-4DD2D68465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1184" y="4458214"/>
            <a:ext cx="2495550" cy="106680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65FA6AAA-76A3-49F1-A6D8-62CC5D3263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86734" y="489857"/>
            <a:ext cx="2819400" cy="599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954363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12990" t="3142" r="12214" b="2347"/>
          <a:stretch>
            <a:fillRect/>
          </a:stretch>
        </p:blipFill>
        <p:spPr bwMode="auto">
          <a:xfrm rot="10800000">
            <a:off x="229578" y="215856"/>
            <a:ext cx="11732844" cy="64262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B4B2D0A2-8557-432B-A6F9-31B9B5DB294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432" t="13380" r="3248" b="70480"/>
          <a:stretch/>
        </p:blipFill>
        <p:spPr>
          <a:xfrm>
            <a:off x="3880885" y="786810"/>
            <a:ext cx="5039832" cy="765544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E2171373-10BB-4DF5-ADAA-A1C480785C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497" y="1469090"/>
            <a:ext cx="4413540" cy="3306785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65FA6AAA-76A3-49F1-A6D8-62CC5D3263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86734" y="489857"/>
            <a:ext cx="2819400" cy="599666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FFEB1578-C216-475C-8E18-E75501BC0B5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41528" r="63367"/>
          <a:stretch/>
        </p:blipFill>
        <p:spPr>
          <a:xfrm>
            <a:off x="6272842" y="4285764"/>
            <a:ext cx="2557604" cy="980222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FFEB1578-C216-475C-8E18-E75501BC0B5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4349" t="6533" b="64925"/>
          <a:stretch/>
        </p:blipFill>
        <p:spPr>
          <a:xfrm>
            <a:off x="7039555" y="452643"/>
            <a:ext cx="1790891" cy="478466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FFEB1578-C216-475C-8E18-E75501BC0B5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6617" t="41528" r="3383"/>
          <a:stretch/>
        </p:blipFill>
        <p:spPr>
          <a:xfrm>
            <a:off x="6655982" y="1753105"/>
            <a:ext cx="2094614" cy="980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408095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12990" t="3142" r="12214" b="2347"/>
          <a:stretch>
            <a:fillRect/>
          </a:stretch>
        </p:blipFill>
        <p:spPr bwMode="auto">
          <a:xfrm rot="10800000">
            <a:off x="229578" y="215856"/>
            <a:ext cx="11732844" cy="64262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2810" y="450716"/>
            <a:ext cx="8556994" cy="284432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8261" y="1148317"/>
            <a:ext cx="3279257" cy="2670654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6837" y="3890075"/>
            <a:ext cx="3250681" cy="2383134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7"/>
          <a:srcRect l="11314" t="10867"/>
          <a:stretch/>
        </p:blipFill>
        <p:spPr>
          <a:xfrm>
            <a:off x="9175898" y="4688957"/>
            <a:ext cx="2128726" cy="747107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67518" y="4916321"/>
            <a:ext cx="2124075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238922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12990" t="3142" r="12214" b="2347"/>
          <a:stretch>
            <a:fillRect/>
          </a:stretch>
        </p:blipFill>
        <p:spPr bwMode="auto">
          <a:xfrm rot="10800000">
            <a:off x="218946" y="226489"/>
            <a:ext cx="11732844" cy="64262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CF7DB44-7CDB-4871-8CE3-C4A98C900A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2244" y="449715"/>
            <a:ext cx="7210425" cy="733425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591B66F5-5497-4F7F-B876-DCF5697E65E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9998" r="1990" b="72964"/>
          <a:stretch/>
        </p:blipFill>
        <p:spPr>
          <a:xfrm>
            <a:off x="4151720" y="1183140"/>
            <a:ext cx="7315200" cy="10178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591B66F5-5497-4F7F-B876-DCF5697E65E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05" t="6702" r="69409" b="10828"/>
          <a:stretch/>
        </p:blipFill>
        <p:spPr>
          <a:xfrm>
            <a:off x="735028" y="3002503"/>
            <a:ext cx="3416692" cy="3104707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591B66F5-5497-4F7F-B876-DCF5697E65E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0693" t="32244" r="39042" b="36812"/>
          <a:stretch/>
        </p:blipFill>
        <p:spPr>
          <a:xfrm>
            <a:off x="9207796" y="4731488"/>
            <a:ext cx="2179674" cy="1164914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591B66F5-5497-4F7F-B876-DCF5697E65E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499" t="31774" r="11026" b="36812"/>
          <a:stretch/>
        </p:blipFill>
        <p:spPr>
          <a:xfrm>
            <a:off x="9292855" y="2411201"/>
            <a:ext cx="2094615" cy="1182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460370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12990" t="3142" r="12214" b="2347"/>
          <a:stretch>
            <a:fillRect/>
          </a:stretch>
        </p:blipFill>
        <p:spPr bwMode="auto">
          <a:xfrm rot="10800000">
            <a:off x="229578" y="215856"/>
            <a:ext cx="11732844" cy="64262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CF7DB44-7CDB-4871-8CE3-C4A98C900A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6039" y="332785"/>
            <a:ext cx="7210425" cy="733425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591B66F5-5497-4F7F-B876-DCF5697E65E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05" t="6702" r="69409" b="10828"/>
          <a:stretch/>
        </p:blipFill>
        <p:spPr>
          <a:xfrm>
            <a:off x="630179" y="2382403"/>
            <a:ext cx="4271429" cy="3743963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591B66F5-5497-4F7F-B876-DCF5697E65E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9998" t="-1" r="1990" b="70422"/>
          <a:stretch/>
        </p:blipFill>
        <p:spPr>
          <a:xfrm>
            <a:off x="4080081" y="1066210"/>
            <a:ext cx="7315200" cy="1113493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591B66F5-5497-4F7F-B876-DCF5697E65E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70746" t="62431" r="10340"/>
          <a:stretch/>
        </p:blipFill>
        <p:spPr>
          <a:xfrm>
            <a:off x="9282226" y="4460457"/>
            <a:ext cx="2034364" cy="1414328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01469" y="2541179"/>
            <a:ext cx="2142167" cy="1075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611966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12990" t="3142" r="12214" b="2347"/>
          <a:stretch>
            <a:fillRect/>
          </a:stretch>
        </p:blipFill>
        <p:spPr bwMode="auto">
          <a:xfrm rot="10800000">
            <a:off x="229578" y="215856"/>
            <a:ext cx="11732844" cy="64262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F70DE281-4D33-493D-8E0E-ED5F68F4EC4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094" t="18832" r="13503" b="59212"/>
          <a:stretch/>
        </p:blipFill>
        <p:spPr>
          <a:xfrm>
            <a:off x="5114260" y="1275908"/>
            <a:ext cx="6198782" cy="1116418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F70DE281-4D33-493D-8E0E-ED5F68F4EC4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83050"/>
          <a:stretch/>
        </p:blipFill>
        <p:spPr>
          <a:xfrm>
            <a:off x="728583" y="318341"/>
            <a:ext cx="10798628" cy="86187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F70DE281-4D33-493D-8E0E-ED5F68F4EC4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71" t="23870" r="71355" b="15300"/>
          <a:stretch/>
        </p:blipFill>
        <p:spPr>
          <a:xfrm>
            <a:off x="817189" y="2089929"/>
            <a:ext cx="4988188" cy="4289605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F70DE281-4D33-493D-8E0E-ED5F68F4EC4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9682" t="40788" r="22398" b="32864"/>
          <a:stretch/>
        </p:blipFill>
        <p:spPr>
          <a:xfrm>
            <a:off x="9473609" y="2584345"/>
            <a:ext cx="1935126" cy="1339701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F70DE281-4D33-493D-8E0E-ED5F68F4EC4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094" t="41913" r="47328" b="32864"/>
          <a:stretch/>
        </p:blipFill>
        <p:spPr>
          <a:xfrm>
            <a:off x="8862599" y="4591239"/>
            <a:ext cx="2546136" cy="128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278231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12990" t="3142" r="12214" b="2347"/>
          <a:stretch>
            <a:fillRect/>
          </a:stretch>
        </p:blipFill>
        <p:spPr bwMode="auto">
          <a:xfrm rot="10800000">
            <a:off x="229578" y="215856"/>
            <a:ext cx="11732844" cy="64262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F70DE281-4D33-493D-8E0E-ED5F68F4EC4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078" t="69931" r="46684" b="3513"/>
          <a:stretch/>
        </p:blipFill>
        <p:spPr>
          <a:xfrm>
            <a:off x="8922488" y="4826632"/>
            <a:ext cx="2509284" cy="1350336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F70DE281-4D33-493D-8E0E-ED5F68F4EC4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841" b="83050"/>
          <a:stretch/>
        </p:blipFill>
        <p:spPr>
          <a:xfrm>
            <a:off x="813643" y="394598"/>
            <a:ext cx="10798628" cy="717424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F70DE281-4D33-493D-8E0E-ED5F68F4EC4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71" t="23870" r="71355" b="15300"/>
          <a:stretch/>
        </p:blipFill>
        <p:spPr>
          <a:xfrm>
            <a:off x="728583" y="1620916"/>
            <a:ext cx="4584152" cy="4556052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F70DE281-4D33-493D-8E0E-ED5F68F4EC4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9290" t="69931" r="22363" b="3513"/>
          <a:stretch/>
        </p:blipFill>
        <p:spPr>
          <a:xfrm>
            <a:off x="9450572" y="2608690"/>
            <a:ext cx="1981200" cy="1350336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F70DE281-4D33-493D-8E0E-ED5F68F4EC4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094" t="18832" r="13503" b="59212"/>
          <a:stretch/>
        </p:blipFill>
        <p:spPr>
          <a:xfrm>
            <a:off x="5232990" y="1155740"/>
            <a:ext cx="6198782" cy="1116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457529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أيون">
  <a:themeElements>
    <a:clrScheme name="أيون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أيون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أيون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5236</TotalTime>
  <Words>11</Words>
  <Application>Microsoft Office PowerPoint</Application>
  <PresentationFormat>شاشة عريضة</PresentationFormat>
  <Paragraphs>11</Paragraphs>
  <Slides>11</Slides>
  <Notes>11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7" baseType="lpstr">
      <vt:lpstr>Arial</vt:lpstr>
      <vt:lpstr>Calibri</vt:lpstr>
      <vt:lpstr>Century Gothic</vt:lpstr>
      <vt:lpstr>Times New Roman</vt:lpstr>
      <vt:lpstr>Wingdings 3</vt:lpstr>
      <vt:lpstr>أيون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rere hss</dc:creator>
  <cp:lastModifiedBy>Maher</cp:lastModifiedBy>
  <cp:revision>98</cp:revision>
  <cp:lastPrinted>2022-12-03T16:02:27Z</cp:lastPrinted>
  <dcterms:created xsi:type="dcterms:W3CDTF">2021-01-01T21:21:29Z</dcterms:created>
  <dcterms:modified xsi:type="dcterms:W3CDTF">2024-11-12T05:33:37Z</dcterms:modified>
</cp:coreProperties>
</file>