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media/audio7.wav" ContentType="audio/wav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  <p:sldMasterId id="2147483672" r:id="rId2"/>
    <p:sldMasterId id="2147483684" r:id="rId3"/>
    <p:sldMasterId id="2147484029" r:id="rId4"/>
  </p:sldMasterIdLst>
  <p:notesMasterIdLst>
    <p:notesMasterId r:id="rId74"/>
  </p:notesMasterIdLst>
  <p:sldIdLst>
    <p:sldId id="256" r:id="rId5"/>
    <p:sldId id="758" r:id="rId6"/>
    <p:sldId id="257" r:id="rId7"/>
    <p:sldId id="260" r:id="rId8"/>
    <p:sldId id="367" r:id="rId9"/>
    <p:sldId id="368" r:id="rId10"/>
    <p:sldId id="586" r:id="rId11"/>
    <p:sldId id="587" r:id="rId12"/>
    <p:sldId id="371" r:id="rId13"/>
    <p:sldId id="372" r:id="rId14"/>
    <p:sldId id="760" r:id="rId15"/>
    <p:sldId id="373" r:id="rId16"/>
    <p:sldId id="374" r:id="rId17"/>
    <p:sldId id="375" r:id="rId18"/>
    <p:sldId id="761" r:id="rId19"/>
    <p:sldId id="376" r:id="rId20"/>
    <p:sldId id="377" r:id="rId21"/>
    <p:sldId id="592" r:id="rId22"/>
    <p:sldId id="762" r:id="rId23"/>
    <p:sldId id="309" r:id="rId24"/>
    <p:sldId id="311" r:id="rId25"/>
    <p:sldId id="659" r:id="rId26"/>
    <p:sldId id="594" r:id="rId27"/>
    <p:sldId id="379" r:id="rId28"/>
    <p:sldId id="595" r:id="rId29"/>
    <p:sldId id="596" r:id="rId30"/>
    <p:sldId id="330" r:id="rId31"/>
    <p:sldId id="597" r:id="rId32"/>
    <p:sldId id="312" r:id="rId33"/>
    <p:sldId id="598" r:id="rId34"/>
    <p:sldId id="261" r:id="rId35"/>
    <p:sldId id="384" r:id="rId36"/>
    <p:sldId id="660" r:id="rId37"/>
    <p:sldId id="661" r:id="rId38"/>
    <p:sldId id="763" r:id="rId39"/>
    <p:sldId id="313" r:id="rId40"/>
    <p:sldId id="386" r:id="rId41"/>
    <p:sldId id="387" r:id="rId42"/>
    <p:sldId id="764" r:id="rId43"/>
    <p:sldId id="388" r:id="rId44"/>
    <p:sldId id="600" r:id="rId45"/>
    <p:sldId id="389" r:id="rId46"/>
    <p:sldId id="391" r:id="rId47"/>
    <p:sldId id="392" r:id="rId48"/>
    <p:sldId id="393" r:id="rId49"/>
    <p:sldId id="394" r:id="rId50"/>
    <p:sldId id="395" r:id="rId51"/>
    <p:sldId id="765" r:id="rId52"/>
    <p:sldId id="322" r:id="rId53"/>
    <p:sldId id="396" r:id="rId54"/>
    <p:sldId id="662" r:id="rId55"/>
    <p:sldId id="766" r:id="rId56"/>
    <p:sldId id="266" r:id="rId57"/>
    <p:sldId id="397" r:id="rId58"/>
    <p:sldId id="663" r:id="rId59"/>
    <p:sldId id="398" r:id="rId60"/>
    <p:sldId id="769" r:id="rId61"/>
    <p:sldId id="664" r:id="rId62"/>
    <p:sldId id="665" r:id="rId63"/>
    <p:sldId id="399" r:id="rId64"/>
    <p:sldId id="400" r:id="rId65"/>
    <p:sldId id="767" r:id="rId66"/>
    <p:sldId id="768" r:id="rId67"/>
    <p:sldId id="605" r:id="rId68"/>
    <p:sldId id="666" r:id="rId69"/>
    <p:sldId id="667" r:id="rId70"/>
    <p:sldId id="668" r:id="rId71"/>
    <p:sldId id="669" r:id="rId72"/>
    <p:sldId id="670" r:id="rId73"/>
  </p:sldIdLst>
  <p:sldSz cx="9144000" cy="6858000" type="screen4x3"/>
  <p:notesSz cx="6858000" cy="9144000"/>
  <p:defaultTextStyle>
    <a:defPPr>
      <a:defRPr lang="ar-SA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D336"/>
    <a:srgbClr val="800000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72" autoAdjust="0"/>
    <p:restoredTop sz="94645"/>
  </p:normalViewPr>
  <p:slideViewPr>
    <p:cSldViewPr>
      <p:cViewPr varScale="1">
        <p:scale>
          <a:sx n="113" d="100"/>
          <a:sy n="113" d="100"/>
        </p:scale>
        <p:origin x="1936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viewProps" Target="viewProps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>
            <a:extLst>
              <a:ext uri="{FF2B5EF4-FFF2-40B4-BE49-F238E27FC236}">
                <a16:creationId xmlns:a16="http://schemas.microsoft.com/office/drawing/2014/main" id="{950432B6-FA52-8F5A-9A93-E3BFCA7E18C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C1BD2C0C-2AD2-3154-B4BD-9E7EF7CF241D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 eaLnBrk="1" hangingPunct="1">
              <a:defRPr sz="1200"/>
            </a:lvl1pPr>
          </a:lstStyle>
          <a:p>
            <a:pPr>
              <a:defRPr/>
            </a:pPr>
            <a:fld id="{11B7438B-BABA-49F4-B17F-E97B8C7220FD}" type="datetimeFigureOut">
              <a:rPr lang="ar-SA"/>
              <a:pPr>
                <a:defRPr/>
              </a:pPr>
              <a:t>9 شوال، 1447</a:t>
            </a:fld>
            <a:endParaRPr lang="ar-SA"/>
          </a:p>
        </p:txBody>
      </p:sp>
      <p:sp>
        <p:nvSpPr>
          <p:cNvPr id="4" name="عنصر نائب لصورة الشريحة 3">
            <a:extLst>
              <a:ext uri="{FF2B5EF4-FFF2-40B4-BE49-F238E27FC236}">
                <a16:creationId xmlns:a16="http://schemas.microsoft.com/office/drawing/2014/main" id="{02B62340-C981-ABBD-C5AC-436B3A90714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pPr lvl="0"/>
            <a:endParaRPr lang="ar-SA" noProof="0"/>
          </a:p>
        </p:txBody>
      </p:sp>
      <p:sp>
        <p:nvSpPr>
          <p:cNvPr id="5" name="عنصر نائب للملاحظات 4">
            <a:extLst>
              <a:ext uri="{FF2B5EF4-FFF2-40B4-BE49-F238E27FC236}">
                <a16:creationId xmlns:a16="http://schemas.microsoft.com/office/drawing/2014/main" id="{BE8C3D3A-F24F-F9BC-5DE7-411C3A447D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noProof="0"/>
              <a:t>انقر لتحرير أنماط النص الرئيسي</a:t>
            </a:r>
          </a:p>
          <a:p>
            <a:pPr lvl="1"/>
            <a:r>
              <a:rPr lang="ar-SA" noProof="0"/>
              <a:t>المستوى الثاني</a:t>
            </a:r>
          </a:p>
          <a:p>
            <a:pPr lvl="2"/>
            <a:r>
              <a:rPr lang="ar-SA" noProof="0"/>
              <a:t>المستوى الثالث</a:t>
            </a:r>
          </a:p>
          <a:p>
            <a:pPr lvl="3"/>
            <a:r>
              <a:rPr lang="ar-SA" noProof="0"/>
              <a:t>المستوى الرابع</a:t>
            </a:r>
          </a:p>
          <a:p>
            <a:pPr lvl="4"/>
            <a:r>
              <a:rPr lang="ar-SA" noProof="0"/>
              <a:t>المستوى الخامس</a:t>
            </a:r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5452A9C8-C58F-3402-F592-8CD361C4BE3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4C232093-6095-D9F0-AE97-EFF5270961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fld id="{22ABC6E4-0401-435A-A51F-462B56D0C59E}" type="slidenum">
              <a:rPr lang="ar-SA" altLang="ar-EG"/>
              <a:pPr>
                <a:defRPr/>
              </a:pPr>
              <a:t>‹#›</a:t>
            </a:fld>
            <a:endParaRPr lang="ar-SA" altLang="ar-E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عنصر نائب لصورة الشريحة 1">
            <a:extLst>
              <a:ext uri="{FF2B5EF4-FFF2-40B4-BE49-F238E27FC236}">
                <a16:creationId xmlns:a16="http://schemas.microsoft.com/office/drawing/2014/main" id="{24533D3D-BBE2-B305-7106-08F8493E718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عنصر نائب للملاحظات 2">
            <a:extLst>
              <a:ext uri="{FF2B5EF4-FFF2-40B4-BE49-F238E27FC236}">
                <a16:creationId xmlns:a16="http://schemas.microsoft.com/office/drawing/2014/main" id="{0EF06B29-B5DD-1D10-EF34-67C6941EC9E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EG" altLang="ar-EG"/>
          </a:p>
        </p:txBody>
      </p:sp>
      <p:sp>
        <p:nvSpPr>
          <p:cNvPr id="35844" name="عنصر نائب لرقم الشريحة 3">
            <a:extLst>
              <a:ext uri="{FF2B5EF4-FFF2-40B4-BE49-F238E27FC236}">
                <a16:creationId xmlns:a16="http://schemas.microsoft.com/office/drawing/2014/main" id="{DBC05BF8-EF30-F13A-6C71-A5D19709CD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l" rtl="0">
              <a:spcBef>
                <a:spcPct val="0"/>
              </a:spcBef>
            </a:pPr>
            <a:fld id="{C28A6189-C8ED-421D-A2FC-8912243042FC}" type="slidenum">
              <a:rPr lang="ar-EG" altLang="ar-EG">
                <a:latin typeface="Arial" panose="020B0604020202020204" pitchFamily="34" charset="0"/>
              </a:rPr>
              <a:pPr algn="l" rtl="0">
                <a:spcBef>
                  <a:spcPct val="0"/>
                </a:spcBef>
              </a:pPr>
              <a:t>5</a:t>
            </a:fld>
            <a:endParaRPr lang="ar-EG" altLang="ar-EG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عنصر نائب لصورة الشريحة 1">
            <a:extLst>
              <a:ext uri="{FF2B5EF4-FFF2-40B4-BE49-F238E27FC236}">
                <a16:creationId xmlns:a16="http://schemas.microsoft.com/office/drawing/2014/main" id="{8584DC22-60CE-EEBB-D347-3D5BE526C45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عنصر نائب للملاحظات 2">
            <a:extLst>
              <a:ext uri="{FF2B5EF4-FFF2-40B4-BE49-F238E27FC236}">
                <a16:creationId xmlns:a16="http://schemas.microsoft.com/office/drawing/2014/main" id="{17E253A8-1A2D-1DA4-E3B8-964A87FFE4D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EG" altLang="ar-EG"/>
          </a:p>
        </p:txBody>
      </p:sp>
      <p:sp>
        <p:nvSpPr>
          <p:cNvPr id="56324" name="عنصر نائب لرقم الشريحة 3">
            <a:extLst>
              <a:ext uri="{FF2B5EF4-FFF2-40B4-BE49-F238E27FC236}">
                <a16:creationId xmlns:a16="http://schemas.microsoft.com/office/drawing/2014/main" id="{016B50F3-E6A8-934F-EAA4-C900F7818E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l" rtl="0">
              <a:spcBef>
                <a:spcPct val="0"/>
              </a:spcBef>
            </a:pPr>
            <a:fld id="{4BEC4ECD-D507-46FD-BCCB-492F822E7EFA}" type="slidenum">
              <a:rPr lang="ar-EG" altLang="ar-EG">
                <a:latin typeface="Arial" panose="020B0604020202020204" pitchFamily="34" charset="0"/>
              </a:rPr>
              <a:pPr algn="l" rtl="0">
                <a:spcBef>
                  <a:spcPct val="0"/>
                </a:spcBef>
              </a:pPr>
              <a:t>16</a:t>
            </a:fld>
            <a:endParaRPr lang="ar-EG" altLang="ar-EG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عنصر نائب لصورة الشريحة 1">
            <a:extLst>
              <a:ext uri="{FF2B5EF4-FFF2-40B4-BE49-F238E27FC236}">
                <a16:creationId xmlns:a16="http://schemas.microsoft.com/office/drawing/2014/main" id="{0B0543E9-342B-5F8A-D7A1-49E98CC4077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1" name="عنصر نائب للملاحظات 2">
            <a:extLst>
              <a:ext uri="{FF2B5EF4-FFF2-40B4-BE49-F238E27FC236}">
                <a16:creationId xmlns:a16="http://schemas.microsoft.com/office/drawing/2014/main" id="{735BD14C-8448-2B2B-BBC5-2C77DA6BD99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EG" altLang="ar-EG"/>
          </a:p>
        </p:txBody>
      </p:sp>
      <p:sp>
        <p:nvSpPr>
          <p:cNvPr id="58372" name="عنصر نائب لرقم الشريحة 3">
            <a:extLst>
              <a:ext uri="{FF2B5EF4-FFF2-40B4-BE49-F238E27FC236}">
                <a16:creationId xmlns:a16="http://schemas.microsoft.com/office/drawing/2014/main" id="{C5235A8C-3D93-EA8B-7382-DA1A5FF7DC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l" rtl="0">
              <a:spcBef>
                <a:spcPct val="0"/>
              </a:spcBef>
            </a:pPr>
            <a:fld id="{A23E6A13-8EA9-4996-8309-4388739E8823}" type="slidenum">
              <a:rPr lang="ar-EG" altLang="ar-EG">
                <a:latin typeface="Arial" panose="020B0604020202020204" pitchFamily="34" charset="0"/>
              </a:rPr>
              <a:pPr algn="l" rtl="0">
                <a:spcBef>
                  <a:spcPct val="0"/>
                </a:spcBef>
              </a:pPr>
              <a:t>17</a:t>
            </a:fld>
            <a:endParaRPr lang="ar-EG" altLang="ar-EG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عنصر نائب لصورة الشريحة 1">
            <a:extLst>
              <a:ext uri="{FF2B5EF4-FFF2-40B4-BE49-F238E27FC236}">
                <a16:creationId xmlns:a16="http://schemas.microsoft.com/office/drawing/2014/main" id="{A492072A-7BC5-A3D5-5578-38677EF3DE8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19" name="عنصر نائب للملاحظات 2">
            <a:extLst>
              <a:ext uri="{FF2B5EF4-FFF2-40B4-BE49-F238E27FC236}">
                <a16:creationId xmlns:a16="http://schemas.microsoft.com/office/drawing/2014/main" id="{95F1B2F6-DE5E-D89F-6CFC-AC765BAAD08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EG" altLang="ar-EG"/>
          </a:p>
        </p:txBody>
      </p:sp>
      <p:sp>
        <p:nvSpPr>
          <p:cNvPr id="60420" name="عنصر نائب لرقم الشريحة 3">
            <a:extLst>
              <a:ext uri="{FF2B5EF4-FFF2-40B4-BE49-F238E27FC236}">
                <a16:creationId xmlns:a16="http://schemas.microsoft.com/office/drawing/2014/main" id="{C714DAFD-3741-DF3A-F14D-111A30BD8C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l" rtl="0">
              <a:spcBef>
                <a:spcPct val="0"/>
              </a:spcBef>
            </a:pPr>
            <a:fld id="{6CF9DF62-CE47-401A-8194-03C5428E623C}" type="slidenum">
              <a:rPr lang="ar-EG" altLang="ar-EG">
                <a:latin typeface="Arial" panose="020B0604020202020204" pitchFamily="34" charset="0"/>
              </a:rPr>
              <a:pPr algn="l" rtl="0">
                <a:spcBef>
                  <a:spcPct val="0"/>
                </a:spcBef>
              </a:pPr>
              <a:t>18</a:t>
            </a:fld>
            <a:endParaRPr lang="ar-EG" altLang="ar-EG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عنصر نائب لصورة الشريحة 1">
            <a:extLst>
              <a:ext uri="{FF2B5EF4-FFF2-40B4-BE49-F238E27FC236}">
                <a16:creationId xmlns:a16="http://schemas.microsoft.com/office/drawing/2014/main" id="{DE919037-93E1-B271-2A22-F1FAD0840F3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1" name="عنصر نائب للملاحظات 2">
            <a:extLst>
              <a:ext uri="{FF2B5EF4-FFF2-40B4-BE49-F238E27FC236}">
                <a16:creationId xmlns:a16="http://schemas.microsoft.com/office/drawing/2014/main" id="{DE879E83-6940-357A-7FE1-625AA995045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EG" altLang="ar-EG"/>
          </a:p>
        </p:txBody>
      </p:sp>
      <p:sp>
        <p:nvSpPr>
          <p:cNvPr id="63492" name="عنصر نائب لرقم الشريحة 3">
            <a:extLst>
              <a:ext uri="{FF2B5EF4-FFF2-40B4-BE49-F238E27FC236}">
                <a16:creationId xmlns:a16="http://schemas.microsoft.com/office/drawing/2014/main" id="{8E14A493-B2A1-4B82-7878-2474DE9445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l" rtl="0">
              <a:spcBef>
                <a:spcPct val="0"/>
              </a:spcBef>
            </a:pPr>
            <a:fld id="{7DA7A9B0-0E2B-4969-B783-D373B7F2B1CA}" type="slidenum">
              <a:rPr lang="ar-EG" altLang="ar-EG">
                <a:latin typeface="Arial" panose="020B0604020202020204" pitchFamily="34" charset="0"/>
              </a:rPr>
              <a:pPr algn="l" rtl="0">
                <a:spcBef>
                  <a:spcPct val="0"/>
                </a:spcBef>
              </a:pPr>
              <a:t>20</a:t>
            </a:fld>
            <a:endParaRPr lang="ar-EG" altLang="ar-EG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عنصر نائب لصورة الشريحة 1">
            <a:extLst>
              <a:ext uri="{FF2B5EF4-FFF2-40B4-BE49-F238E27FC236}">
                <a16:creationId xmlns:a16="http://schemas.microsoft.com/office/drawing/2014/main" id="{9D81A208-C9AB-A3E2-F8C2-39FEDD1EA51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4451" name="عنصر نائب للملاحظات 2">
            <a:extLst>
              <a:ext uri="{FF2B5EF4-FFF2-40B4-BE49-F238E27FC236}">
                <a16:creationId xmlns:a16="http://schemas.microsoft.com/office/drawing/2014/main" id="{90117591-F247-89B2-DDE3-55356C1CE85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ar-EG" altLang="ar-EG"/>
          </a:p>
        </p:txBody>
      </p:sp>
      <p:sp>
        <p:nvSpPr>
          <p:cNvPr id="104452" name="عنصر نائب لرقم الشريحة 3">
            <a:extLst>
              <a:ext uri="{FF2B5EF4-FFF2-40B4-BE49-F238E27FC236}">
                <a16:creationId xmlns:a16="http://schemas.microsoft.com/office/drawing/2014/main" id="{97241525-E39A-9532-C864-43A76916D7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l" rtl="0">
              <a:spcBef>
                <a:spcPct val="0"/>
              </a:spcBef>
            </a:pPr>
            <a:fld id="{63197FBB-C2A7-41F9-8239-F0E8A52B9624}" type="slidenum">
              <a:rPr lang="ar-SA" altLang="ar-EG">
                <a:latin typeface="Arial" panose="020B0604020202020204" pitchFamily="34" charset="0"/>
              </a:rPr>
              <a:pPr algn="l" rtl="0">
                <a:spcBef>
                  <a:spcPct val="0"/>
                </a:spcBef>
              </a:pPr>
              <a:t>58</a:t>
            </a:fld>
            <a:endParaRPr lang="ar-SA" altLang="ar-EG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عنصر نائب لصورة الشريحة 1">
            <a:extLst>
              <a:ext uri="{FF2B5EF4-FFF2-40B4-BE49-F238E27FC236}">
                <a16:creationId xmlns:a16="http://schemas.microsoft.com/office/drawing/2014/main" id="{45C2FB44-31DC-263A-BF7A-AD410D4C4B3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6499" name="عنصر نائب للملاحظات 2">
            <a:extLst>
              <a:ext uri="{FF2B5EF4-FFF2-40B4-BE49-F238E27FC236}">
                <a16:creationId xmlns:a16="http://schemas.microsoft.com/office/drawing/2014/main" id="{0A782DE8-8D63-4752-4232-B150AA9573B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ar-EG" altLang="ar-EG"/>
          </a:p>
        </p:txBody>
      </p:sp>
      <p:sp>
        <p:nvSpPr>
          <p:cNvPr id="106500" name="عنصر نائب لرقم الشريحة 3">
            <a:extLst>
              <a:ext uri="{FF2B5EF4-FFF2-40B4-BE49-F238E27FC236}">
                <a16:creationId xmlns:a16="http://schemas.microsoft.com/office/drawing/2014/main" id="{A5893577-4B54-B44D-64D6-D56AFC0FF7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l" rtl="0">
              <a:spcBef>
                <a:spcPct val="0"/>
              </a:spcBef>
            </a:pPr>
            <a:fld id="{8B73E392-FAF1-4774-8CDE-A1119F3322C0}" type="slidenum">
              <a:rPr lang="ar-SA" altLang="ar-EG">
                <a:latin typeface="Arial" panose="020B0604020202020204" pitchFamily="34" charset="0"/>
              </a:rPr>
              <a:pPr algn="l" rtl="0">
                <a:spcBef>
                  <a:spcPct val="0"/>
                </a:spcBef>
              </a:pPr>
              <a:t>59</a:t>
            </a:fld>
            <a:endParaRPr lang="ar-SA" altLang="ar-EG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عنصر نائب لصورة الشريحة 1">
            <a:extLst>
              <a:ext uri="{FF2B5EF4-FFF2-40B4-BE49-F238E27FC236}">
                <a16:creationId xmlns:a16="http://schemas.microsoft.com/office/drawing/2014/main" id="{5B1608B8-7C27-C81F-B51B-8C06B94B504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عنصر نائب للملاحظات 2">
            <a:extLst>
              <a:ext uri="{FF2B5EF4-FFF2-40B4-BE49-F238E27FC236}">
                <a16:creationId xmlns:a16="http://schemas.microsoft.com/office/drawing/2014/main" id="{ACC6E8A6-C0C6-F7C8-BFE0-73E458C7FF3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EG" altLang="ar-EG"/>
          </a:p>
        </p:txBody>
      </p:sp>
      <p:sp>
        <p:nvSpPr>
          <p:cNvPr id="37892" name="عنصر نائب لرقم الشريحة 3">
            <a:extLst>
              <a:ext uri="{FF2B5EF4-FFF2-40B4-BE49-F238E27FC236}">
                <a16:creationId xmlns:a16="http://schemas.microsoft.com/office/drawing/2014/main" id="{10CF1D21-883A-C162-7002-8E8F7A98FD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l" rtl="0">
              <a:spcBef>
                <a:spcPct val="0"/>
              </a:spcBef>
            </a:pPr>
            <a:fld id="{B58B8783-D7BE-4AD5-BC64-FD943717A9AE}" type="slidenum">
              <a:rPr lang="ar-EG" altLang="ar-EG">
                <a:latin typeface="Arial" panose="020B0604020202020204" pitchFamily="34" charset="0"/>
              </a:rPr>
              <a:pPr algn="l" rtl="0">
                <a:spcBef>
                  <a:spcPct val="0"/>
                </a:spcBef>
              </a:pPr>
              <a:t>6</a:t>
            </a:fld>
            <a:endParaRPr lang="ar-EG" altLang="ar-EG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عنصر نائب لصورة الشريحة 1">
            <a:extLst>
              <a:ext uri="{FF2B5EF4-FFF2-40B4-BE49-F238E27FC236}">
                <a16:creationId xmlns:a16="http://schemas.microsoft.com/office/drawing/2014/main" id="{F2A1EC68-A1B4-ADCB-9608-7CB3281B575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عنصر نائب للملاحظات 2">
            <a:extLst>
              <a:ext uri="{FF2B5EF4-FFF2-40B4-BE49-F238E27FC236}">
                <a16:creationId xmlns:a16="http://schemas.microsoft.com/office/drawing/2014/main" id="{509A9099-71D5-F7A3-8443-F595F4019AB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EG" altLang="ar-EG"/>
          </a:p>
        </p:txBody>
      </p:sp>
      <p:sp>
        <p:nvSpPr>
          <p:cNvPr id="39940" name="عنصر نائب لرقم الشريحة 3">
            <a:extLst>
              <a:ext uri="{FF2B5EF4-FFF2-40B4-BE49-F238E27FC236}">
                <a16:creationId xmlns:a16="http://schemas.microsoft.com/office/drawing/2014/main" id="{4999355C-B726-8AF3-2B94-15BD3C793F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l" rtl="0">
              <a:spcBef>
                <a:spcPct val="0"/>
              </a:spcBef>
            </a:pPr>
            <a:fld id="{B2FBBCAE-5F95-4AA7-B26D-54A696F0AF63}" type="slidenum">
              <a:rPr lang="ar-EG" altLang="ar-EG">
                <a:latin typeface="Arial" panose="020B0604020202020204" pitchFamily="34" charset="0"/>
              </a:rPr>
              <a:pPr algn="l" rtl="0">
                <a:spcBef>
                  <a:spcPct val="0"/>
                </a:spcBef>
              </a:pPr>
              <a:t>7</a:t>
            </a:fld>
            <a:endParaRPr lang="ar-EG" altLang="ar-EG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عنصر نائب لصورة الشريحة 1">
            <a:extLst>
              <a:ext uri="{FF2B5EF4-FFF2-40B4-BE49-F238E27FC236}">
                <a16:creationId xmlns:a16="http://schemas.microsoft.com/office/drawing/2014/main" id="{DECDABE7-21C7-4C48-461B-A54C468900F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عنصر نائب للملاحظات 2">
            <a:extLst>
              <a:ext uri="{FF2B5EF4-FFF2-40B4-BE49-F238E27FC236}">
                <a16:creationId xmlns:a16="http://schemas.microsoft.com/office/drawing/2014/main" id="{2515675A-9F88-811E-6DA7-731C574E30D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EG" altLang="ar-EG"/>
          </a:p>
        </p:txBody>
      </p:sp>
      <p:sp>
        <p:nvSpPr>
          <p:cNvPr id="41988" name="عنصر نائب لرقم الشريحة 3">
            <a:extLst>
              <a:ext uri="{FF2B5EF4-FFF2-40B4-BE49-F238E27FC236}">
                <a16:creationId xmlns:a16="http://schemas.microsoft.com/office/drawing/2014/main" id="{D6465C46-FB4E-0237-1D14-8214C68551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l" rtl="0">
              <a:spcBef>
                <a:spcPct val="0"/>
              </a:spcBef>
            </a:pPr>
            <a:fld id="{A933BF4C-E877-482D-8750-DEA470934FBB}" type="slidenum">
              <a:rPr lang="ar-EG" altLang="ar-EG">
                <a:latin typeface="Arial" panose="020B0604020202020204" pitchFamily="34" charset="0"/>
              </a:rPr>
              <a:pPr algn="l" rtl="0">
                <a:spcBef>
                  <a:spcPct val="0"/>
                </a:spcBef>
              </a:pPr>
              <a:t>8</a:t>
            </a:fld>
            <a:endParaRPr lang="ar-EG" altLang="ar-EG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عنصر نائب لصورة الشريحة 1">
            <a:extLst>
              <a:ext uri="{FF2B5EF4-FFF2-40B4-BE49-F238E27FC236}">
                <a16:creationId xmlns:a16="http://schemas.microsoft.com/office/drawing/2014/main" id="{161EDDDC-DFE2-8287-5C0A-16B543CD868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عنصر نائب للملاحظات 2">
            <a:extLst>
              <a:ext uri="{FF2B5EF4-FFF2-40B4-BE49-F238E27FC236}">
                <a16:creationId xmlns:a16="http://schemas.microsoft.com/office/drawing/2014/main" id="{B49460EF-2016-EAA0-B7F8-145C62E024E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EG" altLang="ar-EG"/>
          </a:p>
        </p:txBody>
      </p:sp>
      <p:sp>
        <p:nvSpPr>
          <p:cNvPr id="44036" name="عنصر نائب لرقم الشريحة 3">
            <a:extLst>
              <a:ext uri="{FF2B5EF4-FFF2-40B4-BE49-F238E27FC236}">
                <a16:creationId xmlns:a16="http://schemas.microsoft.com/office/drawing/2014/main" id="{201CA569-BD56-3DC0-808A-40EE5BACF9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l" rtl="0">
              <a:spcBef>
                <a:spcPct val="0"/>
              </a:spcBef>
            </a:pPr>
            <a:fld id="{5FAF4FE1-FEE6-40FE-B86E-844F62DA5F53}" type="slidenum">
              <a:rPr lang="ar-EG" altLang="ar-EG">
                <a:latin typeface="Arial" panose="020B0604020202020204" pitchFamily="34" charset="0"/>
              </a:rPr>
              <a:pPr algn="l" rtl="0">
                <a:spcBef>
                  <a:spcPct val="0"/>
                </a:spcBef>
              </a:pPr>
              <a:t>9</a:t>
            </a:fld>
            <a:endParaRPr lang="ar-EG" altLang="ar-EG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عنصر نائب لصورة الشريحة 1">
            <a:extLst>
              <a:ext uri="{FF2B5EF4-FFF2-40B4-BE49-F238E27FC236}">
                <a16:creationId xmlns:a16="http://schemas.microsoft.com/office/drawing/2014/main" id="{2EF0B169-6340-AAD8-6D6E-98CEB038ED7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عنصر نائب للملاحظات 2">
            <a:extLst>
              <a:ext uri="{FF2B5EF4-FFF2-40B4-BE49-F238E27FC236}">
                <a16:creationId xmlns:a16="http://schemas.microsoft.com/office/drawing/2014/main" id="{F26F9832-8A88-7B37-AEC4-7D2675FE173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EG" altLang="ar-EG"/>
          </a:p>
        </p:txBody>
      </p:sp>
      <p:sp>
        <p:nvSpPr>
          <p:cNvPr id="46084" name="عنصر نائب لرقم الشريحة 3">
            <a:extLst>
              <a:ext uri="{FF2B5EF4-FFF2-40B4-BE49-F238E27FC236}">
                <a16:creationId xmlns:a16="http://schemas.microsoft.com/office/drawing/2014/main" id="{6080FAC1-E0F6-FA6A-6AB5-558BAE6EF0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l" rtl="0">
              <a:spcBef>
                <a:spcPct val="0"/>
              </a:spcBef>
            </a:pPr>
            <a:fld id="{C6C421DA-9633-4BDE-BCF0-1B2BACD7E778}" type="slidenum">
              <a:rPr lang="ar-EG" altLang="ar-EG">
                <a:latin typeface="Arial" panose="020B0604020202020204" pitchFamily="34" charset="0"/>
              </a:rPr>
              <a:pPr algn="l" rtl="0">
                <a:spcBef>
                  <a:spcPct val="0"/>
                </a:spcBef>
              </a:pPr>
              <a:t>10</a:t>
            </a:fld>
            <a:endParaRPr lang="ar-EG" altLang="ar-EG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عنصر نائب لصورة الشريحة 1">
            <a:extLst>
              <a:ext uri="{FF2B5EF4-FFF2-40B4-BE49-F238E27FC236}">
                <a16:creationId xmlns:a16="http://schemas.microsoft.com/office/drawing/2014/main" id="{73B975D4-58E5-2E5C-96E0-BCF48FEDC0B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عنصر نائب للملاحظات 2">
            <a:extLst>
              <a:ext uri="{FF2B5EF4-FFF2-40B4-BE49-F238E27FC236}">
                <a16:creationId xmlns:a16="http://schemas.microsoft.com/office/drawing/2014/main" id="{F1BF713B-0C7E-7968-BE88-A01203E28B3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EG" altLang="ar-EG"/>
          </a:p>
        </p:txBody>
      </p:sp>
      <p:sp>
        <p:nvSpPr>
          <p:cNvPr id="49156" name="عنصر نائب لرقم الشريحة 3">
            <a:extLst>
              <a:ext uri="{FF2B5EF4-FFF2-40B4-BE49-F238E27FC236}">
                <a16:creationId xmlns:a16="http://schemas.microsoft.com/office/drawing/2014/main" id="{47DBB241-63EA-4BF1-961E-D21CE3092D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l" rtl="0">
              <a:spcBef>
                <a:spcPct val="0"/>
              </a:spcBef>
            </a:pPr>
            <a:fld id="{6E409E84-0DBE-45EE-AE0A-99A7D3E2D00B}" type="slidenum">
              <a:rPr lang="ar-EG" altLang="ar-EG">
                <a:latin typeface="Arial" panose="020B0604020202020204" pitchFamily="34" charset="0"/>
              </a:rPr>
              <a:pPr algn="l" rtl="0">
                <a:spcBef>
                  <a:spcPct val="0"/>
                </a:spcBef>
              </a:pPr>
              <a:t>12</a:t>
            </a:fld>
            <a:endParaRPr lang="ar-EG" altLang="ar-EG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عنصر نائب لصورة الشريحة 1">
            <a:extLst>
              <a:ext uri="{FF2B5EF4-FFF2-40B4-BE49-F238E27FC236}">
                <a16:creationId xmlns:a16="http://schemas.microsoft.com/office/drawing/2014/main" id="{6A445A19-7681-4145-DCA1-D0DA3F93D38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عنصر نائب للملاحظات 2">
            <a:extLst>
              <a:ext uri="{FF2B5EF4-FFF2-40B4-BE49-F238E27FC236}">
                <a16:creationId xmlns:a16="http://schemas.microsoft.com/office/drawing/2014/main" id="{B4326994-2301-C18B-D08B-D6A8B803009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EG" altLang="ar-EG"/>
          </a:p>
        </p:txBody>
      </p:sp>
      <p:sp>
        <p:nvSpPr>
          <p:cNvPr id="51204" name="عنصر نائب لرقم الشريحة 3">
            <a:extLst>
              <a:ext uri="{FF2B5EF4-FFF2-40B4-BE49-F238E27FC236}">
                <a16:creationId xmlns:a16="http://schemas.microsoft.com/office/drawing/2014/main" id="{F2788BC6-CF31-A5D8-F7C5-702E00620C9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l" rtl="0">
              <a:spcBef>
                <a:spcPct val="0"/>
              </a:spcBef>
            </a:pPr>
            <a:fld id="{8D655076-3800-45CD-93AF-342AE35BC60F}" type="slidenum">
              <a:rPr lang="ar-EG" altLang="ar-EG">
                <a:latin typeface="Arial" panose="020B0604020202020204" pitchFamily="34" charset="0"/>
              </a:rPr>
              <a:pPr algn="l" rtl="0">
                <a:spcBef>
                  <a:spcPct val="0"/>
                </a:spcBef>
              </a:pPr>
              <a:t>13</a:t>
            </a:fld>
            <a:endParaRPr lang="ar-EG" altLang="ar-EG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عنصر نائب لصورة الشريحة 1">
            <a:extLst>
              <a:ext uri="{FF2B5EF4-FFF2-40B4-BE49-F238E27FC236}">
                <a16:creationId xmlns:a16="http://schemas.microsoft.com/office/drawing/2014/main" id="{A9C0F300-6EAC-3F21-C5A5-770F01ADCA5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عنصر نائب للملاحظات 2">
            <a:extLst>
              <a:ext uri="{FF2B5EF4-FFF2-40B4-BE49-F238E27FC236}">
                <a16:creationId xmlns:a16="http://schemas.microsoft.com/office/drawing/2014/main" id="{109FD677-FF18-5D60-8BDC-B28B412CB52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EG" altLang="ar-EG"/>
          </a:p>
        </p:txBody>
      </p:sp>
      <p:sp>
        <p:nvSpPr>
          <p:cNvPr id="53252" name="عنصر نائب لرقم الشريحة 3">
            <a:extLst>
              <a:ext uri="{FF2B5EF4-FFF2-40B4-BE49-F238E27FC236}">
                <a16:creationId xmlns:a16="http://schemas.microsoft.com/office/drawing/2014/main" id="{E6209BCB-B56A-18A7-E232-2A1F9E97ED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l" rtl="0">
              <a:spcBef>
                <a:spcPct val="0"/>
              </a:spcBef>
            </a:pPr>
            <a:fld id="{D99ACD81-0166-4F9B-9EF0-8012EB17FC93}" type="slidenum">
              <a:rPr lang="ar-EG" altLang="ar-EG">
                <a:latin typeface="Arial" panose="020B0604020202020204" pitchFamily="34" charset="0"/>
              </a:rPr>
              <a:pPr algn="l" rtl="0">
                <a:spcBef>
                  <a:spcPct val="0"/>
                </a:spcBef>
              </a:pPr>
              <a:t>14</a:t>
            </a:fld>
            <a:endParaRPr lang="ar-EG" altLang="ar-EG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2.wav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2.wav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2.wav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2.wav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2.wav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2.wav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2.wav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2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2.wav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2.wav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2.wav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0EC223A2-1717-B074-4724-8CC6998CA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32CDA7-A78E-490B-A33E-BB6EEC1AEF3E}" type="datetimeFigureOut">
              <a:rPr lang="ar-SA"/>
              <a:pPr>
                <a:defRPr/>
              </a:pPr>
              <a:t>9 شوال، 1447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4E9B16D-0B81-A096-7055-47EED968D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E0437B6-83E8-6CE9-D9A8-2F2E8E2C2D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77B97A-440F-4A07-A10C-077854A7B0DC}" type="slidenum">
              <a:rPr lang="ar-SA" altLang="ar-EG"/>
              <a:pPr>
                <a:defRPr/>
              </a:pPr>
              <a:t>‹#›</a:t>
            </a:fld>
            <a:endParaRPr lang="ar-SA" altLang="ar-EG"/>
          </a:p>
        </p:txBody>
      </p:sp>
    </p:spTree>
    <p:extLst>
      <p:ext uri="{BB962C8B-B14F-4D97-AF65-F5344CB8AC3E}">
        <p14:creationId xmlns:p14="http://schemas.microsoft.com/office/powerpoint/2010/main" val="906566177"/>
      </p:ext>
    </p:extLst>
  </p:cSld>
  <p:clrMapOvr>
    <a:masterClrMapping/>
  </p:clrMapOvr>
  <p:transition spd="med">
    <p:comb/>
    <p:sndAc>
      <p:stSnd>
        <p:snd r:embed="rId1" name="newemail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9A78DC3-4FDE-6E23-A637-588B8A0C4C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B6BE5A-4A01-4B95-8BA8-5B65B4E9D142}" type="datetimeFigureOut">
              <a:rPr lang="ar-SA"/>
              <a:pPr>
                <a:defRPr/>
              </a:pPr>
              <a:t>9 شوال، 1447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82EA67C9-A895-0881-8CAE-8192A571E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4263DF00-6DA3-CBA2-7751-C5BED25E5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961271-5925-491C-B2EF-2CE18E9C9275}" type="slidenum">
              <a:rPr lang="ar-SA" altLang="ar-EG"/>
              <a:pPr>
                <a:defRPr/>
              </a:pPr>
              <a:t>‹#›</a:t>
            </a:fld>
            <a:endParaRPr lang="ar-SA" altLang="ar-EG"/>
          </a:p>
        </p:txBody>
      </p:sp>
    </p:spTree>
    <p:extLst>
      <p:ext uri="{BB962C8B-B14F-4D97-AF65-F5344CB8AC3E}">
        <p14:creationId xmlns:p14="http://schemas.microsoft.com/office/powerpoint/2010/main" val="417016482"/>
      </p:ext>
    </p:extLst>
  </p:cSld>
  <p:clrMapOvr>
    <a:masterClrMapping/>
  </p:clrMapOvr>
  <p:transition spd="med">
    <p:comb/>
    <p:sndAc>
      <p:stSnd>
        <p:snd r:embed="rId1" name="newemail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31A18989-131D-C3EE-EF80-2702A71091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61C719-78E4-49D7-AC2C-14C5A3F4DCE9}" type="datetimeFigureOut">
              <a:rPr lang="ar-SA"/>
              <a:pPr>
                <a:defRPr/>
              </a:pPr>
              <a:t>9 شوال، 1447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2D0C812-EB4B-796E-83A4-01BAA62BE8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28825532-A1B3-DCF2-21D1-54FB7947E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835574-52AD-4EDE-94F2-0CA10451C2D8}" type="slidenum">
              <a:rPr lang="ar-SA" altLang="ar-EG"/>
              <a:pPr>
                <a:defRPr/>
              </a:pPr>
              <a:t>‹#›</a:t>
            </a:fld>
            <a:endParaRPr lang="ar-SA" altLang="ar-EG"/>
          </a:p>
        </p:txBody>
      </p:sp>
    </p:spTree>
    <p:extLst>
      <p:ext uri="{BB962C8B-B14F-4D97-AF65-F5344CB8AC3E}">
        <p14:creationId xmlns:p14="http://schemas.microsoft.com/office/powerpoint/2010/main" val="2362699543"/>
      </p:ext>
    </p:extLst>
  </p:cSld>
  <p:clrMapOvr>
    <a:masterClrMapping/>
  </p:clrMapOvr>
  <p:transition spd="med">
    <p:comb/>
    <p:sndAc>
      <p:stSnd>
        <p:snd r:embed="rId1" name="newemail.wav"/>
      </p:stSnd>
    </p:sndAc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cs typeface="Times New Roman" pitchFamily="18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ar-EG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5BD9AF-ADC5-ED5A-6B7D-CEDA68719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21E7D5-20FE-4618-A9BC-338691C5A242}" type="datetimeFigureOut">
              <a:rPr lang="ar-EG"/>
              <a:pPr>
                <a:defRPr/>
              </a:pPr>
              <a:t>9‏/10‏/1447</a:t>
            </a:fld>
            <a:endParaRPr lang="ar-EG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B8BB64-D256-96EA-7C76-896CC34418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5F33D4-82A5-A1D8-C0A8-6EDCA15E3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DDCA232-229E-46C8-BBB7-73F478C5EE94}" type="slidenum">
              <a:rPr lang="ar-EG" altLang="ar-SA"/>
              <a:pPr>
                <a:defRPr/>
              </a:pPr>
              <a:t>‹#›</a:t>
            </a:fld>
            <a:endParaRPr lang="ar-EG" altLang="ar-SA"/>
          </a:p>
        </p:txBody>
      </p:sp>
    </p:spTree>
    <p:extLst>
      <p:ext uri="{BB962C8B-B14F-4D97-AF65-F5344CB8AC3E}">
        <p14:creationId xmlns:p14="http://schemas.microsoft.com/office/powerpoint/2010/main" val="1975126532"/>
      </p:ext>
    </p:extLst>
  </p:cSld>
  <p:clrMapOvr>
    <a:masterClrMapping/>
  </p:clrMapOvr>
  <p:transition>
    <p:pull dir="lu"/>
    <p:sndAc>
      <p:stSnd>
        <p:snd r:embed="rId1" name="suction.wav"/>
      </p:stSnd>
    </p:sndAc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>
                <a:cs typeface="Times New Roman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ar-EG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BD052E-7310-B75F-4053-DBCD02132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6F4B75-AF27-4976-B7C7-0F98382200CA}" type="datetimeFigureOut">
              <a:rPr lang="ar-EG"/>
              <a:pPr>
                <a:defRPr/>
              </a:pPr>
              <a:t>9‏/10‏/1447</a:t>
            </a:fld>
            <a:endParaRPr lang="ar-EG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757830-EF6E-9706-A3F1-6F2373B577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9EEBEB-A7C9-5334-599A-A23BC41131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F2A7C04-414D-4A3B-A07B-38A738784619}" type="slidenum">
              <a:rPr lang="ar-EG" altLang="ar-SA"/>
              <a:pPr>
                <a:defRPr/>
              </a:pPr>
              <a:t>‹#›</a:t>
            </a:fld>
            <a:endParaRPr lang="ar-EG" altLang="ar-SA"/>
          </a:p>
        </p:txBody>
      </p:sp>
    </p:spTree>
    <p:extLst>
      <p:ext uri="{BB962C8B-B14F-4D97-AF65-F5344CB8AC3E}">
        <p14:creationId xmlns:p14="http://schemas.microsoft.com/office/powerpoint/2010/main" val="2411685279"/>
      </p:ext>
    </p:extLst>
  </p:cSld>
  <p:clrMapOvr>
    <a:masterClrMapping/>
  </p:clrMapOvr>
  <p:transition>
    <p:pull dir="lu"/>
    <p:sndAc>
      <p:stSnd>
        <p:snd r:embed="rId1" name="suction.wav"/>
      </p:stSnd>
    </p:sndAc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7DD876-4E24-27B5-70C5-1551AC4B52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6AE73E-C3E7-49AC-813B-C1D81EBAC6C1}" type="datetimeFigureOut">
              <a:rPr lang="ar-EG"/>
              <a:pPr>
                <a:defRPr/>
              </a:pPr>
              <a:t>9‏/10‏/1447</a:t>
            </a:fld>
            <a:endParaRPr lang="ar-EG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55EFCD-4313-81EE-173B-6014293AB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D304AA-F800-56EC-4D8F-F26D99D41A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A16B4CF-4F1D-46C3-A567-281FD2C428B5}" type="slidenum">
              <a:rPr lang="ar-EG" altLang="ar-SA"/>
              <a:pPr>
                <a:defRPr/>
              </a:pPr>
              <a:t>‹#›</a:t>
            </a:fld>
            <a:endParaRPr lang="ar-EG" altLang="ar-SA"/>
          </a:p>
        </p:txBody>
      </p:sp>
    </p:spTree>
    <p:extLst>
      <p:ext uri="{BB962C8B-B14F-4D97-AF65-F5344CB8AC3E}">
        <p14:creationId xmlns:p14="http://schemas.microsoft.com/office/powerpoint/2010/main" val="2077179611"/>
      </p:ext>
    </p:extLst>
  </p:cSld>
  <p:clrMapOvr>
    <a:masterClrMapping/>
  </p:clrMapOvr>
  <p:transition>
    <p:pull dir="lu"/>
    <p:sndAc>
      <p:stSnd>
        <p:snd r:embed="rId1" name="suction.wav"/>
      </p:stSnd>
    </p:sndAc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>
                <a:cs typeface="Times New Roman" pitchFamily="18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ar-EG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>
                <a:cs typeface="Times New Roman" pitchFamily="18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ar-EG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539AD1F-B4D9-328B-EA5A-B5C5F5030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9DBC90-8F40-4855-9642-E67ED909FCDD}" type="datetimeFigureOut">
              <a:rPr lang="ar-EG"/>
              <a:pPr>
                <a:defRPr/>
              </a:pPr>
              <a:t>9‏/10‏/1447</a:t>
            </a:fld>
            <a:endParaRPr lang="ar-EG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28527DB-E2D9-9FD7-DB47-99193ABFAD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6D9E66C-46F8-0B6F-B6B5-5130C598CC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A7162B5-196B-40F4-AE97-9BCEA2F1D244}" type="slidenum">
              <a:rPr lang="ar-EG" altLang="ar-SA"/>
              <a:pPr>
                <a:defRPr/>
              </a:pPr>
              <a:t>‹#›</a:t>
            </a:fld>
            <a:endParaRPr lang="ar-EG" altLang="ar-SA"/>
          </a:p>
        </p:txBody>
      </p:sp>
    </p:spTree>
    <p:extLst>
      <p:ext uri="{BB962C8B-B14F-4D97-AF65-F5344CB8AC3E}">
        <p14:creationId xmlns:p14="http://schemas.microsoft.com/office/powerpoint/2010/main" val="4026654522"/>
      </p:ext>
    </p:extLst>
  </p:cSld>
  <p:clrMapOvr>
    <a:masterClrMapping/>
  </p:clrMapOvr>
  <p:transition>
    <p:pull dir="lu"/>
    <p:sndAc>
      <p:stSnd>
        <p:snd r:embed="rId1" name="suction.wav"/>
      </p:stSnd>
    </p:sndAc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>
                <a:cs typeface="Times New Roman" pitchFamily="18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ar-EG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>
                <a:cs typeface="Times New Roman" pitchFamily="18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ar-EG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29DE4C8D-D47B-D738-38B2-04130A7B8A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4AD57A-4A18-4687-ADAD-79FF0194BC8F}" type="datetimeFigureOut">
              <a:rPr lang="ar-EG"/>
              <a:pPr>
                <a:defRPr/>
              </a:pPr>
              <a:t>9‏/10‏/1447</a:t>
            </a:fld>
            <a:endParaRPr lang="ar-EG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EF1C44D-63BE-4245-9DD1-40F808D3E2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006CBB5-284F-1219-5AEB-0C0AB45BB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6E643B2-03CF-4BEA-9F04-7437414DAA9C}" type="slidenum">
              <a:rPr lang="ar-EG" altLang="ar-SA"/>
              <a:pPr>
                <a:defRPr/>
              </a:pPr>
              <a:t>‹#›</a:t>
            </a:fld>
            <a:endParaRPr lang="ar-EG" altLang="ar-SA"/>
          </a:p>
        </p:txBody>
      </p:sp>
    </p:spTree>
    <p:extLst>
      <p:ext uri="{BB962C8B-B14F-4D97-AF65-F5344CB8AC3E}">
        <p14:creationId xmlns:p14="http://schemas.microsoft.com/office/powerpoint/2010/main" val="1137691807"/>
      </p:ext>
    </p:extLst>
  </p:cSld>
  <p:clrMapOvr>
    <a:masterClrMapping/>
  </p:clrMapOvr>
  <p:transition>
    <p:pull dir="lu"/>
    <p:sndAc>
      <p:stSnd>
        <p:snd r:embed="rId1" name="suction.wav"/>
      </p:stSnd>
    </p:sndAc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6AB05E48-C85D-8F62-C51B-EC84353B73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6D971-CEDF-4B89-8F5E-888013A52EC5}" type="datetimeFigureOut">
              <a:rPr lang="ar-EG"/>
              <a:pPr>
                <a:defRPr/>
              </a:pPr>
              <a:t>9‏/10‏/1447</a:t>
            </a:fld>
            <a:endParaRPr lang="ar-EG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93B236A-C6D2-0F8F-CCFD-3EF6CFE507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698EDB94-A452-3520-3389-796EC49A70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D51DDAE-F9A3-41C0-B3AA-579AA1F46EE5}" type="slidenum">
              <a:rPr lang="ar-EG" altLang="ar-SA"/>
              <a:pPr>
                <a:defRPr/>
              </a:pPr>
              <a:t>‹#›</a:t>
            </a:fld>
            <a:endParaRPr lang="ar-EG" altLang="ar-SA"/>
          </a:p>
        </p:txBody>
      </p:sp>
    </p:spTree>
    <p:extLst>
      <p:ext uri="{BB962C8B-B14F-4D97-AF65-F5344CB8AC3E}">
        <p14:creationId xmlns:p14="http://schemas.microsoft.com/office/powerpoint/2010/main" val="2463249732"/>
      </p:ext>
    </p:extLst>
  </p:cSld>
  <p:clrMapOvr>
    <a:masterClrMapping/>
  </p:clrMapOvr>
  <p:transition>
    <p:pull dir="lu"/>
    <p:sndAc>
      <p:stSnd>
        <p:snd r:embed="rId1" name="suction.wav"/>
      </p:stSnd>
    </p:sndAc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D9085AA-BD11-3067-F49B-62179313CA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A257BD-17AE-40A0-B25C-088F35F2AB1E}" type="datetimeFigureOut">
              <a:rPr lang="ar-EG"/>
              <a:pPr>
                <a:defRPr/>
              </a:pPr>
              <a:t>9‏/10‏/1447</a:t>
            </a:fld>
            <a:endParaRPr lang="ar-EG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718E51F7-0CE3-F9E2-E269-FA84472CB9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5942D2E2-4F8D-05E8-D217-00F7D3752F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5F92D37-064E-4803-B306-3D761AF0DC4A}" type="slidenum">
              <a:rPr lang="ar-EG" altLang="ar-SA"/>
              <a:pPr>
                <a:defRPr/>
              </a:pPr>
              <a:t>‹#›</a:t>
            </a:fld>
            <a:endParaRPr lang="ar-EG" altLang="ar-SA"/>
          </a:p>
        </p:txBody>
      </p:sp>
    </p:spTree>
    <p:extLst>
      <p:ext uri="{BB962C8B-B14F-4D97-AF65-F5344CB8AC3E}">
        <p14:creationId xmlns:p14="http://schemas.microsoft.com/office/powerpoint/2010/main" val="2285674753"/>
      </p:ext>
    </p:extLst>
  </p:cSld>
  <p:clrMapOvr>
    <a:masterClrMapping/>
  </p:clrMapOvr>
  <p:transition>
    <p:pull dir="lu"/>
    <p:sndAc>
      <p:stSnd>
        <p:snd r:embed="rId1" name="suction.wav"/>
      </p:stSnd>
    </p:sndAc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>
                <a:cs typeface="Times New Roman" pitchFamily="18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ar-EG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48AAF34-E047-3610-F2FB-83318DBA08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3A16B7-995C-4581-8798-84344EE3E992}" type="datetimeFigureOut">
              <a:rPr lang="ar-EG"/>
              <a:pPr>
                <a:defRPr/>
              </a:pPr>
              <a:t>9‏/10‏/1447</a:t>
            </a:fld>
            <a:endParaRPr lang="ar-EG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114C252-CCE0-2944-4787-2369634CC8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C680C03-9B34-6692-31E5-FBFA61B53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4E7A8D1-8C33-49FB-8909-0E63BA04C628}" type="slidenum">
              <a:rPr lang="ar-EG" altLang="ar-SA"/>
              <a:pPr>
                <a:defRPr/>
              </a:pPr>
              <a:t>‹#›</a:t>
            </a:fld>
            <a:endParaRPr lang="ar-EG" altLang="ar-SA"/>
          </a:p>
        </p:txBody>
      </p:sp>
    </p:spTree>
    <p:extLst>
      <p:ext uri="{BB962C8B-B14F-4D97-AF65-F5344CB8AC3E}">
        <p14:creationId xmlns:p14="http://schemas.microsoft.com/office/powerpoint/2010/main" val="2980464745"/>
      </p:ext>
    </p:extLst>
  </p:cSld>
  <p:clrMapOvr>
    <a:masterClrMapping/>
  </p:clrMapOvr>
  <p:transition>
    <p:pull dir="lu"/>
    <p:sndAc>
      <p:stSnd>
        <p:snd r:embed="rId1" name="suction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5B77A173-178A-7842-8C2A-656774696F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80E6FE-6545-408A-AA55-34FCEDE050B1}" type="datetimeFigureOut">
              <a:rPr lang="ar-SA"/>
              <a:pPr>
                <a:defRPr/>
              </a:pPr>
              <a:t>9 شوال، 1447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58FC2ED-31E6-E5AC-411B-14F8ACEA72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868D083A-DC61-84F0-B41B-0DB233111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6C5ECD-0F3B-45E7-98BB-9FFD3AD181A8}" type="slidenum">
              <a:rPr lang="ar-SA" altLang="ar-EG"/>
              <a:pPr>
                <a:defRPr/>
              </a:pPr>
              <a:t>‹#›</a:t>
            </a:fld>
            <a:endParaRPr lang="ar-SA" altLang="ar-EG"/>
          </a:p>
        </p:txBody>
      </p:sp>
    </p:spTree>
    <p:extLst>
      <p:ext uri="{BB962C8B-B14F-4D97-AF65-F5344CB8AC3E}">
        <p14:creationId xmlns:p14="http://schemas.microsoft.com/office/powerpoint/2010/main" val="427470454"/>
      </p:ext>
    </p:extLst>
  </p:cSld>
  <p:clrMapOvr>
    <a:masterClrMapping/>
  </p:clrMapOvr>
  <p:transition spd="med">
    <p:comb/>
    <p:sndAc>
      <p:stSnd>
        <p:snd r:embed="rId1" name="newemail.wav"/>
      </p:stSnd>
    </p:sndAc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1">
            <a:normAutofit/>
          </a:bodyPr>
          <a:lstStyle>
            <a:lvl1pPr marL="0" indent="0">
              <a:buNone/>
              <a:defRPr sz="3200">
                <a:cs typeface="Times New Roman" pitchFamily="18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EG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21378B8-2647-C285-74C1-513185AAC7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B9D919-23D2-4216-9123-DB7F80D6DC19}" type="datetimeFigureOut">
              <a:rPr lang="ar-EG"/>
              <a:pPr>
                <a:defRPr/>
              </a:pPr>
              <a:t>9‏/10‏/1447</a:t>
            </a:fld>
            <a:endParaRPr lang="ar-EG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EEFB7E4-A548-A744-CA1C-A52199732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034C91F-C21D-FE18-39EF-8F768C585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DD3E63E-4EA1-40ED-AF80-566F5151B7D2}" type="slidenum">
              <a:rPr lang="ar-EG" altLang="ar-SA"/>
              <a:pPr>
                <a:defRPr/>
              </a:pPr>
              <a:t>‹#›</a:t>
            </a:fld>
            <a:endParaRPr lang="ar-EG" altLang="ar-SA"/>
          </a:p>
        </p:txBody>
      </p:sp>
    </p:spTree>
    <p:extLst>
      <p:ext uri="{BB962C8B-B14F-4D97-AF65-F5344CB8AC3E}">
        <p14:creationId xmlns:p14="http://schemas.microsoft.com/office/powerpoint/2010/main" val="91799917"/>
      </p:ext>
    </p:extLst>
  </p:cSld>
  <p:clrMapOvr>
    <a:masterClrMapping/>
  </p:clrMapOvr>
  <p:transition>
    <p:pull dir="lu"/>
    <p:sndAc>
      <p:stSnd>
        <p:snd r:embed="rId1" name="suction.wav"/>
      </p:stSnd>
    </p:sndAc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>
                <a:cs typeface="Times New Roman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ar-EG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F88241-4F31-6B15-4332-E7BF3BF51A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53E7BB-29DC-46A7-BCB3-C9C2A1365270}" type="datetimeFigureOut">
              <a:rPr lang="ar-EG"/>
              <a:pPr>
                <a:defRPr/>
              </a:pPr>
              <a:t>9‏/10‏/1447</a:t>
            </a:fld>
            <a:endParaRPr lang="ar-EG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11DEA5-5B48-2A67-DA0F-CA3F0A0E6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95D202-D058-9155-EC6D-ADA0936AB4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FA92318-2132-4210-8A69-8DA596697A39}" type="slidenum">
              <a:rPr lang="ar-EG" altLang="ar-SA"/>
              <a:pPr>
                <a:defRPr/>
              </a:pPr>
              <a:t>‹#›</a:t>
            </a:fld>
            <a:endParaRPr lang="ar-EG" altLang="ar-SA"/>
          </a:p>
        </p:txBody>
      </p:sp>
    </p:spTree>
    <p:extLst>
      <p:ext uri="{BB962C8B-B14F-4D97-AF65-F5344CB8AC3E}">
        <p14:creationId xmlns:p14="http://schemas.microsoft.com/office/powerpoint/2010/main" val="698537948"/>
      </p:ext>
    </p:extLst>
  </p:cSld>
  <p:clrMapOvr>
    <a:masterClrMapping/>
  </p:clrMapOvr>
  <p:transition>
    <p:pull dir="lu"/>
    <p:sndAc>
      <p:stSnd>
        <p:snd r:embed="rId1" name="suction.wav"/>
      </p:stSnd>
    </p:sndAc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5pPr>
              <a:defRPr>
                <a:cs typeface="Times New Roman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ar-EG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A70593-0FDB-D887-088C-57F5ABDB38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6DCD54-4F0F-4A19-B46F-8118A0A7C47D}" type="datetimeFigureOut">
              <a:rPr lang="ar-EG"/>
              <a:pPr>
                <a:defRPr/>
              </a:pPr>
              <a:t>9‏/10‏/1447</a:t>
            </a:fld>
            <a:endParaRPr lang="ar-EG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96F8B6-205C-18B9-F5DC-D6E78476F6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D0C349-47C6-EED2-8A7E-3FFE72F97E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932A87F-CC63-4933-8FA4-46F97CF5E2F6}" type="slidenum">
              <a:rPr lang="ar-EG" altLang="ar-SA"/>
              <a:pPr>
                <a:defRPr/>
              </a:pPr>
              <a:t>‹#›</a:t>
            </a:fld>
            <a:endParaRPr lang="ar-EG" altLang="ar-SA"/>
          </a:p>
        </p:txBody>
      </p:sp>
    </p:spTree>
    <p:extLst>
      <p:ext uri="{BB962C8B-B14F-4D97-AF65-F5344CB8AC3E}">
        <p14:creationId xmlns:p14="http://schemas.microsoft.com/office/powerpoint/2010/main" val="3501419681"/>
      </p:ext>
    </p:extLst>
  </p:cSld>
  <p:clrMapOvr>
    <a:masterClrMapping/>
  </p:clrMapOvr>
  <p:transition>
    <p:pull dir="lu"/>
    <p:sndAc>
      <p:stSnd>
        <p:snd r:embed="rId1" name="suction.wav"/>
      </p:stSnd>
    </p:sndAc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32B45DB7-9E01-C34C-C769-F6D0CDAE9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0E6909-DADE-40FA-873A-7AEF3746B703}" type="datetimeFigureOut">
              <a:rPr lang="ar-SA"/>
              <a:pPr>
                <a:defRPr/>
              </a:pPr>
              <a:t>9 شوال، 1447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E1705AF-2A37-18A5-4738-0453F6FAC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CEC4DDCC-2C30-34CB-6218-C4EEF952D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41023A-36EA-40DB-BD91-33BB7E87CF55}" type="slidenum">
              <a:rPr lang="ar-SA" altLang="ar-EG"/>
              <a:pPr>
                <a:defRPr/>
              </a:pPr>
              <a:t>‹#›</a:t>
            </a:fld>
            <a:endParaRPr lang="ar-SA" altLang="ar-EG"/>
          </a:p>
        </p:txBody>
      </p:sp>
    </p:spTree>
    <p:extLst>
      <p:ext uri="{BB962C8B-B14F-4D97-AF65-F5344CB8AC3E}">
        <p14:creationId xmlns:p14="http://schemas.microsoft.com/office/powerpoint/2010/main" val="2725120521"/>
      </p:ext>
    </p:extLst>
  </p:cSld>
  <p:clrMapOvr>
    <a:masterClrMapping/>
  </p:clrMapOvr>
  <p:transition spd="med">
    <p:comb/>
    <p:sndAc>
      <p:stSnd>
        <p:snd r:embed="rId1" name="newemail.wav"/>
      </p:stSnd>
    </p:sndAc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1324056-EDE7-7F02-A91A-AFAF66DA18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688AE9-25B9-4461-B126-45DB9FD43627}" type="datetimeFigureOut">
              <a:rPr lang="ar-SA"/>
              <a:pPr>
                <a:defRPr/>
              </a:pPr>
              <a:t>9 شوال، 1447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264FF1F-5F05-D2D4-9364-6CF8C36AA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775CD64-F1FE-13A2-5864-D6BFFBFBC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C5F241-C48A-41F1-ADAA-A650F634F5E7}" type="slidenum">
              <a:rPr lang="ar-SA" altLang="ar-EG"/>
              <a:pPr>
                <a:defRPr/>
              </a:pPr>
              <a:t>‹#›</a:t>
            </a:fld>
            <a:endParaRPr lang="ar-SA" altLang="ar-EG"/>
          </a:p>
        </p:txBody>
      </p:sp>
    </p:spTree>
    <p:extLst>
      <p:ext uri="{BB962C8B-B14F-4D97-AF65-F5344CB8AC3E}">
        <p14:creationId xmlns:p14="http://schemas.microsoft.com/office/powerpoint/2010/main" val="41874996"/>
      </p:ext>
    </p:extLst>
  </p:cSld>
  <p:clrMapOvr>
    <a:masterClrMapping/>
  </p:clrMapOvr>
  <p:transition spd="med">
    <p:comb/>
    <p:sndAc>
      <p:stSnd>
        <p:snd r:embed="rId1" name="newemail.wav"/>
      </p:stSnd>
    </p:sndAc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5D642D1-81FC-404C-EC8D-79ADADF17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A0799A-1E96-4075-8F54-FF48E457D9DB}" type="datetimeFigureOut">
              <a:rPr lang="ar-SA"/>
              <a:pPr>
                <a:defRPr/>
              </a:pPr>
              <a:t>9 شوال، 1447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536A7D0-F70C-4644-05F8-7C935CC702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DA31C49-1B7C-5376-7A2A-040EFAF75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32301F-F3BE-45E9-920B-57B5F3EBD2DF}" type="slidenum">
              <a:rPr lang="ar-SA" altLang="ar-EG"/>
              <a:pPr>
                <a:defRPr/>
              </a:pPr>
              <a:t>‹#›</a:t>
            </a:fld>
            <a:endParaRPr lang="ar-SA" altLang="ar-EG"/>
          </a:p>
        </p:txBody>
      </p:sp>
    </p:spTree>
    <p:extLst>
      <p:ext uri="{BB962C8B-B14F-4D97-AF65-F5344CB8AC3E}">
        <p14:creationId xmlns:p14="http://schemas.microsoft.com/office/powerpoint/2010/main" val="335509681"/>
      </p:ext>
    </p:extLst>
  </p:cSld>
  <p:clrMapOvr>
    <a:masterClrMapping/>
  </p:clrMapOvr>
  <p:transition spd="med">
    <p:comb/>
    <p:sndAc>
      <p:stSnd>
        <p:snd r:embed="rId1" name="newemail.wav"/>
      </p:stSnd>
    </p:sndAc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3">
            <a:extLst>
              <a:ext uri="{FF2B5EF4-FFF2-40B4-BE49-F238E27FC236}">
                <a16:creationId xmlns:a16="http://schemas.microsoft.com/office/drawing/2014/main" id="{CCE00526-048A-C4A8-ABED-42FEE2D3B8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EDEFCF-E8DE-4851-A01E-5C80AF456893}" type="datetimeFigureOut">
              <a:rPr lang="ar-SA"/>
              <a:pPr>
                <a:defRPr/>
              </a:pPr>
              <a:t>9 شوال، 1447</a:t>
            </a:fld>
            <a:endParaRPr lang="ar-SA"/>
          </a:p>
        </p:txBody>
      </p:sp>
      <p:sp>
        <p:nvSpPr>
          <p:cNvPr id="6" name="عنصر نائب للتذييل 4">
            <a:extLst>
              <a:ext uri="{FF2B5EF4-FFF2-40B4-BE49-F238E27FC236}">
                <a16:creationId xmlns:a16="http://schemas.microsoft.com/office/drawing/2014/main" id="{CB8922B5-C6C8-C3DB-1422-6557DFB66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>
            <a:extLst>
              <a:ext uri="{FF2B5EF4-FFF2-40B4-BE49-F238E27FC236}">
                <a16:creationId xmlns:a16="http://schemas.microsoft.com/office/drawing/2014/main" id="{9D49CE46-D492-ABD4-CF90-1BC6D38E67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115F5F-D98D-46F3-867B-264FD675980C}" type="slidenum">
              <a:rPr lang="ar-SA" altLang="ar-EG"/>
              <a:pPr>
                <a:defRPr/>
              </a:pPr>
              <a:t>‹#›</a:t>
            </a:fld>
            <a:endParaRPr lang="ar-SA" altLang="ar-EG"/>
          </a:p>
        </p:txBody>
      </p:sp>
    </p:spTree>
    <p:extLst>
      <p:ext uri="{BB962C8B-B14F-4D97-AF65-F5344CB8AC3E}">
        <p14:creationId xmlns:p14="http://schemas.microsoft.com/office/powerpoint/2010/main" val="1398419791"/>
      </p:ext>
    </p:extLst>
  </p:cSld>
  <p:clrMapOvr>
    <a:masterClrMapping/>
  </p:clrMapOvr>
  <p:transition spd="med">
    <p:comb/>
    <p:sndAc>
      <p:stSnd>
        <p:snd r:embed="rId1" name="newemail.wav"/>
      </p:stSnd>
    </p:sndAc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3">
            <a:extLst>
              <a:ext uri="{FF2B5EF4-FFF2-40B4-BE49-F238E27FC236}">
                <a16:creationId xmlns:a16="http://schemas.microsoft.com/office/drawing/2014/main" id="{CC8E8187-1D06-4487-C87A-ED957AA6B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272D9E-6060-4FE0-BC3E-F54FB4A39E29}" type="datetimeFigureOut">
              <a:rPr lang="ar-SA"/>
              <a:pPr>
                <a:defRPr/>
              </a:pPr>
              <a:t>9 شوال، 1447</a:t>
            </a:fld>
            <a:endParaRPr lang="ar-SA"/>
          </a:p>
        </p:txBody>
      </p:sp>
      <p:sp>
        <p:nvSpPr>
          <p:cNvPr id="8" name="عنصر نائب للتذييل 4">
            <a:extLst>
              <a:ext uri="{FF2B5EF4-FFF2-40B4-BE49-F238E27FC236}">
                <a16:creationId xmlns:a16="http://schemas.microsoft.com/office/drawing/2014/main" id="{207CF532-CD9C-5A07-3B41-BBFAF85632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9" name="عنصر نائب لرقم الشريحة 5">
            <a:extLst>
              <a:ext uri="{FF2B5EF4-FFF2-40B4-BE49-F238E27FC236}">
                <a16:creationId xmlns:a16="http://schemas.microsoft.com/office/drawing/2014/main" id="{469CB45A-C3BD-903F-30B7-2AB7814E21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7EE3DA-38D2-4533-BF74-216FF580CCDD}" type="slidenum">
              <a:rPr lang="ar-SA" altLang="ar-EG"/>
              <a:pPr>
                <a:defRPr/>
              </a:pPr>
              <a:t>‹#›</a:t>
            </a:fld>
            <a:endParaRPr lang="ar-SA" altLang="ar-EG"/>
          </a:p>
        </p:txBody>
      </p:sp>
    </p:spTree>
    <p:extLst>
      <p:ext uri="{BB962C8B-B14F-4D97-AF65-F5344CB8AC3E}">
        <p14:creationId xmlns:p14="http://schemas.microsoft.com/office/powerpoint/2010/main" val="2890840079"/>
      </p:ext>
    </p:extLst>
  </p:cSld>
  <p:clrMapOvr>
    <a:masterClrMapping/>
  </p:clrMapOvr>
  <p:transition spd="med">
    <p:comb/>
    <p:sndAc>
      <p:stSnd>
        <p:snd r:embed="rId1" name="newemail.wav"/>
      </p:stSnd>
    </p:sndAc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تاريخ 3">
            <a:extLst>
              <a:ext uri="{FF2B5EF4-FFF2-40B4-BE49-F238E27FC236}">
                <a16:creationId xmlns:a16="http://schemas.microsoft.com/office/drawing/2014/main" id="{4BFBD93F-38C2-FDF2-96B2-EDA3CD1D4E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1319A0-8D11-4BD0-AD1D-B728C62E0CF7}" type="datetimeFigureOut">
              <a:rPr lang="ar-SA"/>
              <a:pPr>
                <a:defRPr/>
              </a:pPr>
              <a:t>9 شوال، 1447</a:t>
            </a:fld>
            <a:endParaRPr lang="ar-SA"/>
          </a:p>
        </p:txBody>
      </p:sp>
      <p:sp>
        <p:nvSpPr>
          <p:cNvPr id="4" name="عنصر نائب للتذييل 4">
            <a:extLst>
              <a:ext uri="{FF2B5EF4-FFF2-40B4-BE49-F238E27FC236}">
                <a16:creationId xmlns:a16="http://schemas.microsoft.com/office/drawing/2014/main" id="{ACABB60A-C459-7350-2BB0-27C86792A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5" name="عنصر نائب لرقم الشريحة 5">
            <a:extLst>
              <a:ext uri="{FF2B5EF4-FFF2-40B4-BE49-F238E27FC236}">
                <a16:creationId xmlns:a16="http://schemas.microsoft.com/office/drawing/2014/main" id="{12E8E8E0-6322-6BA9-D6E6-4EB9CB906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B0DB42-E305-4AD2-B139-A467E09D61E6}" type="slidenum">
              <a:rPr lang="ar-SA" altLang="ar-EG"/>
              <a:pPr>
                <a:defRPr/>
              </a:pPr>
              <a:t>‹#›</a:t>
            </a:fld>
            <a:endParaRPr lang="ar-SA" altLang="ar-EG"/>
          </a:p>
        </p:txBody>
      </p:sp>
    </p:spTree>
    <p:extLst>
      <p:ext uri="{BB962C8B-B14F-4D97-AF65-F5344CB8AC3E}">
        <p14:creationId xmlns:p14="http://schemas.microsoft.com/office/powerpoint/2010/main" val="3994722655"/>
      </p:ext>
    </p:extLst>
  </p:cSld>
  <p:clrMapOvr>
    <a:masterClrMapping/>
  </p:clrMapOvr>
  <p:transition spd="med">
    <p:comb/>
    <p:sndAc>
      <p:stSnd>
        <p:snd r:embed="rId1" name="newemail.wav"/>
      </p:stSnd>
    </p:sndAc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3">
            <a:extLst>
              <a:ext uri="{FF2B5EF4-FFF2-40B4-BE49-F238E27FC236}">
                <a16:creationId xmlns:a16="http://schemas.microsoft.com/office/drawing/2014/main" id="{FA94D629-336B-AD41-74ED-CE6EF53EB8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09B815-C0A8-4C17-B86F-E12BCAC02DFA}" type="datetimeFigureOut">
              <a:rPr lang="ar-SA"/>
              <a:pPr>
                <a:defRPr/>
              </a:pPr>
              <a:t>9 شوال، 1447</a:t>
            </a:fld>
            <a:endParaRPr lang="ar-SA"/>
          </a:p>
        </p:txBody>
      </p:sp>
      <p:sp>
        <p:nvSpPr>
          <p:cNvPr id="3" name="عنصر نائب للتذييل 4">
            <a:extLst>
              <a:ext uri="{FF2B5EF4-FFF2-40B4-BE49-F238E27FC236}">
                <a16:creationId xmlns:a16="http://schemas.microsoft.com/office/drawing/2014/main" id="{30438BFD-6167-E789-491E-936C643F5E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4" name="عنصر نائب لرقم الشريحة 5">
            <a:extLst>
              <a:ext uri="{FF2B5EF4-FFF2-40B4-BE49-F238E27FC236}">
                <a16:creationId xmlns:a16="http://schemas.microsoft.com/office/drawing/2014/main" id="{7480482B-198B-3A9A-26F2-4994CDD7B4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05794E-E6EA-43C5-8E0B-58A61BCDCFD6}" type="slidenum">
              <a:rPr lang="ar-SA" altLang="ar-EG"/>
              <a:pPr>
                <a:defRPr/>
              </a:pPr>
              <a:t>‹#›</a:t>
            </a:fld>
            <a:endParaRPr lang="ar-SA" altLang="ar-EG"/>
          </a:p>
        </p:txBody>
      </p:sp>
    </p:spTree>
    <p:extLst>
      <p:ext uri="{BB962C8B-B14F-4D97-AF65-F5344CB8AC3E}">
        <p14:creationId xmlns:p14="http://schemas.microsoft.com/office/powerpoint/2010/main" val="2419919327"/>
      </p:ext>
    </p:extLst>
  </p:cSld>
  <p:clrMapOvr>
    <a:masterClrMapping/>
  </p:clrMapOvr>
  <p:transition spd="med">
    <p:comb/>
    <p:sndAc>
      <p:stSnd>
        <p:snd r:embed="rId1" name="newemail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1F5E1FDE-92FB-495C-EB25-5A384C1B5D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F83162-9C81-4DAB-B813-53B3558F0723}" type="datetimeFigureOut">
              <a:rPr lang="ar-SA"/>
              <a:pPr>
                <a:defRPr/>
              </a:pPr>
              <a:t>9 شوال، 1447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698ED47B-A7F8-805D-165C-C272B619D0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601FD28-03EA-0473-3056-6BF0C039BC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3845D0-A785-4BF3-A05C-883ADC0B26C1}" type="slidenum">
              <a:rPr lang="ar-SA" altLang="ar-EG"/>
              <a:pPr>
                <a:defRPr/>
              </a:pPr>
              <a:t>‹#›</a:t>
            </a:fld>
            <a:endParaRPr lang="ar-SA" altLang="ar-EG"/>
          </a:p>
        </p:txBody>
      </p:sp>
    </p:spTree>
    <p:extLst>
      <p:ext uri="{BB962C8B-B14F-4D97-AF65-F5344CB8AC3E}">
        <p14:creationId xmlns:p14="http://schemas.microsoft.com/office/powerpoint/2010/main" val="2384374687"/>
      </p:ext>
    </p:extLst>
  </p:cSld>
  <p:clrMapOvr>
    <a:masterClrMapping/>
  </p:clrMapOvr>
  <p:transition spd="med">
    <p:comb/>
    <p:sndAc>
      <p:stSnd>
        <p:snd r:embed="rId1" name="newemail.wav"/>
      </p:stSnd>
    </p:sndAc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3">
            <a:extLst>
              <a:ext uri="{FF2B5EF4-FFF2-40B4-BE49-F238E27FC236}">
                <a16:creationId xmlns:a16="http://schemas.microsoft.com/office/drawing/2014/main" id="{6B95EF63-7B4B-6F6E-3912-2204AA2EAE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6E0AC1-B770-4B9D-B344-AB7109F1ACD7}" type="datetimeFigureOut">
              <a:rPr lang="ar-SA"/>
              <a:pPr>
                <a:defRPr/>
              </a:pPr>
              <a:t>9 شوال، 1447</a:t>
            </a:fld>
            <a:endParaRPr lang="ar-SA"/>
          </a:p>
        </p:txBody>
      </p:sp>
      <p:sp>
        <p:nvSpPr>
          <p:cNvPr id="6" name="عنصر نائب للتذييل 4">
            <a:extLst>
              <a:ext uri="{FF2B5EF4-FFF2-40B4-BE49-F238E27FC236}">
                <a16:creationId xmlns:a16="http://schemas.microsoft.com/office/drawing/2014/main" id="{42131980-B886-57DF-2D81-0D481DCA7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>
            <a:extLst>
              <a:ext uri="{FF2B5EF4-FFF2-40B4-BE49-F238E27FC236}">
                <a16:creationId xmlns:a16="http://schemas.microsoft.com/office/drawing/2014/main" id="{E6566015-C7B1-2367-4B9E-B25D44ED54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482EB4-4617-440F-8184-ADC9E4C3C219}" type="slidenum">
              <a:rPr lang="ar-SA" altLang="ar-EG"/>
              <a:pPr>
                <a:defRPr/>
              </a:pPr>
              <a:t>‹#›</a:t>
            </a:fld>
            <a:endParaRPr lang="ar-SA" altLang="ar-EG"/>
          </a:p>
        </p:txBody>
      </p:sp>
    </p:spTree>
    <p:extLst>
      <p:ext uri="{BB962C8B-B14F-4D97-AF65-F5344CB8AC3E}">
        <p14:creationId xmlns:p14="http://schemas.microsoft.com/office/powerpoint/2010/main" val="2003514289"/>
      </p:ext>
    </p:extLst>
  </p:cSld>
  <p:clrMapOvr>
    <a:masterClrMapping/>
  </p:clrMapOvr>
  <p:transition spd="med">
    <p:comb/>
    <p:sndAc>
      <p:stSnd>
        <p:snd r:embed="rId1" name="newemail.wav"/>
      </p:stSnd>
    </p:sndAc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SA" noProof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3">
            <a:extLst>
              <a:ext uri="{FF2B5EF4-FFF2-40B4-BE49-F238E27FC236}">
                <a16:creationId xmlns:a16="http://schemas.microsoft.com/office/drawing/2014/main" id="{62059997-8A8E-2879-F570-C813286371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B2CCF8-AD22-4569-896A-DB6B86C6654A}" type="datetimeFigureOut">
              <a:rPr lang="ar-SA"/>
              <a:pPr>
                <a:defRPr/>
              </a:pPr>
              <a:t>9 شوال، 1447</a:t>
            </a:fld>
            <a:endParaRPr lang="ar-SA"/>
          </a:p>
        </p:txBody>
      </p:sp>
      <p:sp>
        <p:nvSpPr>
          <p:cNvPr id="6" name="عنصر نائب للتذييل 4">
            <a:extLst>
              <a:ext uri="{FF2B5EF4-FFF2-40B4-BE49-F238E27FC236}">
                <a16:creationId xmlns:a16="http://schemas.microsoft.com/office/drawing/2014/main" id="{947F692A-0E37-9BA5-BB05-ACDA07B48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>
            <a:extLst>
              <a:ext uri="{FF2B5EF4-FFF2-40B4-BE49-F238E27FC236}">
                <a16:creationId xmlns:a16="http://schemas.microsoft.com/office/drawing/2014/main" id="{366FBDFB-279A-0A01-BC9A-866F7F2BF1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B75160-B88B-4DE7-93DB-8E8CC7764BB3}" type="slidenum">
              <a:rPr lang="ar-SA" altLang="ar-EG"/>
              <a:pPr>
                <a:defRPr/>
              </a:pPr>
              <a:t>‹#›</a:t>
            </a:fld>
            <a:endParaRPr lang="ar-SA" altLang="ar-EG"/>
          </a:p>
        </p:txBody>
      </p:sp>
    </p:spTree>
    <p:extLst>
      <p:ext uri="{BB962C8B-B14F-4D97-AF65-F5344CB8AC3E}">
        <p14:creationId xmlns:p14="http://schemas.microsoft.com/office/powerpoint/2010/main" val="2975179438"/>
      </p:ext>
    </p:extLst>
  </p:cSld>
  <p:clrMapOvr>
    <a:masterClrMapping/>
  </p:clrMapOvr>
  <p:transition spd="med">
    <p:comb/>
    <p:sndAc>
      <p:stSnd>
        <p:snd r:embed="rId1" name="newemail.wav"/>
      </p:stSnd>
    </p:sndAc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D83A751A-D471-8BC9-3A6A-41BE9361A9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B5FB61-8890-4A05-8A76-750CDA1A7F78}" type="datetimeFigureOut">
              <a:rPr lang="ar-SA"/>
              <a:pPr>
                <a:defRPr/>
              </a:pPr>
              <a:t>9 شوال، 1447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6077A973-5D5C-A0B0-138B-672739E113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46C2A76C-6E85-633F-F019-D225D0D4D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234841-64DE-4399-AFB8-092BBC5103E9}" type="slidenum">
              <a:rPr lang="ar-SA" altLang="ar-EG"/>
              <a:pPr>
                <a:defRPr/>
              </a:pPr>
              <a:t>‹#›</a:t>
            </a:fld>
            <a:endParaRPr lang="ar-SA" altLang="ar-EG"/>
          </a:p>
        </p:txBody>
      </p:sp>
    </p:spTree>
    <p:extLst>
      <p:ext uri="{BB962C8B-B14F-4D97-AF65-F5344CB8AC3E}">
        <p14:creationId xmlns:p14="http://schemas.microsoft.com/office/powerpoint/2010/main" val="1600713508"/>
      </p:ext>
    </p:extLst>
  </p:cSld>
  <p:clrMapOvr>
    <a:masterClrMapping/>
  </p:clrMapOvr>
  <p:transition spd="med">
    <p:comb/>
    <p:sndAc>
      <p:stSnd>
        <p:snd r:embed="rId1" name="newemail.wav"/>
      </p:stSnd>
    </p:sndAc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01217E75-930B-5669-7794-AA2852F5D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5F7B7A-3E30-4C61-B23A-DBD883C4D9C1}" type="datetimeFigureOut">
              <a:rPr lang="ar-SA"/>
              <a:pPr>
                <a:defRPr/>
              </a:pPr>
              <a:t>9 شوال، 1447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AE0F232-7F34-2D61-F682-496EEF691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C82E1EA9-6D8D-10AA-9EE0-B28605CE69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2E9229-007C-4FE1-8687-4BE27FB56319}" type="slidenum">
              <a:rPr lang="ar-SA" altLang="ar-EG"/>
              <a:pPr>
                <a:defRPr/>
              </a:pPr>
              <a:t>‹#›</a:t>
            </a:fld>
            <a:endParaRPr lang="ar-SA" altLang="ar-EG"/>
          </a:p>
        </p:txBody>
      </p:sp>
    </p:spTree>
    <p:extLst>
      <p:ext uri="{BB962C8B-B14F-4D97-AF65-F5344CB8AC3E}">
        <p14:creationId xmlns:p14="http://schemas.microsoft.com/office/powerpoint/2010/main" val="1453935057"/>
      </p:ext>
    </p:extLst>
  </p:cSld>
  <p:clrMapOvr>
    <a:masterClrMapping/>
  </p:clrMapOvr>
  <p:transition spd="med">
    <p:comb/>
    <p:sndAc>
      <p:stSnd>
        <p:snd r:embed="rId1" name="newemail.wav"/>
      </p:stSnd>
    </p:sndAc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1420283"/>
            <a:ext cx="38862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590800"/>
            <a:ext cx="32004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28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43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600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04198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6998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157" y="2937934"/>
            <a:ext cx="3886200" cy="908050"/>
          </a:xfrm>
        </p:spPr>
        <p:txBody>
          <a:bodyPr anchor="t"/>
          <a:lstStyle>
            <a:lvl1pPr algn="l">
              <a:defRPr sz="2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157" y="1937809"/>
            <a:ext cx="3886200" cy="1000125"/>
          </a:xfrm>
        </p:spPr>
        <p:txBody>
          <a:bodyPr anchor="b"/>
          <a:lstStyle>
            <a:lvl1pPr marL="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1pPr>
            <a:lvl2pPr marL="2286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2pPr>
            <a:lvl3pPr marL="4572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3pPr>
            <a:lvl4pPr marL="6858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4pPr>
            <a:lvl5pPr marL="9144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5pPr>
            <a:lvl6pPr marL="11430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6pPr>
            <a:lvl7pPr marL="13716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7pPr>
            <a:lvl8pPr marL="16002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8pPr>
            <a:lvl9pPr marL="18288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35982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066800"/>
            <a:ext cx="2019300" cy="301730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100" y="1066800"/>
            <a:ext cx="2019300" cy="301730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7696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23409"/>
            <a:ext cx="2020094" cy="42650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0" y="1449917"/>
            <a:ext cx="2020094" cy="263419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22513" y="1023409"/>
            <a:ext cx="2020888" cy="42650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22513" y="1449917"/>
            <a:ext cx="2020888" cy="263419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3/27/26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29115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3/27/26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0840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3">
            <a:extLst>
              <a:ext uri="{FF2B5EF4-FFF2-40B4-BE49-F238E27FC236}">
                <a16:creationId xmlns:a16="http://schemas.microsoft.com/office/drawing/2014/main" id="{487E15E6-9CE3-B799-6968-D2B698137B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824F93-9DC0-4672-B09A-5DCF4B2F7BB5}" type="datetimeFigureOut">
              <a:rPr lang="ar-SA"/>
              <a:pPr>
                <a:defRPr/>
              </a:pPr>
              <a:t>9 شوال، 1447</a:t>
            </a:fld>
            <a:endParaRPr lang="ar-SA"/>
          </a:p>
        </p:txBody>
      </p:sp>
      <p:sp>
        <p:nvSpPr>
          <p:cNvPr id="6" name="عنصر نائب للتذييل 4">
            <a:extLst>
              <a:ext uri="{FF2B5EF4-FFF2-40B4-BE49-F238E27FC236}">
                <a16:creationId xmlns:a16="http://schemas.microsoft.com/office/drawing/2014/main" id="{C568620E-9F2B-2674-7BDF-0E6795151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>
            <a:extLst>
              <a:ext uri="{FF2B5EF4-FFF2-40B4-BE49-F238E27FC236}">
                <a16:creationId xmlns:a16="http://schemas.microsoft.com/office/drawing/2014/main" id="{85900260-6281-DAD6-FFE7-9E4309B1DA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5539E6-807F-4DAF-8C4E-6A8C1F4FE627}" type="slidenum">
              <a:rPr lang="ar-SA" altLang="ar-EG"/>
              <a:pPr>
                <a:defRPr/>
              </a:pPr>
              <a:t>‹#›</a:t>
            </a:fld>
            <a:endParaRPr lang="ar-SA" altLang="ar-EG"/>
          </a:p>
        </p:txBody>
      </p:sp>
    </p:spTree>
    <p:extLst>
      <p:ext uri="{BB962C8B-B14F-4D97-AF65-F5344CB8AC3E}">
        <p14:creationId xmlns:p14="http://schemas.microsoft.com/office/powerpoint/2010/main" val="1752567334"/>
      </p:ext>
    </p:extLst>
  </p:cSld>
  <p:clrMapOvr>
    <a:masterClrMapping/>
  </p:clrMapOvr>
  <p:transition spd="med">
    <p:comb/>
    <p:sndAc>
      <p:stSnd>
        <p:snd r:embed="rId1" name="newemail.wav"/>
      </p:stSnd>
    </p:sndAc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3/27/26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66246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82033"/>
            <a:ext cx="1504157" cy="774700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7525" y="182034"/>
            <a:ext cx="2555875" cy="3902075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0" y="956734"/>
            <a:ext cx="1504157" cy="3127375"/>
          </a:xfrm>
        </p:spPr>
        <p:txBody>
          <a:bodyPr/>
          <a:lstStyle>
            <a:lvl1pPr marL="0" indent="0">
              <a:buNone/>
              <a:defRPr sz="700"/>
            </a:lvl1pPr>
            <a:lvl2pPr marL="228600" indent="0">
              <a:buNone/>
              <a:defRPr sz="600"/>
            </a:lvl2pPr>
            <a:lvl3pPr marL="457200" indent="0">
              <a:buNone/>
              <a:defRPr sz="500"/>
            </a:lvl3pPr>
            <a:lvl4pPr marL="685800" indent="0">
              <a:buNone/>
              <a:defRPr sz="450"/>
            </a:lvl4pPr>
            <a:lvl5pPr marL="914400" indent="0">
              <a:buNone/>
              <a:defRPr sz="450"/>
            </a:lvl5pPr>
            <a:lvl6pPr marL="1143000" indent="0">
              <a:buNone/>
              <a:defRPr sz="450"/>
            </a:lvl6pPr>
            <a:lvl7pPr marL="1371600" indent="0">
              <a:buNone/>
              <a:defRPr sz="450"/>
            </a:lvl7pPr>
            <a:lvl8pPr marL="1600200" indent="0">
              <a:buNone/>
              <a:defRPr sz="450"/>
            </a:lvl8pPr>
            <a:lvl9pPr marL="1828800" indent="0">
              <a:buNone/>
              <a:defRPr sz="4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44212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6144" y="3200400"/>
            <a:ext cx="2743200" cy="377825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96144" y="408517"/>
            <a:ext cx="2743200" cy="2743200"/>
          </a:xfrm>
        </p:spPr>
        <p:txBody>
          <a:bodyPr/>
          <a:lstStyle>
            <a:lvl1pPr marL="0" indent="0">
              <a:buNone/>
              <a:defRPr sz="1600"/>
            </a:lvl1pPr>
            <a:lvl2pPr marL="228600" indent="0">
              <a:buNone/>
              <a:defRPr sz="1400"/>
            </a:lvl2pPr>
            <a:lvl3pPr marL="457200" indent="0">
              <a:buNone/>
              <a:defRPr sz="1200"/>
            </a:lvl3pPr>
            <a:lvl4pPr marL="685800" indent="0">
              <a:buNone/>
              <a:defRPr sz="1000"/>
            </a:lvl4pPr>
            <a:lvl5pPr marL="914400" indent="0">
              <a:buNone/>
              <a:defRPr sz="1000"/>
            </a:lvl5pPr>
            <a:lvl6pPr marL="1143000" indent="0">
              <a:buNone/>
              <a:defRPr sz="1000"/>
            </a:lvl6pPr>
            <a:lvl7pPr marL="1371600" indent="0">
              <a:buNone/>
              <a:defRPr sz="1000"/>
            </a:lvl7pPr>
            <a:lvl8pPr marL="1600200" indent="0">
              <a:buNone/>
              <a:defRPr sz="1000"/>
            </a:lvl8pPr>
            <a:lvl9pPr marL="1828800" indent="0">
              <a:buNone/>
              <a:defRPr sz="1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6144" y="3578225"/>
            <a:ext cx="2743200" cy="536575"/>
          </a:xfrm>
        </p:spPr>
        <p:txBody>
          <a:bodyPr/>
          <a:lstStyle>
            <a:lvl1pPr marL="0" indent="0">
              <a:buNone/>
              <a:defRPr sz="700"/>
            </a:lvl1pPr>
            <a:lvl2pPr marL="228600" indent="0">
              <a:buNone/>
              <a:defRPr sz="600"/>
            </a:lvl2pPr>
            <a:lvl3pPr marL="457200" indent="0">
              <a:buNone/>
              <a:defRPr sz="500"/>
            </a:lvl3pPr>
            <a:lvl4pPr marL="685800" indent="0">
              <a:buNone/>
              <a:defRPr sz="450"/>
            </a:lvl4pPr>
            <a:lvl5pPr marL="914400" indent="0">
              <a:buNone/>
              <a:defRPr sz="450"/>
            </a:lvl5pPr>
            <a:lvl6pPr marL="1143000" indent="0">
              <a:buNone/>
              <a:defRPr sz="450"/>
            </a:lvl6pPr>
            <a:lvl7pPr marL="1371600" indent="0">
              <a:buNone/>
              <a:defRPr sz="450"/>
            </a:lvl7pPr>
            <a:lvl8pPr marL="1600200" indent="0">
              <a:buNone/>
              <a:defRPr sz="450"/>
            </a:lvl8pPr>
            <a:lvl9pPr marL="1828800" indent="0">
              <a:buNone/>
              <a:defRPr sz="4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40643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34572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314700" y="183092"/>
            <a:ext cx="10287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83092"/>
            <a:ext cx="30099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637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3">
            <a:extLst>
              <a:ext uri="{FF2B5EF4-FFF2-40B4-BE49-F238E27FC236}">
                <a16:creationId xmlns:a16="http://schemas.microsoft.com/office/drawing/2014/main" id="{6FA8E5FB-EE8C-0134-07A9-AAC1818204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34DC07-AECA-46E5-95FA-85A9FB67575C}" type="datetimeFigureOut">
              <a:rPr lang="ar-SA"/>
              <a:pPr>
                <a:defRPr/>
              </a:pPr>
              <a:t>9 شوال، 1447</a:t>
            </a:fld>
            <a:endParaRPr lang="ar-SA"/>
          </a:p>
        </p:txBody>
      </p:sp>
      <p:sp>
        <p:nvSpPr>
          <p:cNvPr id="8" name="عنصر نائب للتذييل 4">
            <a:extLst>
              <a:ext uri="{FF2B5EF4-FFF2-40B4-BE49-F238E27FC236}">
                <a16:creationId xmlns:a16="http://schemas.microsoft.com/office/drawing/2014/main" id="{22376516-F7E8-22C7-B9AD-68A896A094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9" name="عنصر نائب لرقم الشريحة 5">
            <a:extLst>
              <a:ext uri="{FF2B5EF4-FFF2-40B4-BE49-F238E27FC236}">
                <a16:creationId xmlns:a16="http://schemas.microsoft.com/office/drawing/2014/main" id="{9A1FBE77-9DCB-3594-28A8-207171975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F4FB64-47CA-43C9-9465-01D91E874ED6}" type="slidenum">
              <a:rPr lang="ar-SA" altLang="ar-EG"/>
              <a:pPr>
                <a:defRPr/>
              </a:pPr>
              <a:t>‹#›</a:t>
            </a:fld>
            <a:endParaRPr lang="ar-SA" altLang="ar-EG"/>
          </a:p>
        </p:txBody>
      </p:sp>
    </p:spTree>
    <p:extLst>
      <p:ext uri="{BB962C8B-B14F-4D97-AF65-F5344CB8AC3E}">
        <p14:creationId xmlns:p14="http://schemas.microsoft.com/office/powerpoint/2010/main" val="165896809"/>
      </p:ext>
    </p:extLst>
  </p:cSld>
  <p:clrMapOvr>
    <a:masterClrMapping/>
  </p:clrMapOvr>
  <p:transition spd="med">
    <p:comb/>
    <p:sndAc>
      <p:stSnd>
        <p:snd r:embed="rId1" name="newemail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تاريخ 3">
            <a:extLst>
              <a:ext uri="{FF2B5EF4-FFF2-40B4-BE49-F238E27FC236}">
                <a16:creationId xmlns:a16="http://schemas.microsoft.com/office/drawing/2014/main" id="{B98AF147-E885-4BF9-CBC0-45A3869D6F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9CD694-AB73-4F0F-A3C4-FE12AB4BFCA5}" type="datetimeFigureOut">
              <a:rPr lang="ar-SA"/>
              <a:pPr>
                <a:defRPr/>
              </a:pPr>
              <a:t>9 شوال، 1447</a:t>
            </a:fld>
            <a:endParaRPr lang="ar-SA"/>
          </a:p>
        </p:txBody>
      </p:sp>
      <p:sp>
        <p:nvSpPr>
          <p:cNvPr id="4" name="عنصر نائب للتذييل 4">
            <a:extLst>
              <a:ext uri="{FF2B5EF4-FFF2-40B4-BE49-F238E27FC236}">
                <a16:creationId xmlns:a16="http://schemas.microsoft.com/office/drawing/2014/main" id="{0DEF8043-BA62-76B3-2136-EE16070D0B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5" name="عنصر نائب لرقم الشريحة 5">
            <a:extLst>
              <a:ext uri="{FF2B5EF4-FFF2-40B4-BE49-F238E27FC236}">
                <a16:creationId xmlns:a16="http://schemas.microsoft.com/office/drawing/2014/main" id="{62E3019E-DCE6-83BB-A54D-645A97952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72183B-001F-4C80-9125-DC7706B59CAB}" type="slidenum">
              <a:rPr lang="ar-SA" altLang="ar-EG"/>
              <a:pPr>
                <a:defRPr/>
              </a:pPr>
              <a:t>‹#›</a:t>
            </a:fld>
            <a:endParaRPr lang="ar-SA" altLang="ar-EG"/>
          </a:p>
        </p:txBody>
      </p:sp>
    </p:spTree>
    <p:extLst>
      <p:ext uri="{BB962C8B-B14F-4D97-AF65-F5344CB8AC3E}">
        <p14:creationId xmlns:p14="http://schemas.microsoft.com/office/powerpoint/2010/main" val="1798911814"/>
      </p:ext>
    </p:extLst>
  </p:cSld>
  <p:clrMapOvr>
    <a:masterClrMapping/>
  </p:clrMapOvr>
  <p:transition spd="med">
    <p:comb/>
    <p:sndAc>
      <p:stSnd>
        <p:snd r:embed="rId1" name="newemail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3">
            <a:extLst>
              <a:ext uri="{FF2B5EF4-FFF2-40B4-BE49-F238E27FC236}">
                <a16:creationId xmlns:a16="http://schemas.microsoft.com/office/drawing/2014/main" id="{0E5320A0-1F51-F45D-ED3E-66965083F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09E2E-2EB4-43D3-B47B-1AA8F15920EC}" type="datetimeFigureOut">
              <a:rPr lang="ar-SA"/>
              <a:pPr>
                <a:defRPr/>
              </a:pPr>
              <a:t>9 شوال، 1447</a:t>
            </a:fld>
            <a:endParaRPr lang="ar-SA"/>
          </a:p>
        </p:txBody>
      </p:sp>
      <p:sp>
        <p:nvSpPr>
          <p:cNvPr id="3" name="عنصر نائب للتذييل 4">
            <a:extLst>
              <a:ext uri="{FF2B5EF4-FFF2-40B4-BE49-F238E27FC236}">
                <a16:creationId xmlns:a16="http://schemas.microsoft.com/office/drawing/2014/main" id="{B2CB228A-9F28-CE7C-D4BA-00526DBC4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4" name="عنصر نائب لرقم الشريحة 5">
            <a:extLst>
              <a:ext uri="{FF2B5EF4-FFF2-40B4-BE49-F238E27FC236}">
                <a16:creationId xmlns:a16="http://schemas.microsoft.com/office/drawing/2014/main" id="{D8CF371C-38EC-E314-D7CB-DAD07E164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3D7A2D-BA35-4F3D-895C-FF28FE8C1CBE}" type="slidenum">
              <a:rPr lang="ar-SA" altLang="ar-EG"/>
              <a:pPr>
                <a:defRPr/>
              </a:pPr>
              <a:t>‹#›</a:t>
            </a:fld>
            <a:endParaRPr lang="ar-SA" altLang="ar-EG"/>
          </a:p>
        </p:txBody>
      </p:sp>
    </p:spTree>
    <p:extLst>
      <p:ext uri="{BB962C8B-B14F-4D97-AF65-F5344CB8AC3E}">
        <p14:creationId xmlns:p14="http://schemas.microsoft.com/office/powerpoint/2010/main" val="777360726"/>
      </p:ext>
    </p:extLst>
  </p:cSld>
  <p:clrMapOvr>
    <a:masterClrMapping/>
  </p:clrMapOvr>
  <p:transition spd="med">
    <p:comb/>
    <p:sndAc>
      <p:stSnd>
        <p:snd r:embed="rId1" name="newemail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3">
            <a:extLst>
              <a:ext uri="{FF2B5EF4-FFF2-40B4-BE49-F238E27FC236}">
                <a16:creationId xmlns:a16="http://schemas.microsoft.com/office/drawing/2014/main" id="{37D14ADD-6F13-F97E-2B77-737FB9C2F2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993811-CA37-45AC-BEC2-547D2F1D28D1}" type="datetimeFigureOut">
              <a:rPr lang="ar-SA"/>
              <a:pPr>
                <a:defRPr/>
              </a:pPr>
              <a:t>9 شوال، 1447</a:t>
            </a:fld>
            <a:endParaRPr lang="ar-SA"/>
          </a:p>
        </p:txBody>
      </p:sp>
      <p:sp>
        <p:nvSpPr>
          <p:cNvPr id="6" name="عنصر نائب للتذييل 4">
            <a:extLst>
              <a:ext uri="{FF2B5EF4-FFF2-40B4-BE49-F238E27FC236}">
                <a16:creationId xmlns:a16="http://schemas.microsoft.com/office/drawing/2014/main" id="{1267E321-3E79-297A-7312-14C1F1686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>
            <a:extLst>
              <a:ext uri="{FF2B5EF4-FFF2-40B4-BE49-F238E27FC236}">
                <a16:creationId xmlns:a16="http://schemas.microsoft.com/office/drawing/2014/main" id="{06EB9E24-FBA3-1BEB-781B-3C211DA8D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A7E183-93CA-4B2A-A4C7-10AB73D943E3}" type="slidenum">
              <a:rPr lang="ar-SA" altLang="ar-EG"/>
              <a:pPr>
                <a:defRPr/>
              </a:pPr>
              <a:t>‹#›</a:t>
            </a:fld>
            <a:endParaRPr lang="ar-SA" altLang="ar-EG"/>
          </a:p>
        </p:txBody>
      </p:sp>
    </p:spTree>
    <p:extLst>
      <p:ext uri="{BB962C8B-B14F-4D97-AF65-F5344CB8AC3E}">
        <p14:creationId xmlns:p14="http://schemas.microsoft.com/office/powerpoint/2010/main" val="827865518"/>
      </p:ext>
    </p:extLst>
  </p:cSld>
  <p:clrMapOvr>
    <a:masterClrMapping/>
  </p:clrMapOvr>
  <p:transition spd="med">
    <p:comb/>
    <p:sndAc>
      <p:stSnd>
        <p:snd r:embed="rId1" name="newemail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SA" noProof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3">
            <a:extLst>
              <a:ext uri="{FF2B5EF4-FFF2-40B4-BE49-F238E27FC236}">
                <a16:creationId xmlns:a16="http://schemas.microsoft.com/office/drawing/2014/main" id="{28F71CC6-1874-6C06-EEA2-0A7197DCC5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011B35-4921-4DFC-9B2A-5C43EE1AD051}" type="datetimeFigureOut">
              <a:rPr lang="ar-SA"/>
              <a:pPr>
                <a:defRPr/>
              </a:pPr>
              <a:t>9 شوال، 1447</a:t>
            </a:fld>
            <a:endParaRPr lang="ar-SA"/>
          </a:p>
        </p:txBody>
      </p:sp>
      <p:sp>
        <p:nvSpPr>
          <p:cNvPr id="6" name="عنصر نائب للتذييل 4">
            <a:extLst>
              <a:ext uri="{FF2B5EF4-FFF2-40B4-BE49-F238E27FC236}">
                <a16:creationId xmlns:a16="http://schemas.microsoft.com/office/drawing/2014/main" id="{077F5371-758B-36DB-FDCD-FB11013EB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>
            <a:extLst>
              <a:ext uri="{FF2B5EF4-FFF2-40B4-BE49-F238E27FC236}">
                <a16:creationId xmlns:a16="http://schemas.microsoft.com/office/drawing/2014/main" id="{4E9890B0-9D88-EB89-9D0D-07D640EC8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265B64-C682-4F74-80BF-69BFF0B907EF}" type="slidenum">
              <a:rPr lang="ar-SA" altLang="ar-EG"/>
              <a:pPr>
                <a:defRPr/>
              </a:pPr>
              <a:t>‹#›</a:t>
            </a:fld>
            <a:endParaRPr lang="ar-SA" altLang="ar-EG"/>
          </a:p>
        </p:txBody>
      </p:sp>
    </p:spTree>
    <p:extLst>
      <p:ext uri="{BB962C8B-B14F-4D97-AF65-F5344CB8AC3E}">
        <p14:creationId xmlns:p14="http://schemas.microsoft.com/office/powerpoint/2010/main" val="3051755863"/>
      </p:ext>
    </p:extLst>
  </p:cSld>
  <p:clrMapOvr>
    <a:masterClrMapping/>
  </p:clrMapOvr>
  <p:transition spd="med">
    <p:comb/>
    <p:sndAc>
      <p:stSnd>
        <p:snd r:embed="rId1" name="newemail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عنصر نائب للعنوان 1">
            <a:extLst>
              <a:ext uri="{FF2B5EF4-FFF2-40B4-BE49-F238E27FC236}">
                <a16:creationId xmlns:a16="http://schemas.microsoft.com/office/drawing/2014/main" id="{AF2DF118-65FB-FB9E-ABEF-F11FF660E46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EG"/>
              <a:t>انقر لتحرير نمط العنوان الرئيسي</a:t>
            </a:r>
          </a:p>
        </p:txBody>
      </p:sp>
      <p:sp>
        <p:nvSpPr>
          <p:cNvPr id="1027" name="عنصر نائب للنص 2">
            <a:extLst>
              <a:ext uri="{FF2B5EF4-FFF2-40B4-BE49-F238E27FC236}">
                <a16:creationId xmlns:a16="http://schemas.microsoft.com/office/drawing/2014/main" id="{1700AA9F-75D9-D009-EF7F-E173832A3E5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EG"/>
              <a:t>انقر لتحرير أنماط النص الرئيسي</a:t>
            </a:r>
          </a:p>
          <a:p>
            <a:pPr lvl="1"/>
            <a:r>
              <a:rPr lang="ar-SA" altLang="ar-EG"/>
              <a:t>المستوى الثاني</a:t>
            </a:r>
          </a:p>
          <a:p>
            <a:pPr lvl="2"/>
            <a:r>
              <a:rPr lang="ar-SA" altLang="ar-EG"/>
              <a:t>المستوى الثالث</a:t>
            </a:r>
          </a:p>
          <a:p>
            <a:pPr lvl="3"/>
            <a:r>
              <a:rPr lang="ar-SA" altLang="ar-EG"/>
              <a:t>المستوى الرابع</a:t>
            </a:r>
          </a:p>
          <a:p>
            <a:pPr lvl="4"/>
            <a:r>
              <a:rPr lang="ar-SA" altLang="ar-EG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79C59E5C-16CC-B0BC-D5DA-608F15EC6B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rtl="1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DF35B87-BAFF-49BA-A5F7-2B2806575570}" type="datetimeFigureOut">
              <a:rPr lang="ar-SA"/>
              <a:pPr>
                <a:defRPr/>
              </a:pPr>
              <a:t>9 شوال، 1447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77FB4D4-821F-45FE-7B63-DB7E16A8B6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rtl="1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B1905396-619A-E40B-4256-CECE287F07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rtl="1"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D924A324-ED99-4C46-A934-E6812D0A0F83}" type="slidenum">
              <a:rPr lang="ar-SA" altLang="ar-EG"/>
              <a:pPr>
                <a:defRPr/>
              </a:pPr>
              <a:t>‹#›</a:t>
            </a:fld>
            <a:endParaRPr lang="ar-SA" altLang="ar-E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1" r:id="rId1"/>
    <p:sldLayoutId id="2147483952" r:id="rId2"/>
    <p:sldLayoutId id="2147483953" r:id="rId3"/>
    <p:sldLayoutId id="2147483954" r:id="rId4"/>
    <p:sldLayoutId id="2147483955" r:id="rId5"/>
    <p:sldLayoutId id="2147483956" r:id="rId6"/>
    <p:sldLayoutId id="2147483957" r:id="rId7"/>
    <p:sldLayoutId id="2147483958" r:id="rId8"/>
    <p:sldLayoutId id="2147483959" r:id="rId9"/>
    <p:sldLayoutId id="2147483960" r:id="rId10"/>
    <p:sldLayoutId id="2147483961" r:id="rId11"/>
  </p:sldLayoutIdLst>
  <p:transition spd="med">
    <p:comb/>
    <p:sndAc>
      <p:stSnd>
        <p:snd r:embed="rId13" name="newemail.wav"/>
      </p:stSnd>
    </p:sndAc>
  </p:transition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>
            <a:extLst>
              <a:ext uri="{FF2B5EF4-FFF2-40B4-BE49-F238E27FC236}">
                <a16:creationId xmlns:a16="http://schemas.microsoft.com/office/drawing/2014/main" id="{EA435DFD-E63E-5F33-B142-E6743B9891B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ar-EG"/>
              <a:t>Click to edit Master title style</a:t>
            </a:r>
          </a:p>
        </p:txBody>
      </p:sp>
      <p:sp>
        <p:nvSpPr>
          <p:cNvPr id="3075" name="Text Placeholder 2">
            <a:extLst>
              <a:ext uri="{FF2B5EF4-FFF2-40B4-BE49-F238E27FC236}">
                <a16:creationId xmlns:a16="http://schemas.microsoft.com/office/drawing/2014/main" id="{A1AB35F3-33FA-7947-1454-D7A47B4177B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ar-EG"/>
              <a:t>Click to edit Master text styles</a:t>
            </a:r>
          </a:p>
          <a:p>
            <a:pPr lvl="1"/>
            <a:r>
              <a:rPr lang="en-US" altLang="ar-EG"/>
              <a:t>Second level</a:t>
            </a:r>
          </a:p>
          <a:p>
            <a:pPr lvl="2"/>
            <a:r>
              <a:rPr lang="en-US" altLang="ar-EG"/>
              <a:t>Third level</a:t>
            </a:r>
          </a:p>
          <a:p>
            <a:pPr lvl="3"/>
            <a:r>
              <a:rPr lang="en-US" altLang="ar-EG"/>
              <a:t>Fourth level</a:t>
            </a:r>
          </a:p>
          <a:p>
            <a:pPr lvl="4"/>
            <a:r>
              <a:rPr lang="en-US" altLang="ar-EG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CE381A-4FCD-4E10-6403-83F146FEA3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rtl="1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Times New Roman" pitchFamily="18" charset="0"/>
              </a:defRPr>
            </a:lvl1pPr>
          </a:lstStyle>
          <a:p>
            <a:pPr>
              <a:defRPr/>
            </a:pPr>
            <a:fld id="{DDA98465-DBF4-4DF0-9C1A-E130373D74A9}" type="datetimeFigureOut">
              <a:rPr lang="ar-EG"/>
              <a:pPr>
                <a:defRPr/>
              </a:pPr>
              <a:t>9‏/10‏/1447</a:t>
            </a:fld>
            <a:endParaRPr lang="ar-EG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61D960-C50D-E604-B0C2-016D9D988B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rtl="1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Times New Roman" pitchFamily="18" charset="0"/>
              </a:defRPr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11ACE5-2B98-F16B-8D8F-0740F04F40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rtl="1"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D4B4993F-3995-44EC-944C-57A06EA3EBA8}" type="slidenum">
              <a:rPr lang="ar-EG" altLang="ar-SA"/>
              <a:pPr>
                <a:defRPr/>
              </a:pPr>
              <a:t>‹#›</a:t>
            </a:fld>
            <a:endParaRPr lang="ar-EG" alt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6" r:id="rId1"/>
    <p:sldLayoutId id="2147484007" r:id="rId2"/>
    <p:sldLayoutId id="2147484008" r:id="rId3"/>
    <p:sldLayoutId id="2147484009" r:id="rId4"/>
    <p:sldLayoutId id="2147484010" r:id="rId5"/>
    <p:sldLayoutId id="2147484011" r:id="rId6"/>
    <p:sldLayoutId id="2147484012" r:id="rId7"/>
    <p:sldLayoutId id="2147484013" r:id="rId8"/>
    <p:sldLayoutId id="2147484014" r:id="rId9"/>
    <p:sldLayoutId id="2147484015" r:id="rId10"/>
    <p:sldLayoutId id="2147484016" r:id="rId11"/>
  </p:sldLayoutIdLst>
  <p:transition>
    <p:pull dir="lu"/>
    <p:sndAc>
      <p:stSnd>
        <p:snd r:embed="rId13" name="newemail.wav"/>
      </p:stSnd>
    </p:sndAc>
  </p:transition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EG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عنصر نائب للعنوان 1">
            <a:extLst>
              <a:ext uri="{FF2B5EF4-FFF2-40B4-BE49-F238E27FC236}">
                <a16:creationId xmlns:a16="http://schemas.microsoft.com/office/drawing/2014/main" id="{62D50110-3127-D9AE-4F55-015B33E1B31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EG"/>
              <a:t>انقر لتحرير نمط العنوان الرئيسي</a:t>
            </a:r>
          </a:p>
        </p:txBody>
      </p:sp>
      <p:sp>
        <p:nvSpPr>
          <p:cNvPr id="4099" name="عنصر نائب للنص 2">
            <a:extLst>
              <a:ext uri="{FF2B5EF4-FFF2-40B4-BE49-F238E27FC236}">
                <a16:creationId xmlns:a16="http://schemas.microsoft.com/office/drawing/2014/main" id="{4262F6B0-AB2F-9383-B8F9-831E9A306C5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EG"/>
              <a:t>انقر لتحرير أنماط النص الرئيسي</a:t>
            </a:r>
          </a:p>
          <a:p>
            <a:pPr lvl="1"/>
            <a:r>
              <a:rPr lang="ar-SA" altLang="ar-EG"/>
              <a:t>المستوى الثاني</a:t>
            </a:r>
          </a:p>
          <a:p>
            <a:pPr lvl="2"/>
            <a:r>
              <a:rPr lang="ar-SA" altLang="ar-EG"/>
              <a:t>المستوى الثالث</a:t>
            </a:r>
          </a:p>
          <a:p>
            <a:pPr lvl="3"/>
            <a:r>
              <a:rPr lang="ar-SA" altLang="ar-EG"/>
              <a:t>المستوى الرابع</a:t>
            </a:r>
          </a:p>
          <a:p>
            <a:pPr lvl="4"/>
            <a:r>
              <a:rPr lang="ar-SA" altLang="ar-EG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BB27B137-8D4C-78ED-C89A-087166ECA0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rtl="1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B87F211-E689-4EFF-93BA-3DEB8DF3A8C5}" type="datetimeFigureOut">
              <a:rPr lang="ar-SA"/>
              <a:pPr>
                <a:defRPr/>
              </a:pPr>
              <a:t>9 شوال، 1447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037ACCB9-CC04-6A69-BA23-20B76AE81B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rtl="1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BE43B1B7-515A-B263-8CB1-1392D3E35A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rtl="1"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3851CD46-355E-4718-B826-18160153734C}" type="slidenum">
              <a:rPr lang="ar-SA" altLang="ar-EG"/>
              <a:pPr>
                <a:defRPr/>
              </a:pPr>
              <a:t>‹#›</a:t>
            </a:fld>
            <a:endParaRPr lang="ar-SA" altLang="ar-E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2" r:id="rId1"/>
    <p:sldLayoutId id="2147483963" r:id="rId2"/>
    <p:sldLayoutId id="2147483964" r:id="rId3"/>
    <p:sldLayoutId id="2147483965" r:id="rId4"/>
    <p:sldLayoutId id="2147483966" r:id="rId5"/>
    <p:sldLayoutId id="2147483967" r:id="rId6"/>
    <p:sldLayoutId id="2147483968" r:id="rId7"/>
    <p:sldLayoutId id="2147483969" r:id="rId8"/>
    <p:sldLayoutId id="2147483970" r:id="rId9"/>
    <p:sldLayoutId id="2147483971" r:id="rId10"/>
    <p:sldLayoutId id="2147483972" r:id="rId11"/>
  </p:sldLayoutIdLst>
  <p:transition spd="med">
    <p:comb/>
    <p:sndAc>
      <p:stSnd>
        <p:snd r:embed="rId13" name="newemail.wav"/>
      </p:stSnd>
    </p:sndAc>
  </p:transition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83092"/>
            <a:ext cx="41148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66800"/>
            <a:ext cx="41148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4237567"/>
            <a:ext cx="10668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62100" y="4237567"/>
            <a:ext cx="14478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76600" y="4237567"/>
            <a:ext cx="10668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506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0" r:id="rId1"/>
    <p:sldLayoutId id="2147484031" r:id="rId2"/>
    <p:sldLayoutId id="2147484032" r:id="rId3"/>
    <p:sldLayoutId id="2147484033" r:id="rId4"/>
    <p:sldLayoutId id="2147484034" r:id="rId5"/>
    <p:sldLayoutId id="2147484035" r:id="rId6"/>
    <p:sldLayoutId id="2147484036" r:id="rId7"/>
    <p:sldLayoutId id="2147484037" r:id="rId8"/>
    <p:sldLayoutId id="2147484038" r:id="rId9"/>
    <p:sldLayoutId id="2147484039" r:id="rId10"/>
    <p:sldLayoutId id="2147484040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2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4572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indent="-142875" algn="l" defTabSz="457200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715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800100" indent="-114300" algn="l" defTabSz="457200" rtl="0" eaLnBrk="1" latinLnBrk="0" hangingPunct="1">
        <a:spcBef>
          <a:spcPct val="20000"/>
        </a:spcBef>
        <a:buFont typeface="Arial" pitchFamily="34" charset="0"/>
        <a:buChar char="–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indent="-114300" algn="l" defTabSz="457200" rtl="0" eaLnBrk="1" latinLnBrk="0" hangingPunct="1">
        <a:spcBef>
          <a:spcPct val="20000"/>
        </a:spcBef>
        <a:buFont typeface="Arial" pitchFamily="34" charset="0"/>
        <a:buChar char="»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573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1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0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12.sv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6.sv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audio" Target="../media/audio4.wav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13" Type="http://schemas.openxmlformats.org/officeDocument/2006/relationships/image" Target="../media/image32.svg"/><Relationship Id="rId3" Type="http://schemas.openxmlformats.org/officeDocument/2006/relationships/image" Target="../media/image16.svg"/><Relationship Id="rId7" Type="http://schemas.openxmlformats.org/officeDocument/2006/relationships/image" Target="../media/image20.svg"/><Relationship Id="rId12" Type="http://schemas.openxmlformats.org/officeDocument/2006/relationships/image" Target="../media/image25.sv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9.svg"/><Relationship Id="rId11" Type="http://schemas.openxmlformats.org/officeDocument/2006/relationships/image" Target="../media/image24.svg"/><Relationship Id="rId5" Type="http://schemas.openxmlformats.org/officeDocument/2006/relationships/image" Target="../media/image18.svg"/><Relationship Id="rId10" Type="http://schemas.openxmlformats.org/officeDocument/2006/relationships/image" Target="../media/image23.svg"/><Relationship Id="rId4" Type="http://schemas.openxmlformats.org/officeDocument/2006/relationships/image" Target="../media/image17.svg"/><Relationship Id="rId9" Type="http://schemas.openxmlformats.org/officeDocument/2006/relationships/image" Target="../media/image22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png"/><Relationship Id="rId4" Type="http://schemas.openxmlformats.org/officeDocument/2006/relationships/audio" Target="../media/audio4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5.wav"/><Relationship Id="rId4" Type="http://schemas.openxmlformats.org/officeDocument/2006/relationships/audio" Target="../media/audio4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5.wav"/><Relationship Id="rId4" Type="http://schemas.openxmlformats.org/officeDocument/2006/relationships/audio" Target="../media/audio4.wav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13" Type="http://schemas.openxmlformats.org/officeDocument/2006/relationships/image" Target="../media/image32.svg"/><Relationship Id="rId3" Type="http://schemas.openxmlformats.org/officeDocument/2006/relationships/image" Target="../media/image16.svg"/><Relationship Id="rId7" Type="http://schemas.openxmlformats.org/officeDocument/2006/relationships/image" Target="../media/image20.svg"/><Relationship Id="rId12" Type="http://schemas.openxmlformats.org/officeDocument/2006/relationships/image" Target="../media/image25.sv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9.svg"/><Relationship Id="rId11" Type="http://schemas.openxmlformats.org/officeDocument/2006/relationships/image" Target="../media/image24.svg"/><Relationship Id="rId5" Type="http://schemas.openxmlformats.org/officeDocument/2006/relationships/image" Target="../media/image18.svg"/><Relationship Id="rId10" Type="http://schemas.openxmlformats.org/officeDocument/2006/relationships/image" Target="../media/image23.svg"/><Relationship Id="rId4" Type="http://schemas.openxmlformats.org/officeDocument/2006/relationships/image" Target="../media/image17.svg"/><Relationship Id="rId9" Type="http://schemas.openxmlformats.org/officeDocument/2006/relationships/image" Target="../media/image22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audio" Target="../media/audio5.wav"/><Relationship Id="rId4" Type="http://schemas.openxmlformats.org/officeDocument/2006/relationships/audio" Target="../media/audio4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5.wav"/><Relationship Id="rId4" Type="http://schemas.openxmlformats.org/officeDocument/2006/relationships/audio" Target="../media/audio4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5.wav"/><Relationship Id="rId4" Type="http://schemas.openxmlformats.org/officeDocument/2006/relationships/audio" Target="../media/audio4.wav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13" Type="http://schemas.openxmlformats.org/officeDocument/2006/relationships/image" Target="../media/image27.sv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12" Type="http://schemas.openxmlformats.org/officeDocument/2006/relationships/image" Target="../media/image26.svg"/><Relationship Id="rId17" Type="http://schemas.openxmlformats.org/officeDocument/2006/relationships/image" Target="../media/image31.svg"/><Relationship Id="rId2" Type="http://schemas.openxmlformats.org/officeDocument/2006/relationships/image" Target="../media/image16.svg"/><Relationship Id="rId16" Type="http://schemas.openxmlformats.org/officeDocument/2006/relationships/image" Target="../media/image30.sv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20.sv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5" Type="http://schemas.openxmlformats.org/officeDocument/2006/relationships/image" Target="../media/image29.svg"/><Relationship Id="rId10" Type="http://schemas.openxmlformats.org/officeDocument/2006/relationships/image" Target="../media/image24.svg"/><Relationship Id="rId4" Type="http://schemas.openxmlformats.org/officeDocument/2006/relationships/image" Target="../media/image18.svg"/><Relationship Id="rId9" Type="http://schemas.openxmlformats.org/officeDocument/2006/relationships/image" Target="../media/image23.svg"/><Relationship Id="rId14" Type="http://schemas.openxmlformats.org/officeDocument/2006/relationships/image" Target="../media/image28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15.sv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6.svg"/><Relationship Id="rId11" Type="http://schemas.openxmlformats.org/officeDocument/2006/relationships/image" Target="../media/image14.svg"/><Relationship Id="rId5" Type="http://schemas.openxmlformats.org/officeDocument/2006/relationships/image" Target="../media/image5.sv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audio" Target="../media/audio6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4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5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5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5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audio" Target="../media/audio5.wav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13" Type="http://schemas.openxmlformats.org/officeDocument/2006/relationships/image" Target="../media/image27.sv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12" Type="http://schemas.openxmlformats.org/officeDocument/2006/relationships/image" Target="../media/image26.svg"/><Relationship Id="rId17" Type="http://schemas.openxmlformats.org/officeDocument/2006/relationships/image" Target="../media/image31.svg"/><Relationship Id="rId2" Type="http://schemas.openxmlformats.org/officeDocument/2006/relationships/image" Target="../media/image16.svg"/><Relationship Id="rId16" Type="http://schemas.openxmlformats.org/officeDocument/2006/relationships/image" Target="../media/image30.sv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20.sv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5" Type="http://schemas.openxmlformats.org/officeDocument/2006/relationships/image" Target="../media/image29.svg"/><Relationship Id="rId10" Type="http://schemas.openxmlformats.org/officeDocument/2006/relationships/image" Target="../media/image24.svg"/><Relationship Id="rId4" Type="http://schemas.openxmlformats.org/officeDocument/2006/relationships/image" Target="../media/image18.svg"/><Relationship Id="rId9" Type="http://schemas.openxmlformats.org/officeDocument/2006/relationships/image" Target="../media/image23.svg"/><Relationship Id="rId14" Type="http://schemas.openxmlformats.org/officeDocument/2006/relationships/image" Target="../media/image28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image" Target="../media/image16.svg"/><Relationship Id="rId7" Type="http://schemas.openxmlformats.org/officeDocument/2006/relationships/image" Target="../media/image20.svg"/><Relationship Id="rId12" Type="http://schemas.openxmlformats.org/officeDocument/2006/relationships/image" Target="../media/image47.sv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9.svg"/><Relationship Id="rId11" Type="http://schemas.openxmlformats.org/officeDocument/2006/relationships/image" Target="../media/image24.svg"/><Relationship Id="rId5" Type="http://schemas.openxmlformats.org/officeDocument/2006/relationships/image" Target="../media/image18.svg"/><Relationship Id="rId10" Type="http://schemas.openxmlformats.org/officeDocument/2006/relationships/image" Target="../media/image23.svg"/><Relationship Id="rId4" Type="http://schemas.openxmlformats.org/officeDocument/2006/relationships/image" Target="../media/image17.svg"/><Relationship Id="rId9" Type="http://schemas.openxmlformats.org/officeDocument/2006/relationships/image" Target="../media/image22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microsoft.com/office/2007/relationships/hdphoto" Target="../media/hdphoto3.wdp"/><Relationship Id="rId4" Type="http://schemas.openxmlformats.org/officeDocument/2006/relationships/image" Target="../media/image4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image" Target="../media/image16.svg"/><Relationship Id="rId7" Type="http://schemas.openxmlformats.org/officeDocument/2006/relationships/image" Target="../media/image20.svg"/><Relationship Id="rId12" Type="http://schemas.openxmlformats.org/officeDocument/2006/relationships/image" Target="../media/image47.sv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9.svg"/><Relationship Id="rId11" Type="http://schemas.openxmlformats.org/officeDocument/2006/relationships/image" Target="../media/image24.svg"/><Relationship Id="rId5" Type="http://schemas.openxmlformats.org/officeDocument/2006/relationships/image" Target="../media/image18.svg"/><Relationship Id="rId10" Type="http://schemas.openxmlformats.org/officeDocument/2006/relationships/image" Target="../media/image23.svg"/><Relationship Id="rId4" Type="http://schemas.openxmlformats.org/officeDocument/2006/relationships/image" Target="../media/image17.svg"/><Relationship Id="rId9" Type="http://schemas.openxmlformats.org/officeDocument/2006/relationships/image" Target="../media/image22.sv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5.wav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emf"/><Relationship Id="rId4" Type="http://schemas.openxmlformats.org/officeDocument/2006/relationships/audio" Target="../media/audio5.wav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5.wav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13" Type="http://schemas.openxmlformats.org/officeDocument/2006/relationships/image" Target="../media/image27.sv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12" Type="http://schemas.openxmlformats.org/officeDocument/2006/relationships/image" Target="../media/image26.svg"/><Relationship Id="rId17" Type="http://schemas.openxmlformats.org/officeDocument/2006/relationships/image" Target="../media/image31.svg"/><Relationship Id="rId2" Type="http://schemas.openxmlformats.org/officeDocument/2006/relationships/image" Target="../media/image16.svg"/><Relationship Id="rId16" Type="http://schemas.openxmlformats.org/officeDocument/2006/relationships/image" Target="../media/image30.sv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20.sv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5" Type="http://schemas.openxmlformats.org/officeDocument/2006/relationships/image" Target="../media/image29.svg"/><Relationship Id="rId10" Type="http://schemas.openxmlformats.org/officeDocument/2006/relationships/image" Target="../media/image24.svg"/><Relationship Id="rId4" Type="http://schemas.openxmlformats.org/officeDocument/2006/relationships/image" Target="../media/image18.svg"/><Relationship Id="rId9" Type="http://schemas.openxmlformats.org/officeDocument/2006/relationships/image" Target="../media/image23.svg"/><Relationship Id="rId14" Type="http://schemas.openxmlformats.org/officeDocument/2006/relationships/image" Target="../media/image2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13" Type="http://schemas.openxmlformats.org/officeDocument/2006/relationships/image" Target="../media/image32.svg"/><Relationship Id="rId3" Type="http://schemas.openxmlformats.org/officeDocument/2006/relationships/image" Target="../media/image16.svg"/><Relationship Id="rId7" Type="http://schemas.openxmlformats.org/officeDocument/2006/relationships/image" Target="../media/image20.svg"/><Relationship Id="rId12" Type="http://schemas.openxmlformats.org/officeDocument/2006/relationships/image" Target="../media/image25.sv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9.svg"/><Relationship Id="rId11" Type="http://schemas.openxmlformats.org/officeDocument/2006/relationships/image" Target="../media/image24.svg"/><Relationship Id="rId5" Type="http://schemas.openxmlformats.org/officeDocument/2006/relationships/image" Target="../media/image18.svg"/><Relationship Id="rId10" Type="http://schemas.openxmlformats.org/officeDocument/2006/relationships/image" Target="../media/image23.svg"/><Relationship Id="rId4" Type="http://schemas.openxmlformats.org/officeDocument/2006/relationships/image" Target="../media/image17.svg"/><Relationship Id="rId9" Type="http://schemas.openxmlformats.org/officeDocument/2006/relationships/image" Target="../media/image22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png"/><Relationship Id="rId4" Type="http://schemas.openxmlformats.org/officeDocument/2006/relationships/audio" Target="../media/audio5.wav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5.wav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5.wav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5.wav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5.wav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5.wav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8.wav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13" Type="http://schemas.openxmlformats.org/officeDocument/2006/relationships/image" Target="../media/image27.sv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12" Type="http://schemas.openxmlformats.org/officeDocument/2006/relationships/image" Target="../media/image26.svg"/><Relationship Id="rId17" Type="http://schemas.openxmlformats.org/officeDocument/2006/relationships/image" Target="../media/image31.svg"/><Relationship Id="rId2" Type="http://schemas.openxmlformats.org/officeDocument/2006/relationships/image" Target="../media/image16.svg"/><Relationship Id="rId16" Type="http://schemas.openxmlformats.org/officeDocument/2006/relationships/image" Target="../media/image30.sv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20.sv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5" Type="http://schemas.openxmlformats.org/officeDocument/2006/relationships/image" Target="../media/image29.svg"/><Relationship Id="rId10" Type="http://schemas.openxmlformats.org/officeDocument/2006/relationships/image" Target="../media/image24.svg"/><Relationship Id="rId4" Type="http://schemas.openxmlformats.org/officeDocument/2006/relationships/image" Target="../media/image18.svg"/><Relationship Id="rId9" Type="http://schemas.openxmlformats.org/officeDocument/2006/relationships/image" Target="../media/image23.svg"/><Relationship Id="rId14" Type="http://schemas.openxmlformats.org/officeDocument/2006/relationships/image" Target="../media/image28.sv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audio" Target="../media/audio5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audio" Target="../media/audio4.wav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13" Type="http://schemas.openxmlformats.org/officeDocument/2006/relationships/image" Target="../media/image27.sv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12" Type="http://schemas.openxmlformats.org/officeDocument/2006/relationships/image" Target="../media/image26.svg"/><Relationship Id="rId17" Type="http://schemas.openxmlformats.org/officeDocument/2006/relationships/image" Target="../media/image31.svg"/><Relationship Id="rId2" Type="http://schemas.openxmlformats.org/officeDocument/2006/relationships/image" Target="../media/image16.svg"/><Relationship Id="rId16" Type="http://schemas.openxmlformats.org/officeDocument/2006/relationships/image" Target="../media/image30.sv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20.sv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5" Type="http://schemas.openxmlformats.org/officeDocument/2006/relationships/image" Target="../media/image29.svg"/><Relationship Id="rId10" Type="http://schemas.openxmlformats.org/officeDocument/2006/relationships/image" Target="../media/image24.svg"/><Relationship Id="rId4" Type="http://schemas.openxmlformats.org/officeDocument/2006/relationships/image" Target="../media/image18.svg"/><Relationship Id="rId9" Type="http://schemas.openxmlformats.org/officeDocument/2006/relationships/image" Target="../media/image23.svg"/><Relationship Id="rId14" Type="http://schemas.openxmlformats.org/officeDocument/2006/relationships/image" Target="../media/image28.sv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13" Type="http://schemas.openxmlformats.org/officeDocument/2006/relationships/image" Target="../media/image56.svg"/><Relationship Id="rId3" Type="http://schemas.openxmlformats.org/officeDocument/2006/relationships/image" Target="../media/image16.svg"/><Relationship Id="rId7" Type="http://schemas.openxmlformats.org/officeDocument/2006/relationships/image" Target="../media/image20.svg"/><Relationship Id="rId12" Type="http://schemas.openxmlformats.org/officeDocument/2006/relationships/image" Target="../media/image55.sv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9.svg"/><Relationship Id="rId11" Type="http://schemas.openxmlformats.org/officeDocument/2006/relationships/image" Target="../media/image24.svg"/><Relationship Id="rId5" Type="http://schemas.openxmlformats.org/officeDocument/2006/relationships/image" Target="../media/image18.svg"/><Relationship Id="rId10" Type="http://schemas.openxmlformats.org/officeDocument/2006/relationships/image" Target="../media/image23.svg"/><Relationship Id="rId4" Type="http://schemas.openxmlformats.org/officeDocument/2006/relationships/image" Target="../media/image17.svg"/><Relationship Id="rId9" Type="http://schemas.openxmlformats.org/officeDocument/2006/relationships/image" Target="../media/image22.sv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13" Type="http://schemas.openxmlformats.org/officeDocument/2006/relationships/image" Target="../media/image56.svg"/><Relationship Id="rId3" Type="http://schemas.openxmlformats.org/officeDocument/2006/relationships/image" Target="../media/image16.svg"/><Relationship Id="rId7" Type="http://schemas.openxmlformats.org/officeDocument/2006/relationships/image" Target="../media/image20.svg"/><Relationship Id="rId12" Type="http://schemas.openxmlformats.org/officeDocument/2006/relationships/image" Target="../media/image55.sv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9.svg"/><Relationship Id="rId11" Type="http://schemas.openxmlformats.org/officeDocument/2006/relationships/image" Target="../media/image24.svg"/><Relationship Id="rId5" Type="http://schemas.openxmlformats.org/officeDocument/2006/relationships/image" Target="../media/image18.svg"/><Relationship Id="rId10" Type="http://schemas.openxmlformats.org/officeDocument/2006/relationships/image" Target="../media/image23.svg"/><Relationship Id="rId4" Type="http://schemas.openxmlformats.org/officeDocument/2006/relationships/image" Target="../media/image17.svg"/><Relationship Id="rId9" Type="http://schemas.openxmlformats.org/officeDocument/2006/relationships/image" Target="../media/image22.sv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0.png"/><Relationship Id="rId4" Type="http://schemas.openxmlformats.org/officeDocument/2006/relationships/audio" Target="../media/audio7.wav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7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5.wav"/><Relationship Id="rId4" Type="http://schemas.openxmlformats.org/officeDocument/2006/relationships/audio" Target="../media/audio4.wav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1.emf"/><Relationship Id="rId4" Type="http://schemas.openxmlformats.org/officeDocument/2006/relationships/audio" Target="../media/audio5.wav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5.wav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13" Type="http://schemas.openxmlformats.org/officeDocument/2006/relationships/image" Target="../media/image27.sv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12" Type="http://schemas.openxmlformats.org/officeDocument/2006/relationships/image" Target="../media/image26.svg"/><Relationship Id="rId17" Type="http://schemas.openxmlformats.org/officeDocument/2006/relationships/image" Target="../media/image31.svg"/><Relationship Id="rId2" Type="http://schemas.openxmlformats.org/officeDocument/2006/relationships/image" Target="../media/image16.svg"/><Relationship Id="rId16" Type="http://schemas.openxmlformats.org/officeDocument/2006/relationships/image" Target="../media/image30.sv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20.sv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5" Type="http://schemas.openxmlformats.org/officeDocument/2006/relationships/image" Target="../media/image29.svg"/><Relationship Id="rId10" Type="http://schemas.openxmlformats.org/officeDocument/2006/relationships/image" Target="../media/image24.svg"/><Relationship Id="rId4" Type="http://schemas.openxmlformats.org/officeDocument/2006/relationships/image" Target="../media/image18.svg"/><Relationship Id="rId9" Type="http://schemas.openxmlformats.org/officeDocument/2006/relationships/image" Target="../media/image23.svg"/><Relationship Id="rId14" Type="http://schemas.openxmlformats.org/officeDocument/2006/relationships/image" Target="../media/image28.sv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13" Type="http://schemas.openxmlformats.org/officeDocument/2006/relationships/image" Target="../media/image32.svg"/><Relationship Id="rId3" Type="http://schemas.openxmlformats.org/officeDocument/2006/relationships/image" Target="../media/image16.svg"/><Relationship Id="rId7" Type="http://schemas.openxmlformats.org/officeDocument/2006/relationships/image" Target="../media/image20.svg"/><Relationship Id="rId12" Type="http://schemas.openxmlformats.org/officeDocument/2006/relationships/image" Target="../media/image25.sv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9.svg"/><Relationship Id="rId11" Type="http://schemas.openxmlformats.org/officeDocument/2006/relationships/image" Target="../media/image24.svg"/><Relationship Id="rId5" Type="http://schemas.openxmlformats.org/officeDocument/2006/relationships/image" Target="../media/image18.svg"/><Relationship Id="rId10" Type="http://schemas.openxmlformats.org/officeDocument/2006/relationships/image" Target="../media/image23.svg"/><Relationship Id="rId4" Type="http://schemas.openxmlformats.org/officeDocument/2006/relationships/image" Target="../media/image17.svg"/><Relationship Id="rId9" Type="http://schemas.openxmlformats.org/officeDocument/2006/relationships/image" Target="../media/image22.sv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3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5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7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9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1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4.png"/><Relationship Id="rId4" Type="http://schemas.openxmlformats.org/officeDocument/2006/relationships/audio" Target="../media/audio4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35.png"/><Relationship Id="rId4" Type="http://schemas.openxmlformats.org/officeDocument/2006/relationships/audio" Target="../media/audio4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audio" Target="../media/audio4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C9EB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44013" y="500508"/>
            <a:ext cx="9663104" cy="5856984"/>
            <a:chOff x="0" y="0"/>
            <a:chExt cx="25768276" cy="15618623"/>
          </a:xfrm>
        </p:grpSpPr>
        <p:sp>
          <p:nvSpPr>
            <p:cNvPr id="3" name="Freeform 3"/>
            <p:cNvSpPr/>
            <p:nvPr/>
          </p:nvSpPr>
          <p:spPr>
            <a:xfrm rot="991718">
              <a:off x="5482633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" name="Freeform 4"/>
            <p:cNvSpPr/>
            <p:nvPr/>
          </p:nvSpPr>
          <p:spPr>
            <a:xfrm rot="991718">
              <a:off x="5482633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" name="Freeform 5"/>
            <p:cNvSpPr/>
            <p:nvPr/>
          </p:nvSpPr>
          <p:spPr>
            <a:xfrm rot="991718">
              <a:off x="16282321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" name="Freeform 6"/>
            <p:cNvSpPr/>
            <p:nvPr/>
          </p:nvSpPr>
          <p:spPr>
            <a:xfrm rot="991718">
              <a:off x="16282321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7" name="Freeform 7"/>
            <p:cNvSpPr/>
            <p:nvPr/>
          </p:nvSpPr>
          <p:spPr>
            <a:xfrm rot="943121">
              <a:off x="5903178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8" name="Freeform 8"/>
            <p:cNvSpPr/>
            <p:nvPr/>
          </p:nvSpPr>
          <p:spPr>
            <a:xfrm rot="943121">
              <a:off x="5903178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9" name="Freeform 9"/>
            <p:cNvSpPr/>
            <p:nvPr/>
          </p:nvSpPr>
          <p:spPr>
            <a:xfrm rot="943121">
              <a:off x="5903178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0" name="Freeform 10"/>
            <p:cNvSpPr/>
            <p:nvPr/>
          </p:nvSpPr>
          <p:spPr>
            <a:xfrm rot="943121">
              <a:off x="16702866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1" name="Freeform 11"/>
            <p:cNvSpPr/>
            <p:nvPr/>
          </p:nvSpPr>
          <p:spPr>
            <a:xfrm rot="943121">
              <a:off x="16702866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2" name="Freeform 12"/>
            <p:cNvSpPr/>
            <p:nvPr/>
          </p:nvSpPr>
          <p:spPr>
            <a:xfrm rot="943121">
              <a:off x="16702866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10799688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10799688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2130839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2130839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9" name="Freeform 19"/>
            <p:cNvSpPr/>
            <p:nvPr/>
          </p:nvSpPr>
          <p:spPr>
            <a:xfrm rot="-3154894">
              <a:off x="239022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0" name="Freeform 20"/>
            <p:cNvSpPr/>
            <p:nvPr/>
          </p:nvSpPr>
          <p:spPr>
            <a:xfrm rot="-3154894">
              <a:off x="239022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1" name="Freeform 21"/>
            <p:cNvSpPr/>
            <p:nvPr/>
          </p:nvSpPr>
          <p:spPr>
            <a:xfrm rot="-3154894">
              <a:off x="13189911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2" name="Freeform 22"/>
            <p:cNvSpPr/>
            <p:nvPr/>
          </p:nvSpPr>
          <p:spPr>
            <a:xfrm rot="-3154894">
              <a:off x="13189911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3" name="Freeform 23"/>
            <p:cNvSpPr/>
            <p:nvPr/>
          </p:nvSpPr>
          <p:spPr>
            <a:xfrm rot="-3154894">
              <a:off x="2369861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4" name="Freeform 24"/>
            <p:cNvSpPr/>
            <p:nvPr/>
          </p:nvSpPr>
          <p:spPr>
            <a:xfrm rot="-3154894">
              <a:off x="2369861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5" name="Freeform 25"/>
            <p:cNvSpPr/>
            <p:nvPr/>
          </p:nvSpPr>
          <p:spPr>
            <a:xfrm rot="2383747">
              <a:off x="7660349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6" name="Freeform 26"/>
            <p:cNvSpPr/>
            <p:nvPr/>
          </p:nvSpPr>
          <p:spPr>
            <a:xfrm rot="2383747">
              <a:off x="7660349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7" name="Freeform 27"/>
            <p:cNvSpPr/>
            <p:nvPr/>
          </p:nvSpPr>
          <p:spPr>
            <a:xfrm rot="2383747">
              <a:off x="7660349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8" name="Freeform 28"/>
            <p:cNvSpPr/>
            <p:nvPr/>
          </p:nvSpPr>
          <p:spPr>
            <a:xfrm rot="2383747">
              <a:off x="18460038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9" name="Freeform 29"/>
            <p:cNvSpPr/>
            <p:nvPr/>
          </p:nvSpPr>
          <p:spPr>
            <a:xfrm rot="2383747">
              <a:off x="18460038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0" name="Freeform 30"/>
            <p:cNvSpPr/>
            <p:nvPr/>
          </p:nvSpPr>
          <p:spPr>
            <a:xfrm rot="2383747">
              <a:off x="18460038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1" name="Freeform 31"/>
            <p:cNvSpPr/>
            <p:nvPr/>
          </p:nvSpPr>
          <p:spPr>
            <a:xfrm rot="-944927">
              <a:off x="275026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2" name="Freeform 32"/>
            <p:cNvSpPr/>
            <p:nvPr/>
          </p:nvSpPr>
          <p:spPr>
            <a:xfrm rot="-944927">
              <a:off x="275026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3" name="Freeform 33"/>
            <p:cNvSpPr/>
            <p:nvPr/>
          </p:nvSpPr>
          <p:spPr>
            <a:xfrm rot="-944927">
              <a:off x="13549952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4" name="Freeform 34"/>
            <p:cNvSpPr/>
            <p:nvPr/>
          </p:nvSpPr>
          <p:spPr>
            <a:xfrm rot="-944927">
              <a:off x="13549952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5" name="Freeform 35"/>
            <p:cNvSpPr/>
            <p:nvPr/>
          </p:nvSpPr>
          <p:spPr>
            <a:xfrm rot="-944927">
              <a:off x="13549952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6" name="Freeform 36"/>
            <p:cNvSpPr/>
            <p:nvPr/>
          </p:nvSpPr>
          <p:spPr>
            <a:xfrm rot="-944927">
              <a:off x="2405865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7" name="Freeform 37"/>
            <p:cNvSpPr/>
            <p:nvPr/>
          </p:nvSpPr>
          <p:spPr>
            <a:xfrm rot="-944927">
              <a:off x="2405865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8" name="Freeform 38"/>
            <p:cNvSpPr/>
            <p:nvPr/>
          </p:nvSpPr>
          <p:spPr>
            <a:xfrm rot="-944927">
              <a:off x="2405865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9" name="Freeform 39"/>
            <p:cNvSpPr/>
            <p:nvPr/>
          </p:nvSpPr>
          <p:spPr>
            <a:xfrm rot="1716936">
              <a:off x="4376737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0" name="Freeform 40"/>
            <p:cNvSpPr/>
            <p:nvPr/>
          </p:nvSpPr>
          <p:spPr>
            <a:xfrm rot="1716936">
              <a:off x="4376737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1" name="Freeform 41"/>
            <p:cNvSpPr/>
            <p:nvPr/>
          </p:nvSpPr>
          <p:spPr>
            <a:xfrm rot="1716936">
              <a:off x="4376737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2" name="Freeform 42"/>
            <p:cNvSpPr/>
            <p:nvPr/>
          </p:nvSpPr>
          <p:spPr>
            <a:xfrm rot="1716936">
              <a:off x="15176425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3" name="Freeform 43"/>
            <p:cNvSpPr/>
            <p:nvPr/>
          </p:nvSpPr>
          <p:spPr>
            <a:xfrm rot="1716936">
              <a:off x="15176425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4" name="Freeform 44"/>
            <p:cNvSpPr/>
            <p:nvPr/>
          </p:nvSpPr>
          <p:spPr>
            <a:xfrm rot="1716936">
              <a:off x="15176425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5" name="Freeform 45"/>
            <p:cNvSpPr/>
            <p:nvPr/>
          </p:nvSpPr>
          <p:spPr>
            <a:xfrm rot="-1666660">
              <a:off x="120548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6" name="Freeform 46"/>
            <p:cNvSpPr/>
            <p:nvPr/>
          </p:nvSpPr>
          <p:spPr>
            <a:xfrm rot="-1666660">
              <a:off x="120548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7" name="Freeform 47"/>
            <p:cNvSpPr/>
            <p:nvPr/>
          </p:nvSpPr>
          <p:spPr>
            <a:xfrm rot="-1666660">
              <a:off x="12005171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8" name="Freeform 48"/>
            <p:cNvSpPr/>
            <p:nvPr/>
          </p:nvSpPr>
          <p:spPr>
            <a:xfrm rot="-1666660">
              <a:off x="12005171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9" name="Freeform 49"/>
            <p:cNvSpPr/>
            <p:nvPr/>
          </p:nvSpPr>
          <p:spPr>
            <a:xfrm rot="-1666660">
              <a:off x="12005171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0" name="Freeform 50"/>
            <p:cNvSpPr/>
            <p:nvPr/>
          </p:nvSpPr>
          <p:spPr>
            <a:xfrm rot="-1666660">
              <a:off x="2251387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1" name="Freeform 51"/>
            <p:cNvSpPr/>
            <p:nvPr/>
          </p:nvSpPr>
          <p:spPr>
            <a:xfrm rot="-1666660">
              <a:off x="2251387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2" name="Freeform 52"/>
            <p:cNvSpPr/>
            <p:nvPr/>
          </p:nvSpPr>
          <p:spPr>
            <a:xfrm rot="-1666660">
              <a:off x="2251387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3" name="Freeform 53"/>
            <p:cNvSpPr/>
            <p:nvPr/>
          </p:nvSpPr>
          <p:spPr>
            <a:xfrm rot="-2040604">
              <a:off x="8727886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4" name="Freeform 54"/>
            <p:cNvSpPr/>
            <p:nvPr/>
          </p:nvSpPr>
          <p:spPr>
            <a:xfrm rot="-2040604">
              <a:off x="8727886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5" name="Freeform 55"/>
            <p:cNvSpPr/>
            <p:nvPr/>
          </p:nvSpPr>
          <p:spPr>
            <a:xfrm rot="-2040604">
              <a:off x="8727886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6" name="Freeform 56"/>
            <p:cNvSpPr/>
            <p:nvPr/>
          </p:nvSpPr>
          <p:spPr>
            <a:xfrm rot="-2040604">
              <a:off x="19527574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7" name="Freeform 57"/>
            <p:cNvSpPr/>
            <p:nvPr/>
          </p:nvSpPr>
          <p:spPr>
            <a:xfrm rot="-2040604">
              <a:off x="19527574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8" name="Freeform 58"/>
            <p:cNvSpPr/>
            <p:nvPr/>
          </p:nvSpPr>
          <p:spPr>
            <a:xfrm rot="-2040604">
              <a:off x="19527574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59" name="Freeform 59"/>
          <p:cNvSpPr/>
          <p:nvPr/>
        </p:nvSpPr>
        <p:spPr>
          <a:xfrm rot="9408861">
            <a:off x="774653" y="-3685967"/>
            <a:ext cx="9765048" cy="9321183"/>
          </a:xfrm>
          <a:custGeom>
            <a:avLst/>
            <a:gdLst/>
            <a:ahLst/>
            <a:cxnLst/>
            <a:rect l="l" t="t" r="r" b="b"/>
            <a:pathLst>
              <a:path w="19530096" h="18642365">
                <a:moveTo>
                  <a:pt x="0" y="0"/>
                </a:moveTo>
                <a:lnTo>
                  <a:pt x="19530096" y="0"/>
                </a:lnTo>
                <a:lnTo>
                  <a:pt x="19530096" y="18642364"/>
                </a:lnTo>
                <a:lnTo>
                  <a:pt x="0" y="186423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0" name="Freeform 60"/>
          <p:cNvSpPr/>
          <p:nvPr/>
        </p:nvSpPr>
        <p:spPr>
          <a:xfrm rot="-1343918">
            <a:off x="947578" y="2939609"/>
            <a:ext cx="1409632" cy="2057400"/>
          </a:xfrm>
          <a:custGeom>
            <a:avLst/>
            <a:gdLst/>
            <a:ahLst/>
            <a:cxnLst/>
            <a:rect l="l" t="t" r="r" b="b"/>
            <a:pathLst>
              <a:path w="2819264" h="4114800">
                <a:moveTo>
                  <a:pt x="0" y="0"/>
                </a:moveTo>
                <a:lnTo>
                  <a:pt x="2819264" y="0"/>
                </a:lnTo>
                <a:lnTo>
                  <a:pt x="281926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1" name="Freeform 61"/>
          <p:cNvSpPr/>
          <p:nvPr/>
        </p:nvSpPr>
        <p:spPr>
          <a:xfrm rot="447030">
            <a:off x="2206977" y="4228805"/>
            <a:ext cx="1028700" cy="1028700"/>
          </a:xfrm>
          <a:custGeom>
            <a:avLst/>
            <a:gdLst/>
            <a:ahLst/>
            <a:cxnLst/>
            <a:rect l="l" t="t" r="r" b="b"/>
            <a:pathLst>
              <a:path w="2057400" h="2057400">
                <a:moveTo>
                  <a:pt x="0" y="0"/>
                </a:moveTo>
                <a:lnTo>
                  <a:pt x="2057400" y="0"/>
                </a:lnTo>
                <a:lnTo>
                  <a:pt x="2057400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7" name="Rectangle 4">
            <a:extLst>
              <a:ext uri="{FF2B5EF4-FFF2-40B4-BE49-F238E27FC236}">
                <a16:creationId xmlns:a16="http://schemas.microsoft.com/office/drawing/2014/main" id="{3F9AE51F-A052-D8F3-4815-B5F12ECC1DFD}"/>
              </a:ext>
            </a:extLst>
          </p:cNvPr>
          <p:cNvSpPr/>
          <p:nvPr/>
        </p:nvSpPr>
        <p:spPr bwMode="auto">
          <a:xfrm>
            <a:off x="3465660" y="580735"/>
            <a:ext cx="5312673" cy="156966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9600" b="1" i="0" u="none" strike="noStrike" kern="120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الفصل الثامن</a:t>
            </a:r>
          </a:p>
        </p:txBody>
      </p:sp>
      <p:sp>
        <p:nvSpPr>
          <p:cNvPr id="68" name="TextBox 7">
            <a:extLst>
              <a:ext uri="{FF2B5EF4-FFF2-40B4-BE49-F238E27FC236}">
                <a16:creationId xmlns:a16="http://schemas.microsoft.com/office/drawing/2014/main" id="{36049954-A5AC-05B7-1A5D-543D422B8781}"/>
              </a:ext>
            </a:extLst>
          </p:cNvPr>
          <p:cNvSpPr txBox="1"/>
          <p:nvPr/>
        </p:nvSpPr>
        <p:spPr bwMode="auto">
          <a:xfrm>
            <a:off x="3313684" y="2391018"/>
            <a:ext cx="5616624" cy="1323439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8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الدوال التربيعية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ربع نص 8">
            <a:extLst>
              <a:ext uri="{FF2B5EF4-FFF2-40B4-BE49-F238E27FC236}">
                <a16:creationId xmlns:a16="http://schemas.microsoft.com/office/drawing/2014/main" id="{D2C8FAE9-4C23-8292-F331-2A1EF76B65D1}"/>
              </a:ext>
            </a:extLst>
          </p:cNvPr>
          <p:cNvSpPr txBox="1"/>
          <p:nvPr/>
        </p:nvSpPr>
        <p:spPr>
          <a:xfrm>
            <a:off x="2411760" y="1052736"/>
            <a:ext cx="4897438" cy="6477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>
            <a:spAutoFit/>
          </a:bodyPr>
          <a:lstStyle/>
          <a:p>
            <a:pPr algn="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600" b="1" cap="small" dirty="0"/>
              <a:t>16) 2س</a:t>
            </a:r>
            <a:r>
              <a:rPr lang="ar-EG" sz="3600" b="1" baseline="30000" dirty="0"/>
              <a:t>2</a:t>
            </a:r>
            <a:r>
              <a:rPr lang="ar-EG" sz="3600" b="1" cap="small" dirty="0"/>
              <a:t> = 12س – 18 </a:t>
            </a:r>
            <a:endParaRPr lang="ar-SA" sz="2800" b="1" baseline="-25000" dirty="0">
              <a:solidFill>
                <a:srgbClr val="CC0066"/>
              </a:solidFill>
            </a:endParaRPr>
          </a:p>
        </p:txBody>
      </p:sp>
      <p:sp>
        <p:nvSpPr>
          <p:cNvPr id="45061" name="Rectangle 2">
            <a:extLst>
              <a:ext uri="{FF2B5EF4-FFF2-40B4-BE49-F238E27FC236}">
                <a16:creationId xmlns:a16="http://schemas.microsoft.com/office/drawing/2014/main" id="{5E95B045-2C4B-7F44-99AD-74F6DD7580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>
              <a:spcBef>
                <a:spcPct val="0"/>
              </a:spcBef>
              <a:buFontTx/>
              <a:buNone/>
            </a:pPr>
            <a:endParaRPr lang="ar-EG" altLang="ar-EG" sz="1800">
              <a:latin typeface="Arial" panose="020B0604020202020204" pitchFamily="34" charset="0"/>
            </a:endParaRPr>
          </a:p>
        </p:txBody>
      </p:sp>
      <p:sp>
        <p:nvSpPr>
          <p:cNvPr id="45062" name="Rectangle 2">
            <a:extLst>
              <a:ext uri="{FF2B5EF4-FFF2-40B4-BE49-F238E27FC236}">
                <a16:creationId xmlns:a16="http://schemas.microsoft.com/office/drawing/2014/main" id="{0EA247DD-CC8C-6B26-DA45-D16CF1FC72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>
              <a:spcBef>
                <a:spcPct val="0"/>
              </a:spcBef>
              <a:buFontTx/>
              <a:buNone/>
            </a:pPr>
            <a:endParaRPr lang="ar-EG" altLang="ar-EG" sz="1800">
              <a:latin typeface="Arial" panose="020B0604020202020204" pitchFamily="34" charset="0"/>
            </a:endParaRPr>
          </a:p>
        </p:txBody>
      </p:sp>
      <p:sp>
        <p:nvSpPr>
          <p:cNvPr id="45063" name="Rectangle 2">
            <a:extLst>
              <a:ext uri="{FF2B5EF4-FFF2-40B4-BE49-F238E27FC236}">
                <a16:creationId xmlns:a16="http://schemas.microsoft.com/office/drawing/2014/main" id="{42C56B9F-B9E3-7DC8-3034-80067C7B15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>
              <a:spcBef>
                <a:spcPct val="0"/>
              </a:spcBef>
              <a:buFontTx/>
              <a:buNone/>
            </a:pPr>
            <a:endParaRPr lang="ar-EG" altLang="ar-EG" sz="1800">
              <a:latin typeface="Arial" panose="020B0604020202020204" pitchFamily="34" charset="0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C3D80A4A-2519-5980-195E-29FBB27D6B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2788" y="2152650"/>
            <a:ext cx="3775075" cy="415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comb/>
    <p:sndAc>
      <p:stSnd>
        <p:snd r:embed="rId3" name="newemai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A1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519104" y="523219"/>
            <a:ext cx="9663104" cy="5856984"/>
            <a:chOff x="0" y="0"/>
            <a:chExt cx="25768276" cy="15618623"/>
          </a:xfrm>
        </p:grpSpPr>
        <p:sp>
          <p:nvSpPr>
            <p:cNvPr id="3" name="Freeform 3"/>
            <p:cNvSpPr/>
            <p:nvPr/>
          </p:nvSpPr>
          <p:spPr>
            <a:xfrm rot="991718">
              <a:off x="5482633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" name="Freeform 4"/>
            <p:cNvSpPr/>
            <p:nvPr/>
          </p:nvSpPr>
          <p:spPr>
            <a:xfrm rot="991718">
              <a:off x="5482633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" name="Freeform 5"/>
            <p:cNvSpPr/>
            <p:nvPr/>
          </p:nvSpPr>
          <p:spPr>
            <a:xfrm rot="991718">
              <a:off x="16282321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" name="Freeform 6"/>
            <p:cNvSpPr/>
            <p:nvPr/>
          </p:nvSpPr>
          <p:spPr>
            <a:xfrm rot="991718">
              <a:off x="16282321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7" name="Freeform 7"/>
            <p:cNvSpPr/>
            <p:nvPr/>
          </p:nvSpPr>
          <p:spPr>
            <a:xfrm rot="943121">
              <a:off x="5903178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8" name="Freeform 8"/>
            <p:cNvSpPr/>
            <p:nvPr/>
          </p:nvSpPr>
          <p:spPr>
            <a:xfrm rot="943121">
              <a:off x="5903178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9" name="Freeform 9"/>
            <p:cNvSpPr/>
            <p:nvPr/>
          </p:nvSpPr>
          <p:spPr>
            <a:xfrm rot="943121">
              <a:off x="5903178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0" name="Freeform 10"/>
            <p:cNvSpPr/>
            <p:nvPr/>
          </p:nvSpPr>
          <p:spPr>
            <a:xfrm rot="943121">
              <a:off x="16702866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1" name="Freeform 11"/>
            <p:cNvSpPr/>
            <p:nvPr/>
          </p:nvSpPr>
          <p:spPr>
            <a:xfrm rot="943121">
              <a:off x="16702866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2" name="Freeform 12"/>
            <p:cNvSpPr/>
            <p:nvPr/>
          </p:nvSpPr>
          <p:spPr>
            <a:xfrm rot="943121">
              <a:off x="16702866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10799688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10799688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2130839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2130839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9" name="Freeform 19"/>
            <p:cNvSpPr/>
            <p:nvPr/>
          </p:nvSpPr>
          <p:spPr>
            <a:xfrm rot="-3154894">
              <a:off x="239022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0" name="Freeform 20"/>
            <p:cNvSpPr/>
            <p:nvPr/>
          </p:nvSpPr>
          <p:spPr>
            <a:xfrm rot="-3154894">
              <a:off x="239022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1" name="Freeform 21"/>
            <p:cNvSpPr/>
            <p:nvPr/>
          </p:nvSpPr>
          <p:spPr>
            <a:xfrm rot="-3154894">
              <a:off x="13189911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2" name="Freeform 22"/>
            <p:cNvSpPr/>
            <p:nvPr/>
          </p:nvSpPr>
          <p:spPr>
            <a:xfrm rot="-3154894">
              <a:off x="13189911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3" name="Freeform 23"/>
            <p:cNvSpPr/>
            <p:nvPr/>
          </p:nvSpPr>
          <p:spPr>
            <a:xfrm rot="-3154894">
              <a:off x="2369861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4" name="Freeform 24"/>
            <p:cNvSpPr/>
            <p:nvPr/>
          </p:nvSpPr>
          <p:spPr>
            <a:xfrm rot="-3154894">
              <a:off x="2369861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5" name="Freeform 25"/>
            <p:cNvSpPr/>
            <p:nvPr/>
          </p:nvSpPr>
          <p:spPr>
            <a:xfrm rot="2383747">
              <a:off x="7660349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6" name="Freeform 26"/>
            <p:cNvSpPr/>
            <p:nvPr/>
          </p:nvSpPr>
          <p:spPr>
            <a:xfrm rot="2383747">
              <a:off x="7660349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7" name="Freeform 27"/>
            <p:cNvSpPr/>
            <p:nvPr/>
          </p:nvSpPr>
          <p:spPr>
            <a:xfrm rot="2383747">
              <a:off x="7660349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8" name="Freeform 28"/>
            <p:cNvSpPr/>
            <p:nvPr/>
          </p:nvSpPr>
          <p:spPr>
            <a:xfrm rot="2383747">
              <a:off x="18460038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9" name="Freeform 29"/>
            <p:cNvSpPr/>
            <p:nvPr/>
          </p:nvSpPr>
          <p:spPr>
            <a:xfrm rot="2383747">
              <a:off x="18460038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0" name="Freeform 30"/>
            <p:cNvSpPr/>
            <p:nvPr/>
          </p:nvSpPr>
          <p:spPr>
            <a:xfrm rot="2383747">
              <a:off x="18460038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1" name="Freeform 31"/>
            <p:cNvSpPr/>
            <p:nvPr/>
          </p:nvSpPr>
          <p:spPr>
            <a:xfrm rot="-944927">
              <a:off x="275026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2" name="Freeform 32"/>
            <p:cNvSpPr/>
            <p:nvPr/>
          </p:nvSpPr>
          <p:spPr>
            <a:xfrm rot="-944927">
              <a:off x="275026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3" name="Freeform 33"/>
            <p:cNvSpPr/>
            <p:nvPr/>
          </p:nvSpPr>
          <p:spPr>
            <a:xfrm rot="-944927">
              <a:off x="275026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4" name="Freeform 34"/>
            <p:cNvSpPr/>
            <p:nvPr/>
          </p:nvSpPr>
          <p:spPr>
            <a:xfrm rot="-944927">
              <a:off x="13549952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5" name="Freeform 35"/>
            <p:cNvSpPr/>
            <p:nvPr/>
          </p:nvSpPr>
          <p:spPr>
            <a:xfrm rot="-944927">
              <a:off x="13549952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6" name="Freeform 36"/>
            <p:cNvSpPr/>
            <p:nvPr/>
          </p:nvSpPr>
          <p:spPr>
            <a:xfrm rot="-944927">
              <a:off x="13549952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7" name="Freeform 37"/>
            <p:cNvSpPr/>
            <p:nvPr/>
          </p:nvSpPr>
          <p:spPr>
            <a:xfrm rot="-944927">
              <a:off x="2405865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8" name="Freeform 38"/>
            <p:cNvSpPr/>
            <p:nvPr/>
          </p:nvSpPr>
          <p:spPr>
            <a:xfrm rot="-944927">
              <a:off x="2405865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9" name="Freeform 39"/>
            <p:cNvSpPr/>
            <p:nvPr/>
          </p:nvSpPr>
          <p:spPr>
            <a:xfrm rot="-944927">
              <a:off x="2405865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0" name="Freeform 40"/>
            <p:cNvSpPr/>
            <p:nvPr/>
          </p:nvSpPr>
          <p:spPr>
            <a:xfrm rot="1716936">
              <a:off x="4376737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1" name="Freeform 41"/>
            <p:cNvSpPr/>
            <p:nvPr/>
          </p:nvSpPr>
          <p:spPr>
            <a:xfrm rot="1716936">
              <a:off x="4376737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2" name="Freeform 42"/>
            <p:cNvSpPr/>
            <p:nvPr/>
          </p:nvSpPr>
          <p:spPr>
            <a:xfrm rot="1716936">
              <a:off x="4376737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3" name="Freeform 43"/>
            <p:cNvSpPr/>
            <p:nvPr/>
          </p:nvSpPr>
          <p:spPr>
            <a:xfrm rot="1716936">
              <a:off x="15176425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4" name="Freeform 44"/>
            <p:cNvSpPr/>
            <p:nvPr/>
          </p:nvSpPr>
          <p:spPr>
            <a:xfrm rot="1716936">
              <a:off x="15176425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5" name="Freeform 45"/>
            <p:cNvSpPr/>
            <p:nvPr/>
          </p:nvSpPr>
          <p:spPr>
            <a:xfrm rot="1716936">
              <a:off x="15176425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6" name="Freeform 46"/>
            <p:cNvSpPr/>
            <p:nvPr/>
          </p:nvSpPr>
          <p:spPr>
            <a:xfrm rot="-1666660">
              <a:off x="120548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7" name="Freeform 47"/>
            <p:cNvSpPr/>
            <p:nvPr/>
          </p:nvSpPr>
          <p:spPr>
            <a:xfrm rot="-1666660">
              <a:off x="120548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8" name="Freeform 48"/>
            <p:cNvSpPr/>
            <p:nvPr/>
          </p:nvSpPr>
          <p:spPr>
            <a:xfrm rot="-1666660">
              <a:off x="120548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9" name="Freeform 49"/>
            <p:cNvSpPr/>
            <p:nvPr/>
          </p:nvSpPr>
          <p:spPr>
            <a:xfrm rot="-1666660">
              <a:off x="12005171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0" name="Freeform 50"/>
            <p:cNvSpPr/>
            <p:nvPr/>
          </p:nvSpPr>
          <p:spPr>
            <a:xfrm rot="-1666660">
              <a:off x="12005171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1" name="Freeform 51"/>
            <p:cNvSpPr/>
            <p:nvPr/>
          </p:nvSpPr>
          <p:spPr>
            <a:xfrm rot="-1666660">
              <a:off x="12005171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2" name="Freeform 52"/>
            <p:cNvSpPr/>
            <p:nvPr/>
          </p:nvSpPr>
          <p:spPr>
            <a:xfrm rot="-1666660">
              <a:off x="2251387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3" name="Freeform 53"/>
            <p:cNvSpPr/>
            <p:nvPr/>
          </p:nvSpPr>
          <p:spPr>
            <a:xfrm rot="-1666660">
              <a:off x="2251387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4" name="Freeform 54"/>
            <p:cNvSpPr/>
            <p:nvPr/>
          </p:nvSpPr>
          <p:spPr>
            <a:xfrm rot="-1666660">
              <a:off x="2251387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5" name="Freeform 55"/>
            <p:cNvSpPr/>
            <p:nvPr/>
          </p:nvSpPr>
          <p:spPr>
            <a:xfrm rot="-2040604">
              <a:off x="8727886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6" name="Freeform 56"/>
            <p:cNvSpPr/>
            <p:nvPr/>
          </p:nvSpPr>
          <p:spPr>
            <a:xfrm rot="-2040604">
              <a:off x="8727886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7" name="Freeform 57"/>
            <p:cNvSpPr/>
            <p:nvPr/>
          </p:nvSpPr>
          <p:spPr>
            <a:xfrm rot="-2040604">
              <a:off x="8727886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8" name="Freeform 58"/>
            <p:cNvSpPr/>
            <p:nvPr/>
          </p:nvSpPr>
          <p:spPr>
            <a:xfrm rot="-2040604">
              <a:off x="19527574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9" name="Freeform 59"/>
            <p:cNvSpPr/>
            <p:nvPr/>
          </p:nvSpPr>
          <p:spPr>
            <a:xfrm rot="-2040604">
              <a:off x="19527574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0" name="Freeform 60"/>
            <p:cNvSpPr/>
            <p:nvPr/>
          </p:nvSpPr>
          <p:spPr>
            <a:xfrm rot="-2040604">
              <a:off x="19527574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61" name="Freeform 61"/>
          <p:cNvSpPr/>
          <p:nvPr/>
        </p:nvSpPr>
        <p:spPr>
          <a:xfrm rot="5885455">
            <a:off x="1077309" y="-1207886"/>
            <a:ext cx="6517463" cy="9112421"/>
          </a:xfrm>
          <a:custGeom>
            <a:avLst/>
            <a:gdLst/>
            <a:ahLst/>
            <a:cxnLst/>
            <a:rect l="l" t="t" r="r" b="b"/>
            <a:pathLst>
              <a:path w="10148129" h="16316518">
                <a:moveTo>
                  <a:pt x="0" y="0"/>
                </a:moveTo>
                <a:lnTo>
                  <a:pt x="10148129" y="0"/>
                </a:lnTo>
                <a:lnTo>
                  <a:pt x="10148129" y="16316518"/>
                </a:lnTo>
                <a:lnTo>
                  <a:pt x="0" y="1631651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77488" t="-6186" r="-1372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4" name="Freeform 64"/>
          <p:cNvSpPr/>
          <p:nvPr/>
        </p:nvSpPr>
        <p:spPr>
          <a:xfrm>
            <a:off x="3170651" y="694599"/>
            <a:ext cx="3943073" cy="1439373"/>
          </a:xfrm>
          <a:custGeom>
            <a:avLst/>
            <a:gdLst/>
            <a:ahLst/>
            <a:cxnLst/>
            <a:rect l="l" t="t" r="r" b="b"/>
            <a:pathLst>
              <a:path w="6410160" h="2878745">
                <a:moveTo>
                  <a:pt x="0" y="0"/>
                </a:moveTo>
                <a:lnTo>
                  <a:pt x="6410160" y="0"/>
                </a:lnTo>
                <a:lnTo>
                  <a:pt x="6410160" y="2878745"/>
                </a:lnTo>
                <a:lnTo>
                  <a:pt x="0" y="287874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8" name="TextBox 3">
            <a:extLst>
              <a:ext uri="{FF2B5EF4-FFF2-40B4-BE49-F238E27FC236}">
                <a16:creationId xmlns:a16="http://schemas.microsoft.com/office/drawing/2014/main" id="{537D361D-8A7E-4045-8991-3A7FE61B6A3B}"/>
              </a:ext>
            </a:extLst>
          </p:cNvPr>
          <p:cNvSpPr txBox="1"/>
          <p:nvPr/>
        </p:nvSpPr>
        <p:spPr bwMode="auto">
          <a:xfrm>
            <a:off x="2765805" y="865703"/>
            <a:ext cx="4896544" cy="1264980"/>
          </a:xfrm>
          <a:prstGeom prst="cloud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EG" sz="4800" b="1" dirty="0">
                <a:solidFill>
                  <a:prstClr val="black"/>
                </a:solidFill>
                <a:cs typeface="Times New Roman" panose="02020603050405020304" pitchFamily="18" charset="0"/>
              </a:rPr>
              <a:t>مثال 3</a:t>
            </a:r>
          </a:p>
        </p:txBody>
      </p:sp>
      <p:sp>
        <p:nvSpPr>
          <p:cNvPr id="69" name="Flowchart: Process 2">
            <a:extLst>
              <a:ext uri="{FF2B5EF4-FFF2-40B4-BE49-F238E27FC236}">
                <a16:creationId xmlns:a16="http://schemas.microsoft.com/office/drawing/2014/main" id="{EAC3D8EB-BEBF-4CCA-9CE3-7771261BC34B}"/>
              </a:ext>
            </a:extLst>
          </p:cNvPr>
          <p:cNvSpPr/>
          <p:nvPr/>
        </p:nvSpPr>
        <p:spPr>
          <a:xfrm>
            <a:off x="872011" y="2926233"/>
            <a:ext cx="7399977" cy="1217613"/>
          </a:xfrm>
          <a:prstGeom prst="flowChartProcess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EG" sz="4000" b="1" dirty="0">
                <a:solidFill>
                  <a:srgbClr val="9BBB59">
                    <a:lumMod val="50000"/>
                  </a:srgbClr>
                </a:solidFill>
              </a:rPr>
              <a:t>حُل كل معادلة فيما يأتي، واذكر الطريقة التي استعملتها:</a:t>
            </a:r>
          </a:p>
        </p:txBody>
      </p:sp>
    </p:spTree>
    <p:extLst>
      <p:ext uri="{BB962C8B-B14F-4D97-AF65-F5344CB8AC3E}">
        <p14:creationId xmlns:p14="http://schemas.microsoft.com/office/powerpoint/2010/main" val="280364796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ربع نص 8">
            <a:extLst>
              <a:ext uri="{FF2B5EF4-FFF2-40B4-BE49-F238E27FC236}">
                <a16:creationId xmlns:a16="http://schemas.microsoft.com/office/drawing/2014/main" id="{8F8DE1E4-3AA2-5558-C25B-F1B9CFAB880F}"/>
              </a:ext>
            </a:extLst>
          </p:cNvPr>
          <p:cNvSpPr txBox="1"/>
          <p:nvPr/>
        </p:nvSpPr>
        <p:spPr>
          <a:xfrm>
            <a:off x="3491880" y="860425"/>
            <a:ext cx="4608513" cy="6477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>
            <a:spAutoFit/>
          </a:bodyPr>
          <a:lstStyle/>
          <a:p>
            <a:pPr algn="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600" b="1" cap="small" dirty="0"/>
              <a:t>17) 2س</a:t>
            </a:r>
            <a:r>
              <a:rPr lang="ar-EG" sz="3600" b="1" baseline="30000" dirty="0"/>
              <a:t>2</a:t>
            </a:r>
            <a:r>
              <a:rPr lang="ar-EG" sz="3600" b="1" cap="small" dirty="0"/>
              <a:t> – 8س = 12 </a:t>
            </a:r>
            <a:endParaRPr lang="ar-SA" sz="2800" b="1" baseline="-25000" dirty="0">
              <a:solidFill>
                <a:srgbClr val="CC0066"/>
              </a:solidFill>
            </a:endParaRPr>
          </a:p>
        </p:txBody>
      </p:sp>
      <p:sp>
        <p:nvSpPr>
          <p:cNvPr id="48133" name="Rectangle 2">
            <a:extLst>
              <a:ext uri="{FF2B5EF4-FFF2-40B4-BE49-F238E27FC236}">
                <a16:creationId xmlns:a16="http://schemas.microsoft.com/office/drawing/2014/main" id="{E3B22871-CF70-0140-74E6-4BE337F87B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>
              <a:spcBef>
                <a:spcPct val="0"/>
              </a:spcBef>
              <a:buFontTx/>
              <a:buNone/>
            </a:pPr>
            <a:endParaRPr lang="ar-EG" altLang="ar-EG" sz="1800">
              <a:latin typeface="Arial" panose="020B0604020202020204" pitchFamily="34" charset="0"/>
            </a:endParaRPr>
          </a:p>
        </p:txBody>
      </p:sp>
      <p:sp>
        <p:nvSpPr>
          <p:cNvPr id="48134" name="Rectangle 2">
            <a:extLst>
              <a:ext uri="{FF2B5EF4-FFF2-40B4-BE49-F238E27FC236}">
                <a16:creationId xmlns:a16="http://schemas.microsoft.com/office/drawing/2014/main" id="{13AC6025-5B3D-7822-AC00-47E089F33E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>
              <a:spcBef>
                <a:spcPct val="0"/>
              </a:spcBef>
              <a:buFontTx/>
              <a:buNone/>
            </a:pPr>
            <a:endParaRPr lang="ar-EG" altLang="ar-EG" sz="1800">
              <a:latin typeface="Arial" panose="020B0604020202020204" pitchFamily="34" charset="0"/>
            </a:endParaRPr>
          </a:p>
        </p:txBody>
      </p:sp>
      <p:sp>
        <p:nvSpPr>
          <p:cNvPr id="48135" name="Rectangle 2">
            <a:extLst>
              <a:ext uri="{FF2B5EF4-FFF2-40B4-BE49-F238E27FC236}">
                <a16:creationId xmlns:a16="http://schemas.microsoft.com/office/drawing/2014/main" id="{9D0A86DA-A4D8-807B-AA77-5025287296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>
              <a:spcBef>
                <a:spcPct val="0"/>
              </a:spcBef>
              <a:buFontTx/>
              <a:buNone/>
            </a:pPr>
            <a:endParaRPr lang="ar-EG" altLang="ar-EG" sz="1800">
              <a:latin typeface="Arial" panose="020B0604020202020204" pitchFamily="34" charset="0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A937B0B8-5EB0-39E6-CAA5-388137636C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7550" y="1828800"/>
            <a:ext cx="3424238" cy="447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comb/>
    <p:sndAc>
      <p:stSnd>
        <p:snd r:embed="rId3" name="newemai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ربع نص 8">
            <a:extLst>
              <a:ext uri="{FF2B5EF4-FFF2-40B4-BE49-F238E27FC236}">
                <a16:creationId xmlns:a16="http://schemas.microsoft.com/office/drawing/2014/main" id="{4C9BBE1A-FBBE-6E27-7C81-0F50789A301A}"/>
              </a:ext>
            </a:extLst>
          </p:cNvPr>
          <p:cNvSpPr txBox="1"/>
          <p:nvPr/>
        </p:nvSpPr>
        <p:spPr>
          <a:xfrm>
            <a:off x="2771800" y="860425"/>
            <a:ext cx="4608513" cy="6477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>
            <a:spAutoFit/>
          </a:bodyPr>
          <a:lstStyle>
            <a:defPPr>
              <a:defRPr lang="ar-SA"/>
            </a:defPPr>
            <a:lvl1pPr algn="r" rtl="1" fontAlgn="auto">
              <a:spcBef>
                <a:spcPts val="0"/>
              </a:spcBef>
              <a:spcAft>
                <a:spcPts val="0"/>
              </a:spcAft>
              <a:defRPr sz="3600" b="1" cap="small"/>
            </a:lvl1pPr>
          </a:lstStyle>
          <a:p>
            <a:pPr eaLnBrk="1" hangingPunct="1">
              <a:defRPr/>
            </a:pPr>
            <a:r>
              <a:rPr lang="ar-EG" dirty="0"/>
              <a:t>18) 3س</a:t>
            </a:r>
            <a:r>
              <a:rPr lang="ar-EG" baseline="30000" dirty="0"/>
              <a:t>2</a:t>
            </a:r>
            <a:r>
              <a:rPr lang="ar-EG" dirty="0"/>
              <a:t> – 24س = -36</a:t>
            </a:r>
            <a:endParaRPr lang="ar-SA" dirty="0"/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AB2B2C9E-75E4-8881-A6E5-4D0D1958C7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8888" y="2133600"/>
            <a:ext cx="6624637" cy="378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4000" b="1" dirty="0">
                <a:solidFill>
                  <a:srgbClr val="00B050"/>
                </a:solidFill>
                <a:latin typeface="Arial" panose="020B0604020202020204" pitchFamily="34" charset="0"/>
              </a:rPr>
              <a:t>التحليل إلى العوامل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4000" b="1" dirty="0">
                <a:latin typeface="Arial" panose="020B0604020202020204" pitchFamily="34" charset="0"/>
              </a:rPr>
              <a:t>3س</a:t>
            </a:r>
            <a:r>
              <a:rPr lang="ar-EG" altLang="ar-EG" sz="4000" b="1" baseline="30000" dirty="0">
                <a:latin typeface="Arial" panose="020B0604020202020204" pitchFamily="34" charset="0"/>
              </a:rPr>
              <a:t>2</a:t>
            </a:r>
            <a:r>
              <a:rPr lang="ar-EG" altLang="ar-EG" sz="4000" b="1" dirty="0">
                <a:latin typeface="Arial" panose="020B0604020202020204" pitchFamily="34" charset="0"/>
              </a:rPr>
              <a:t> – 24س + 36 = 0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4000" b="1" dirty="0">
                <a:latin typeface="Arial" panose="020B0604020202020204" pitchFamily="34" charset="0"/>
              </a:rPr>
              <a:t>س</a:t>
            </a:r>
            <a:r>
              <a:rPr lang="ar-EG" altLang="ar-EG" sz="4000" b="1" baseline="30000" dirty="0">
                <a:latin typeface="Arial" panose="020B0604020202020204" pitchFamily="34" charset="0"/>
              </a:rPr>
              <a:t>2</a:t>
            </a:r>
            <a:r>
              <a:rPr lang="ar-EG" altLang="ar-EG" sz="4000" b="1" dirty="0">
                <a:latin typeface="Arial" panose="020B0604020202020204" pitchFamily="34" charset="0"/>
              </a:rPr>
              <a:t> – 8س + 12 = 0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4000" b="1" dirty="0">
                <a:latin typeface="Arial" panose="020B0604020202020204" pitchFamily="34" charset="0"/>
              </a:rPr>
              <a:t>(س-2) (س-6) = 0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4000" b="1" dirty="0">
                <a:solidFill>
                  <a:srgbClr val="FF0000"/>
                </a:solidFill>
                <a:latin typeface="Arial" panose="020B0604020202020204" pitchFamily="34" charset="0"/>
              </a:rPr>
              <a:t>س= 2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4000" b="1" dirty="0">
                <a:solidFill>
                  <a:srgbClr val="FF0000"/>
                </a:solidFill>
                <a:latin typeface="Arial" panose="020B0604020202020204" pitchFamily="34" charset="0"/>
              </a:rPr>
              <a:t>س= 6</a:t>
            </a:r>
            <a:endParaRPr lang="en-US" altLang="ar-EG" sz="40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50182" name="Rectangle 2">
            <a:extLst>
              <a:ext uri="{FF2B5EF4-FFF2-40B4-BE49-F238E27FC236}">
                <a16:creationId xmlns:a16="http://schemas.microsoft.com/office/drawing/2014/main" id="{0B447A64-A64D-C1BA-2EB3-B53543197A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>
              <a:spcBef>
                <a:spcPct val="0"/>
              </a:spcBef>
              <a:buFontTx/>
              <a:buNone/>
            </a:pPr>
            <a:endParaRPr lang="ar-EG" altLang="ar-EG" sz="1800">
              <a:latin typeface="Arial" panose="020B0604020202020204" pitchFamily="34" charset="0"/>
            </a:endParaRPr>
          </a:p>
        </p:txBody>
      </p:sp>
      <p:sp>
        <p:nvSpPr>
          <p:cNvPr id="50183" name="Rectangle 2">
            <a:extLst>
              <a:ext uri="{FF2B5EF4-FFF2-40B4-BE49-F238E27FC236}">
                <a16:creationId xmlns:a16="http://schemas.microsoft.com/office/drawing/2014/main" id="{35A30608-6B2B-2F9E-CC89-6294AB5BCB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>
              <a:spcBef>
                <a:spcPct val="0"/>
              </a:spcBef>
              <a:buFontTx/>
              <a:buNone/>
            </a:pPr>
            <a:endParaRPr lang="ar-EG" altLang="ar-EG" sz="1800">
              <a:latin typeface="Arial" panose="020B0604020202020204" pitchFamily="34" charset="0"/>
            </a:endParaRPr>
          </a:p>
        </p:txBody>
      </p:sp>
      <p:sp>
        <p:nvSpPr>
          <p:cNvPr id="50184" name="Rectangle 2">
            <a:extLst>
              <a:ext uri="{FF2B5EF4-FFF2-40B4-BE49-F238E27FC236}">
                <a16:creationId xmlns:a16="http://schemas.microsoft.com/office/drawing/2014/main" id="{5579F3A0-CA98-1C6D-20E3-51E059DB23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>
              <a:spcBef>
                <a:spcPct val="0"/>
              </a:spcBef>
              <a:buFontTx/>
              <a:buNone/>
            </a:pPr>
            <a:endParaRPr lang="ar-EG" altLang="ar-EG" sz="180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comb/>
    <p:sndAc>
      <p:stSnd>
        <p:snd r:embed="rId3" name="newemai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92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192" decel="100000"/>
                                        <p:tgtEl>
                                          <p:spTgt spid="1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4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5" dur="192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6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7" dur="192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8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ربع نص 8">
            <a:extLst>
              <a:ext uri="{FF2B5EF4-FFF2-40B4-BE49-F238E27FC236}">
                <a16:creationId xmlns:a16="http://schemas.microsoft.com/office/drawing/2014/main" id="{1CDC2C3D-F3C7-4355-EA15-E6FD7D634B7C}"/>
              </a:ext>
            </a:extLst>
          </p:cNvPr>
          <p:cNvSpPr txBox="1"/>
          <p:nvPr/>
        </p:nvSpPr>
        <p:spPr>
          <a:xfrm>
            <a:off x="3296515" y="836712"/>
            <a:ext cx="4608513" cy="6477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>
            <a:spAutoFit/>
          </a:bodyPr>
          <a:lstStyle/>
          <a:p>
            <a:pPr algn="r" rtl="1" eaLnBrk="1" hangingPunct="1">
              <a:defRPr/>
            </a:pPr>
            <a:r>
              <a:rPr lang="ar-EG" sz="3600" b="1" cap="small" dirty="0"/>
              <a:t>19) س</a:t>
            </a:r>
            <a:r>
              <a:rPr lang="ar-EG" sz="3600" b="1" baseline="30000" dirty="0"/>
              <a:t>2</a:t>
            </a:r>
            <a:r>
              <a:rPr lang="ar-EG" sz="3600" b="1" cap="small" dirty="0"/>
              <a:t> – 3س = 10</a:t>
            </a:r>
            <a:endParaRPr lang="en-US" sz="3600" dirty="0"/>
          </a:p>
        </p:txBody>
      </p:sp>
      <p:sp>
        <p:nvSpPr>
          <p:cNvPr id="52229" name="Rectangle 2">
            <a:extLst>
              <a:ext uri="{FF2B5EF4-FFF2-40B4-BE49-F238E27FC236}">
                <a16:creationId xmlns:a16="http://schemas.microsoft.com/office/drawing/2014/main" id="{87E3F918-7511-28F7-42F7-FB421DD6E1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>
              <a:spcBef>
                <a:spcPct val="0"/>
              </a:spcBef>
              <a:buFontTx/>
              <a:buNone/>
            </a:pPr>
            <a:endParaRPr lang="ar-EG" altLang="ar-EG" sz="1800">
              <a:latin typeface="Arial" panose="020B0604020202020204" pitchFamily="34" charset="0"/>
            </a:endParaRPr>
          </a:p>
        </p:txBody>
      </p:sp>
      <p:sp>
        <p:nvSpPr>
          <p:cNvPr id="52230" name="Rectangle 2">
            <a:extLst>
              <a:ext uri="{FF2B5EF4-FFF2-40B4-BE49-F238E27FC236}">
                <a16:creationId xmlns:a16="http://schemas.microsoft.com/office/drawing/2014/main" id="{5E119909-F531-5C2D-2D52-15709CE30A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>
              <a:spcBef>
                <a:spcPct val="0"/>
              </a:spcBef>
              <a:buFontTx/>
              <a:buNone/>
            </a:pPr>
            <a:endParaRPr lang="ar-EG" altLang="ar-EG" sz="1800">
              <a:latin typeface="Arial" panose="020B0604020202020204" pitchFamily="34" charset="0"/>
            </a:endParaRPr>
          </a:p>
        </p:txBody>
      </p:sp>
      <p:sp>
        <p:nvSpPr>
          <p:cNvPr id="52231" name="Rectangle 2">
            <a:extLst>
              <a:ext uri="{FF2B5EF4-FFF2-40B4-BE49-F238E27FC236}">
                <a16:creationId xmlns:a16="http://schemas.microsoft.com/office/drawing/2014/main" id="{94306BC2-68FE-C89D-CDD7-D5A83BD577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>
              <a:spcBef>
                <a:spcPct val="0"/>
              </a:spcBef>
              <a:buFontTx/>
              <a:buNone/>
            </a:pPr>
            <a:endParaRPr lang="ar-EG" altLang="ar-EG" sz="1800">
              <a:latin typeface="Arial" panose="020B0604020202020204" pitchFamily="34" charset="0"/>
            </a:endParaRPr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0741D813-649A-BF92-4D44-946EE00272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8888" y="2133600"/>
            <a:ext cx="6624637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4000" b="1">
                <a:solidFill>
                  <a:srgbClr val="00B050"/>
                </a:solidFill>
                <a:latin typeface="Arial" panose="020B0604020202020204" pitchFamily="34" charset="0"/>
              </a:rPr>
              <a:t>التحليل إلى العوامل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4000" b="1">
                <a:latin typeface="Arial" panose="020B0604020202020204" pitchFamily="34" charset="0"/>
              </a:rPr>
              <a:t>س</a:t>
            </a:r>
            <a:r>
              <a:rPr lang="ar-EG" altLang="ar-EG" sz="4000" b="1" baseline="30000">
                <a:latin typeface="Arial" panose="020B0604020202020204" pitchFamily="34" charset="0"/>
              </a:rPr>
              <a:t>2</a:t>
            </a:r>
            <a:r>
              <a:rPr lang="ar-EG" altLang="ar-EG" sz="4000" b="1">
                <a:latin typeface="Arial" panose="020B0604020202020204" pitchFamily="34" charset="0"/>
              </a:rPr>
              <a:t> – 3س - 10 = 0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4000" b="1">
                <a:latin typeface="Arial" panose="020B0604020202020204" pitchFamily="34" charset="0"/>
              </a:rPr>
              <a:t>(س+2) (س-5) = 0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4000" b="1">
                <a:solidFill>
                  <a:srgbClr val="FF0000"/>
                </a:solidFill>
                <a:latin typeface="Arial" panose="020B0604020202020204" pitchFamily="34" charset="0"/>
              </a:rPr>
              <a:t>س= -2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4000" b="1">
                <a:solidFill>
                  <a:srgbClr val="FF0000"/>
                </a:solidFill>
                <a:latin typeface="Arial" panose="020B0604020202020204" pitchFamily="34" charset="0"/>
              </a:rPr>
              <a:t>س= 5</a:t>
            </a:r>
            <a:endParaRPr lang="en-US" altLang="ar-EG" sz="40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comb/>
    <p:sndAc>
      <p:stSnd>
        <p:snd r:embed="rId3" name="newemai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92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192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4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5" dur="192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6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7" dur="192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8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A1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519104" y="523219"/>
            <a:ext cx="9663104" cy="5856984"/>
            <a:chOff x="0" y="0"/>
            <a:chExt cx="25768276" cy="15618623"/>
          </a:xfrm>
        </p:grpSpPr>
        <p:sp>
          <p:nvSpPr>
            <p:cNvPr id="3" name="Freeform 3"/>
            <p:cNvSpPr/>
            <p:nvPr/>
          </p:nvSpPr>
          <p:spPr>
            <a:xfrm rot="991718">
              <a:off x="5482633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" name="Freeform 4"/>
            <p:cNvSpPr/>
            <p:nvPr/>
          </p:nvSpPr>
          <p:spPr>
            <a:xfrm rot="991718">
              <a:off x="5482633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" name="Freeform 5"/>
            <p:cNvSpPr/>
            <p:nvPr/>
          </p:nvSpPr>
          <p:spPr>
            <a:xfrm rot="991718">
              <a:off x="16282321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" name="Freeform 6"/>
            <p:cNvSpPr/>
            <p:nvPr/>
          </p:nvSpPr>
          <p:spPr>
            <a:xfrm rot="991718">
              <a:off x="16282321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7" name="Freeform 7"/>
            <p:cNvSpPr/>
            <p:nvPr/>
          </p:nvSpPr>
          <p:spPr>
            <a:xfrm rot="943121">
              <a:off x="5903178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8" name="Freeform 8"/>
            <p:cNvSpPr/>
            <p:nvPr/>
          </p:nvSpPr>
          <p:spPr>
            <a:xfrm rot="943121">
              <a:off x="5903178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9" name="Freeform 9"/>
            <p:cNvSpPr/>
            <p:nvPr/>
          </p:nvSpPr>
          <p:spPr>
            <a:xfrm rot="943121">
              <a:off x="5903178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0" name="Freeform 10"/>
            <p:cNvSpPr/>
            <p:nvPr/>
          </p:nvSpPr>
          <p:spPr>
            <a:xfrm rot="943121">
              <a:off x="16702866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1" name="Freeform 11"/>
            <p:cNvSpPr/>
            <p:nvPr/>
          </p:nvSpPr>
          <p:spPr>
            <a:xfrm rot="943121">
              <a:off x="16702866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2" name="Freeform 12"/>
            <p:cNvSpPr/>
            <p:nvPr/>
          </p:nvSpPr>
          <p:spPr>
            <a:xfrm rot="943121">
              <a:off x="16702866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10799688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10799688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2130839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2130839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9" name="Freeform 19"/>
            <p:cNvSpPr/>
            <p:nvPr/>
          </p:nvSpPr>
          <p:spPr>
            <a:xfrm rot="-3154894">
              <a:off x="239022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0" name="Freeform 20"/>
            <p:cNvSpPr/>
            <p:nvPr/>
          </p:nvSpPr>
          <p:spPr>
            <a:xfrm rot="-3154894">
              <a:off x="239022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1" name="Freeform 21"/>
            <p:cNvSpPr/>
            <p:nvPr/>
          </p:nvSpPr>
          <p:spPr>
            <a:xfrm rot="-3154894">
              <a:off x="13189911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2" name="Freeform 22"/>
            <p:cNvSpPr/>
            <p:nvPr/>
          </p:nvSpPr>
          <p:spPr>
            <a:xfrm rot="-3154894">
              <a:off x="13189911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3" name="Freeform 23"/>
            <p:cNvSpPr/>
            <p:nvPr/>
          </p:nvSpPr>
          <p:spPr>
            <a:xfrm rot="-3154894">
              <a:off x="2369861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4" name="Freeform 24"/>
            <p:cNvSpPr/>
            <p:nvPr/>
          </p:nvSpPr>
          <p:spPr>
            <a:xfrm rot="-3154894">
              <a:off x="2369861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5" name="Freeform 25"/>
            <p:cNvSpPr/>
            <p:nvPr/>
          </p:nvSpPr>
          <p:spPr>
            <a:xfrm rot="2383747">
              <a:off x="7660349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6" name="Freeform 26"/>
            <p:cNvSpPr/>
            <p:nvPr/>
          </p:nvSpPr>
          <p:spPr>
            <a:xfrm rot="2383747">
              <a:off x="7660349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7" name="Freeform 27"/>
            <p:cNvSpPr/>
            <p:nvPr/>
          </p:nvSpPr>
          <p:spPr>
            <a:xfrm rot="2383747">
              <a:off x="7660349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8" name="Freeform 28"/>
            <p:cNvSpPr/>
            <p:nvPr/>
          </p:nvSpPr>
          <p:spPr>
            <a:xfrm rot="2383747">
              <a:off x="18460038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9" name="Freeform 29"/>
            <p:cNvSpPr/>
            <p:nvPr/>
          </p:nvSpPr>
          <p:spPr>
            <a:xfrm rot="2383747">
              <a:off x="18460038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0" name="Freeform 30"/>
            <p:cNvSpPr/>
            <p:nvPr/>
          </p:nvSpPr>
          <p:spPr>
            <a:xfrm rot="2383747">
              <a:off x="18460038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1" name="Freeform 31"/>
            <p:cNvSpPr/>
            <p:nvPr/>
          </p:nvSpPr>
          <p:spPr>
            <a:xfrm rot="-944927">
              <a:off x="275026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2" name="Freeform 32"/>
            <p:cNvSpPr/>
            <p:nvPr/>
          </p:nvSpPr>
          <p:spPr>
            <a:xfrm rot="-944927">
              <a:off x="275026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3" name="Freeform 33"/>
            <p:cNvSpPr/>
            <p:nvPr/>
          </p:nvSpPr>
          <p:spPr>
            <a:xfrm rot="-944927">
              <a:off x="275026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4" name="Freeform 34"/>
            <p:cNvSpPr/>
            <p:nvPr/>
          </p:nvSpPr>
          <p:spPr>
            <a:xfrm rot="-944927">
              <a:off x="13549952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5" name="Freeform 35"/>
            <p:cNvSpPr/>
            <p:nvPr/>
          </p:nvSpPr>
          <p:spPr>
            <a:xfrm rot="-944927">
              <a:off x="13549952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6" name="Freeform 36"/>
            <p:cNvSpPr/>
            <p:nvPr/>
          </p:nvSpPr>
          <p:spPr>
            <a:xfrm rot="-944927">
              <a:off x="13549952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7" name="Freeform 37"/>
            <p:cNvSpPr/>
            <p:nvPr/>
          </p:nvSpPr>
          <p:spPr>
            <a:xfrm rot="-944927">
              <a:off x="2405865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8" name="Freeform 38"/>
            <p:cNvSpPr/>
            <p:nvPr/>
          </p:nvSpPr>
          <p:spPr>
            <a:xfrm rot="-944927">
              <a:off x="2405865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9" name="Freeform 39"/>
            <p:cNvSpPr/>
            <p:nvPr/>
          </p:nvSpPr>
          <p:spPr>
            <a:xfrm rot="-944927">
              <a:off x="2405865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0" name="Freeform 40"/>
            <p:cNvSpPr/>
            <p:nvPr/>
          </p:nvSpPr>
          <p:spPr>
            <a:xfrm rot="1716936">
              <a:off x="4376737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1" name="Freeform 41"/>
            <p:cNvSpPr/>
            <p:nvPr/>
          </p:nvSpPr>
          <p:spPr>
            <a:xfrm rot="1716936">
              <a:off x="4376737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2" name="Freeform 42"/>
            <p:cNvSpPr/>
            <p:nvPr/>
          </p:nvSpPr>
          <p:spPr>
            <a:xfrm rot="1716936">
              <a:off x="4376737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3" name="Freeform 43"/>
            <p:cNvSpPr/>
            <p:nvPr/>
          </p:nvSpPr>
          <p:spPr>
            <a:xfrm rot="1716936">
              <a:off x="15176425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4" name="Freeform 44"/>
            <p:cNvSpPr/>
            <p:nvPr/>
          </p:nvSpPr>
          <p:spPr>
            <a:xfrm rot="1716936">
              <a:off x="15176425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5" name="Freeform 45"/>
            <p:cNvSpPr/>
            <p:nvPr/>
          </p:nvSpPr>
          <p:spPr>
            <a:xfrm rot="1716936">
              <a:off x="15176425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6" name="Freeform 46"/>
            <p:cNvSpPr/>
            <p:nvPr/>
          </p:nvSpPr>
          <p:spPr>
            <a:xfrm rot="-1666660">
              <a:off x="120548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7" name="Freeform 47"/>
            <p:cNvSpPr/>
            <p:nvPr/>
          </p:nvSpPr>
          <p:spPr>
            <a:xfrm rot="-1666660">
              <a:off x="120548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8" name="Freeform 48"/>
            <p:cNvSpPr/>
            <p:nvPr/>
          </p:nvSpPr>
          <p:spPr>
            <a:xfrm rot="-1666660">
              <a:off x="120548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9" name="Freeform 49"/>
            <p:cNvSpPr/>
            <p:nvPr/>
          </p:nvSpPr>
          <p:spPr>
            <a:xfrm rot="-1666660">
              <a:off x="12005171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0" name="Freeform 50"/>
            <p:cNvSpPr/>
            <p:nvPr/>
          </p:nvSpPr>
          <p:spPr>
            <a:xfrm rot="-1666660">
              <a:off x="12005171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1" name="Freeform 51"/>
            <p:cNvSpPr/>
            <p:nvPr/>
          </p:nvSpPr>
          <p:spPr>
            <a:xfrm rot="-1666660">
              <a:off x="12005171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2" name="Freeform 52"/>
            <p:cNvSpPr/>
            <p:nvPr/>
          </p:nvSpPr>
          <p:spPr>
            <a:xfrm rot="-1666660">
              <a:off x="2251387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3" name="Freeform 53"/>
            <p:cNvSpPr/>
            <p:nvPr/>
          </p:nvSpPr>
          <p:spPr>
            <a:xfrm rot="-1666660">
              <a:off x="2251387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4" name="Freeform 54"/>
            <p:cNvSpPr/>
            <p:nvPr/>
          </p:nvSpPr>
          <p:spPr>
            <a:xfrm rot="-1666660">
              <a:off x="2251387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5" name="Freeform 55"/>
            <p:cNvSpPr/>
            <p:nvPr/>
          </p:nvSpPr>
          <p:spPr>
            <a:xfrm rot="-2040604">
              <a:off x="8727886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6" name="Freeform 56"/>
            <p:cNvSpPr/>
            <p:nvPr/>
          </p:nvSpPr>
          <p:spPr>
            <a:xfrm rot="-2040604">
              <a:off x="8727886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7" name="Freeform 57"/>
            <p:cNvSpPr/>
            <p:nvPr/>
          </p:nvSpPr>
          <p:spPr>
            <a:xfrm rot="-2040604">
              <a:off x="8727886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8" name="Freeform 58"/>
            <p:cNvSpPr/>
            <p:nvPr/>
          </p:nvSpPr>
          <p:spPr>
            <a:xfrm rot="-2040604">
              <a:off x="19527574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9" name="Freeform 59"/>
            <p:cNvSpPr/>
            <p:nvPr/>
          </p:nvSpPr>
          <p:spPr>
            <a:xfrm rot="-2040604">
              <a:off x="19527574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0" name="Freeform 60"/>
            <p:cNvSpPr/>
            <p:nvPr/>
          </p:nvSpPr>
          <p:spPr>
            <a:xfrm rot="-2040604">
              <a:off x="19527574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61" name="Freeform 61"/>
          <p:cNvSpPr/>
          <p:nvPr/>
        </p:nvSpPr>
        <p:spPr>
          <a:xfrm rot="5885455">
            <a:off x="1077309" y="-1207886"/>
            <a:ext cx="6517463" cy="9112421"/>
          </a:xfrm>
          <a:custGeom>
            <a:avLst/>
            <a:gdLst/>
            <a:ahLst/>
            <a:cxnLst/>
            <a:rect l="l" t="t" r="r" b="b"/>
            <a:pathLst>
              <a:path w="10148129" h="16316518">
                <a:moveTo>
                  <a:pt x="0" y="0"/>
                </a:moveTo>
                <a:lnTo>
                  <a:pt x="10148129" y="0"/>
                </a:lnTo>
                <a:lnTo>
                  <a:pt x="10148129" y="16316518"/>
                </a:lnTo>
                <a:lnTo>
                  <a:pt x="0" y="1631651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77488" t="-6186" r="-1372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4" name="Freeform 64"/>
          <p:cNvSpPr/>
          <p:nvPr/>
        </p:nvSpPr>
        <p:spPr>
          <a:xfrm>
            <a:off x="3170651" y="694599"/>
            <a:ext cx="3943073" cy="1439373"/>
          </a:xfrm>
          <a:custGeom>
            <a:avLst/>
            <a:gdLst/>
            <a:ahLst/>
            <a:cxnLst/>
            <a:rect l="l" t="t" r="r" b="b"/>
            <a:pathLst>
              <a:path w="6410160" h="2878745">
                <a:moveTo>
                  <a:pt x="0" y="0"/>
                </a:moveTo>
                <a:lnTo>
                  <a:pt x="6410160" y="0"/>
                </a:lnTo>
                <a:lnTo>
                  <a:pt x="6410160" y="2878745"/>
                </a:lnTo>
                <a:lnTo>
                  <a:pt x="0" y="287874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8" name="TextBox 3">
            <a:extLst>
              <a:ext uri="{FF2B5EF4-FFF2-40B4-BE49-F238E27FC236}">
                <a16:creationId xmlns:a16="http://schemas.microsoft.com/office/drawing/2014/main" id="{537D361D-8A7E-4045-8991-3A7FE61B6A3B}"/>
              </a:ext>
            </a:extLst>
          </p:cNvPr>
          <p:cNvSpPr txBox="1"/>
          <p:nvPr/>
        </p:nvSpPr>
        <p:spPr bwMode="auto">
          <a:xfrm>
            <a:off x="2765805" y="865703"/>
            <a:ext cx="4896544" cy="1264980"/>
          </a:xfrm>
          <a:prstGeom prst="cloud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مثال 4</a:t>
            </a:r>
          </a:p>
        </p:txBody>
      </p:sp>
      <p:sp>
        <p:nvSpPr>
          <p:cNvPr id="69" name="Flowchart: Process 2">
            <a:extLst>
              <a:ext uri="{FF2B5EF4-FFF2-40B4-BE49-F238E27FC236}">
                <a16:creationId xmlns:a16="http://schemas.microsoft.com/office/drawing/2014/main" id="{EAC3D8EB-BEBF-4CCA-9CE3-7771261BC34B}"/>
              </a:ext>
            </a:extLst>
          </p:cNvPr>
          <p:cNvSpPr/>
          <p:nvPr/>
        </p:nvSpPr>
        <p:spPr>
          <a:xfrm>
            <a:off x="910729" y="2758179"/>
            <a:ext cx="7399977" cy="1217613"/>
          </a:xfrm>
          <a:prstGeom prst="flowChartProcess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EG" sz="4000" b="1" dirty="0">
                <a:solidFill>
                  <a:srgbClr val="9BBB59">
                    <a:lumMod val="50000"/>
                  </a:srgbClr>
                </a:solidFill>
              </a:rPr>
              <a:t>فأوجد قيمة المميز لكل معادلة فيما يأتي، ثم حدد عدد حلولها الحقيقية:</a:t>
            </a:r>
          </a:p>
        </p:txBody>
      </p:sp>
    </p:spTree>
    <p:extLst>
      <p:ext uri="{BB962C8B-B14F-4D97-AF65-F5344CB8AC3E}">
        <p14:creationId xmlns:p14="http://schemas.microsoft.com/office/powerpoint/2010/main" val="111986050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ربع نص 8">
            <a:extLst>
              <a:ext uri="{FF2B5EF4-FFF2-40B4-BE49-F238E27FC236}">
                <a16:creationId xmlns:a16="http://schemas.microsoft.com/office/drawing/2014/main" id="{C8EC6C3B-FB5C-6E17-FD5B-1702B83B8B84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949614" y="692696"/>
            <a:ext cx="4968875" cy="977255"/>
          </a:xfrm>
          <a:prstGeom prst="rect">
            <a:avLst/>
          </a:prstGeom>
          <a:blipFill>
            <a:blip r:embed="rId6"/>
            <a:stretch>
              <a:fillRect r="-1048"/>
            </a:stretch>
          </a:blip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ar-EG">
                <a:noFill/>
              </a:rPr>
              <a:t> </a:t>
            </a:r>
          </a:p>
        </p:txBody>
      </p:sp>
      <p:sp>
        <p:nvSpPr>
          <p:cNvPr id="55299" name="Rectangle 2">
            <a:extLst>
              <a:ext uri="{FF2B5EF4-FFF2-40B4-BE49-F238E27FC236}">
                <a16:creationId xmlns:a16="http://schemas.microsoft.com/office/drawing/2014/main" id="{33FA1025-D214-B503-A45E-892B7F7B25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87338" y="-1655763"/>
            <a:ext cx="9144001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>
              <a:spcBef>
                <a:spcPct val="0"/>
              </a:spcBef>
              <a:buFontTx/>
              <a:buNone/>
            </a:pPr>
            <a:endParaRPr lang="ar-EG" altLang="ar-EG" sz="1800">
              <a:latin typeface="Arial" panose="020B0604020202020204" pitchFamily="34" charset="0"/>
            </a:endParaRPr>
          </a:p>
        </p:txBody>
      </p:sp>
      <p:sp>
        <p:nvSpPr>
          <p:cNvPr id="55300" name="Rectangle 2">
            <a:extLst>
              <a:ext uri="{FF2B5EF4-FFF2-40B4-BE49-F238E27FC236}">
                <a16:creationId xmlns:a16="http://schemas.microsoft.com/office/drawing/2014/main" id="{09319C9B-DC7D-0B24-40E2-0C5A185737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87338" y="-1655763"/>
            <a:ext cx="9144001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>
              <a:spcBef>
                <a:spcPct val="0"/>
              </a:spcBef>
              <a:buFontTx/>
              <a:buNone/>
            </a:pPr>
            <a:endParaRPr lang="ar-EG" altLang="ar-EG" sz="1800">
              <a:latin typeface="Arial" panose="020B0604020202020204" pitchFamily="34" charset="0"/>
            </a:endParaRPr>
          </a:p>
        </p:txBody>
      </p:sp>
      <p:sp>
        <p:nvSpPr>
          <p:cNvPr id="55301" name="Rectangle 2">
            <a:extLst>
              <a:ext uri="{FF2B5EF4-FFF2-40B4-BE49-F238E27FC236}">
                <a16:creationId xmlns:a16="http://schemas.microsoft.com/office/drawing/2014/main" id="{9357C20E-690F-9EB9-9604-0B8E833ECC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87338" y="-1655763"/>
            <a:ext cx="9144001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>
              <a:spcBef>
                <a:spcPct val="0"/>
              </a:spcBef>
              <a:buFontTx/>
              <a:buNone/>
            </a:pPr>
            <a:endParaRPr lang="ar-EG" altLang="ar-EG" sz="1800">
              <a:latin typeface="Arial" panose="020B0604020202020204" pitchFamily="34" charset="0"/>
            </a:endParaRPr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AB7BE6A5-C6FD-C156-DF9A-E4B4B851AE49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 bwMode="auto">
          <a:xfrm>
            <a:off x="1259681" y="2132856"/>
            <a:ext cx="6624637" cy="3292120"/>
          </a:xfrm>
          <a:prstGeom prst="rect">
            <a:avLst/>
          </a:prstGeom>
          <a:blipFill>
            <a:blip r:embed="rId7"/>
            <a:stretch>
              <a:fillRect r="-3223" b="-7037"/>
            </a:stretch>
          </a:blipFill>
          <a:ln>
            <a:noFill/>
          </a:ln>
        </p:spPr>
        <p:txBody>
          <a:bodyPr/>
          <a:lstStyle/>
          <a:p>
            <a:r>
              <a:rPr lang="ar-EG">
                <a:noFill/>
              </a:rPr>
              <a:t> </a:t>
            </a:r>
          </a:p>
        </p:txBody>
      </p:sp>
    </p:spTree>
  </p:cSld>
  <p:clrMapOvr>
    <a:masterClrMapping/>
  </p:clrMapOvr>
  <p:transition spd="med">
    <p:comb/>
    <p:sndAc>
      <p:stSnd>
        <p:snd r:embed="rId3" name="newemai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92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192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4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5" dur="192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6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7" dur="192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8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ربع نص 8">
            <a:extLst>
              <a:ext uri="{FF2B5EF4-FFF2-40B4-BE49-F238E27FC236}">
                <a16:creationId xmlns:a16="http://schemas.microsoft.com/office/drawing/2014/main" id="{635F8B2F-343A-6A38-4284-CD81F22BE676}"/>
              </a:ext>
            </a:extLst>
          </p:cNvPr>
          <p:cNvSpPr txBox="1"/>
          <p:nvPr/>
        </p:nvSpPr>
        <p:spPr>
          <a:xfrm>
            <a:off x="2267744" y="837217"/>
            <a:ext cx="5976938" cy="6477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>
            <a:spAutoFit/>
          </a:bodyPr>
          <a:lstStyle/>
          <a:p>
            <a:pPr algn="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600" b="1" cap="small" dirty="0"/>
              <a:t>21) </a:t>
            </a:r>
            <a:r>
              <a:rPr lang="ar-SA" sz="3600" b="1" cap="small" dirty="0"/>
              <a:t>5</a:t>
            </a:r>
            <a:r>
              <a:rPr lang="en-US" sz="3600" b="1" cap="small" dirty="0"/>
              <a:t>,</a:t>
            </a:r>
            <a:r>
              <a:rPr lang="ar-SA" sz="3600" b="1" cap="small" dirty="0"/>
              <a:t>0</a:t>
            </a:r>
            <a:r>
              <a:rPr lang="ar-EG" sz="3600" b="1" cap="small" dirty="0"/>
              <a:t>س</a:t>
            </a:r>
            <a:r>
              <a:rPr lang="ar-EG" sz="3600" b="1" baseline="30000" dirty="0"/>
              <a:t>2</a:t>
            </a:r>
            <a:r>
              <a:rPr lang="ar-EG" sz="3600" b="1" cap="small" dirty="0"/>
              <a:t> – 2س = -2</a:t>
            </a:r>
            <a:endParaRPr lang="ar-SA" sz="2800" baseline="-25000" dirty="0">
              <a:solidFill>
                <a:srgbClr val="CC0066"/>
              </a:solidFill>
            </a:endParaRPr>
          </a:p>
        </p:txBody>
      </p:sp>
      <p:sp>
        <p:nvSpPr>
          <p:cNvPr id="57349" name="Rectangle 2">
            <a:extLst>
              <a:ext uri="{FF2B5EF4-FFF2-40B4-BE49-F238E27FC236}">
                <a16:creationId xmlns:a16="http://schemas.microsoft.com/office/drawing/2014/main" id="{E67639AC-5D4B-B6EE-B927-671102E9E4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>
              <a:spcBef>
                <a:spcPct val="0"/>
              </a:spcBef>
              <a:buFontTx/>
              <a:buNone/>
            </a:pPr>
            <a:endParaRPr lang="ar-EG" altLang="ar-EG" sz="1800">
              <a:latin typeface="Arial" panose="020B0604020202020204" pitchFamily="34" charset="0"/>
            </a:endParaRPr>
          </a:p>
        </p:txBody>
      </p:sp>
      <p:sp>
        <p:nvSpPr>
          <p:cNvPr id="57350" name="Rectangle 2">
            <a:extLst>
              <a:ext uri="{FF2B5EF4-FFF2-40B4-BE49-F238E27FC236}">
                <a16:creationId xmlns:a16="http://schemas.microsoft.com/office/drawing/2014/main" id="{79BB3248-6A72-D75D-6FCD-1CAD231762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>
              <a:spcBef>
                <a:spcPct val="0"/>
              </a:spcBef>
              <a:buFontTx/>
              <a:buNone/>
            </a:pPr>
            <a:endParaRPr lang="ar-EG" altLang="ar-EG" sz="1800">
              <a:latin typeface="Arial" panose="020B0604020202020204" pitchFamily="34" charset="0"/>
            </a:endParaRPr>
          </a:p>
        </p:txBody>
      </p:sp>
      <p:sp>
        <p:nvSpPr>
          <p:cNvPr id="57351" name="Rectangle 2">
            <a:extLst>
              <a:ext uri="{FF2B5EF4-FFF2-40B4-BE49-F238E27FC236}">
                <a16:creationId xmlns:a16="http://schemas.microsoft.com/office/drawing/2014/main" id="{AEACD12E-9758-583B-8168-BA41A13B49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>
              <a:spcBef>
                <a:spcPct val="0"/>
              </a:spcBef>
              <a:buFontTx/>
              <a:buNone/>
            </a:pPr>
            <a:endParaRPr lang="ar-EG" altLang="ar-EG" sz="1800">
              <a:latin typeface="Arial" panose="020B0604020202020204" pitchFamily="34" charset="0"/>
            </a:endParaRPr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FEDA60DF-AAA0-B4F1-2A12-4565B0A95F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8888" y="2420938"/>
            <a:ext cx="6624637" cy="255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4000" b="1">
                <a:latin typeface="Arial" panose="020B0604020202020204" pitchFamily="34" charset="0"/>
              </a:rPr>
              <a:t>0.5 س</a:t>
            </a:r>
            <a:r>
              <a:rPr lang="ar-EG" altLang="ar-EG" sz="4000" b="1" baseline="30000">
                <a:latin typeface="Arial" panose="020B0604020202020204" pitchFamily="34" charset="0"/>
              </a:rPr>
              <a:t>2</a:t>
            </a:r>
            <a:r>
              <a:rPr lang="ar-EG" altLang="ar-EG" sz="4000" b="1">
                <a:latin typeface="Arial" panose="020B0604020202020204" pitchFamily="34" charset="0"/>
              </a:rPr>
              <a:t> –2</a:t>
            </a:r>
            <a:r>
              <a:rPr lang="ar-EG" altLang="ar-EG" sz="4000" b="1"/>
              <a:t>س </a:t>
            </a:r>
            <a:r>
              <a:rPr lang="ar-EG" altLang="ar-EG" sz="4000" b="1">
                <a:latin typeface="Arial" panose="020B0604020202020204" pitchFamily="34" charset="0"/>
              </a:rPr>
              <a:t> +2 = 0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4000" b="1">
                <a:latin typeface="Arial" panose="020B0604020202020204" pitchFamily="34" charset="0"/>
              </a:rPr>
              <a:t>ب</a:t>
            </a:r>
            <a:r>
              <a:rPr lang="ar-EG" altLang="ar-EG" sz="4000" b="1" baseline="30000">
                <a:latin typeface="Arial" panose="020B0604020202020204" pitchFamily="34" charset="0"/>
              </a:rPr>
              <a:t>2</a:t>
            </a:r>
            <a:r>
              <a:rPr lang="ar-EG" altLang="ar-EG" sz="4000" b="1">
                <a:latin typeface="Arial" panose="020B0604020202020204" pitchFamily="34" charset="0"/>
              </a:rPr>
              <a:t> – 4أجـ = (-2)</a:t>
            </a:r>
            <a:r>
              <a:rPr lang="ar-EG" altLang="ar-EG" sz="4000" b="1" baseline="30000">
                <a:latin typeface="Arial" panose="020B0604020202020204" pitchFamily="34" charset="0"/>
              </a:rPr>
              <a:t>2</a:t>
            </a:r>
            <a:r>
              <a:rPr lang="ar-EG" altLang="ar-EG" sz="4000" b="1">
                <a:latin typeface="Arial" panose="020B0604020202020204" pitchFamily="34" charset="0"/>
              </a:rPr>
              <a:t>– 4×0.5×2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4000" b="1">
                <a:solidFill>
                  <a:srgbClr val="FF0000"/>
                </a:solidFill>
                <a:latin typeface="Arial" panose="020B0604020202020204" pitchFamily="34" charset="0"/>
              </a:rPr>
              <a:t>              = 0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ar-EG" altLang="ar-EG" sz="4000" b="1">
                <a:solidFill>
                  <a:srgbClr val="FF0000"/>
                </a:solidFill>
                <a:latin typeface="Arial" panose="020B0604020202020204" pitchFamily="34" charset="0"/>
              </a:rPr>
              <a:t>حل حقيقي واحد</a:t>
            </a:r>
            <a:endParaRPr lang="en-US" altLang="ar-EG" sz="40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comb/>
    <p:sndAc>
      <p:stSnd>
        <p:snd r:embed="rId3" name="newemai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92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192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4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5" dur="192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6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7" dur="192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8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>
            <a:extLst>
              <a:ext uri="{FF2B5EF4-FFF2-40B4-BE49-F238E27FC236}">
                <a16:creationId xmlns:a16="http://schemas.microsoft.com/office/drawing/2014/main" id="{843DADCE-36F1-583D-CDD7-423165157D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>
              <a:spcBef>
                <a:spcPct val="0"/>
              </a:spcBef>
              <a:buFontTx/>
              <a:buNone/>
            </a:pPr>
            <a:endParaRPr lang="ar-EG" altLang="ar-EG" sz="1800">
              <a:latin typeface="Arial" panose="020B0604020202020204" pitchFamily="34" charset="0"/>
            </a:endParaRPr>
          </a:p>
        </p:txBody>
      </p:sp>
      <p:sp>
        <p:nvSpPr>
          <p:cNvPr id="59395" name="Rectangle 2">
            <a:extLst>
              <a:ext uri="{FF2B5EF4-FFF2-40B4-BE49-F238E27FC236}">
                <a16:creationId xmlns:a16="http://schemas.microsoft.com/office/drawing/2014/main" id="{62440D43-A117-63C2-191A-832AB8B619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>
              <a:spcBef>
                <a:spcPct val="0"/>
              </a:spcBef>
              <a:buFontTx/>
              <a:buNone/>
            </a:pPr>
            <a:endParaRPr lang="ar-EG" altLang="ar-EG" sz="1800">
              <a:latin typeface="Arial" panose="020B0604020202020204" pitchFamily="34" charset="0"/>
            </a:endParaRPr>
          </a:p>
        </p:txBody>
      </p:sp>
      <p:sp>
        <p:nvSpPr>
          <p:cNvPr id="59396" name="Rectangle 2">
            <a:extLst>
              <a:ext uri="{FF2B5EF4-FFF2-40B4-BE49-F238E27FC236}">
                <a16:creationId xmlns:a16="http://schemas.microsoft.com/office/drawing/2014/main" id="{9D8D8EE6-EFD6-C875-B982-83D8BA5663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>
              <a:spcBef>
                <a:spcPct val="0"/>
              </a:spcBef>
              <a:buFontTx/>
              <a:buNone/>
            </a:pPr>
            <a:endParaRPr lang="ar-EG" altLang="ar-EG" sz="1800">
              <a:latin typeface="Arial" panose="020B0604020202020204" pitchFamily="34" charset="0"/>
            </a:endParaRPr>
          </a:p>
        </p:txBody>
      </p:sp>
      <p:sp>
        <p:nvSpPr>
          <p:cNvPr id="7" name="مربع نص 8">
            <a:extLst>
              <a:ext uri="{FF2B5EF4-FFF2-40B4-BE49-F238E27FC236}">
                <a16:creationId xmlns:a16="http://schemas.microsoft.com/office/drawing/2014/main" id="{68D36818-B8BE-3141-840A-F1FEF5E7E6E8}"/>
              </a:ext>
            </a:extLst>
          </p:cNvPr>
          <p:cNvSpPr txBox="1"/>
          <p:nvPr/>
        </p:nvSpPr>
        <p:spPr>
          <a:xfrm>
            <a:off x="2051720" y="1124744"/>
            <a:ext cx="5976938" cy="6477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>
            <a:spAutoFit/>
          </a:bodyPr>
          <a:lstStyle/>
          <a:p>
            <a:pPr algn="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600" b="1" cap="small" dirty="0"/>
              <a:t>22) 2</a:t>
            </a:r>
            <a:r>
              <a:rPr lang="en-US" sz="3600" b="1" cap="small" dirty="0"/>
              <a:t>,</a:t>
            </a:r>
            <a:r>
              <a:rPr lang="ar-SA" sz="3600" b="1" cap="small" dirty="0"/>
              <a:t>0</a:t>
            </a:r>
            <a:r>
              <a:rPr lang="ar-EG" sz="3600" b="1" cap="small" dirty="0"/>
              <a:t>س</a:t>
            </a:r>
            <a:r>
              <a:rPr lang="ar-EG" sz="3600" b="1" baseline="30000" dirty="0"/>
              <a:t>2</a:t>
            </a:r>
            <a:r>
              <a:rPr lang="ar-EG" sz="3600" b="1" cap="small" dirty="0"/>
              <a:t> – 1.5س +2.9 =0</a:t>
            </a:r>
            <a:endParaRPr lang="ar-SA" sz="2800" baseline="-25000" dirty="0">
              <a:solidFill>
                <a:srgbClr val="CC0066"/>
              </a:solidFill>
            </a:endParaRPr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CE10AA86-8786-775D-DDEC-41FF9A44C6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2420938"/>
            <a:ext cx="6985000" cy="255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4000" b="1">
                <a:latin typeface="Arial" panose="020B0604020202020204" pitchFamily="34" charset="0"/>
              </a:rPr>
              <a:t>0.2 س</a:t>
            </a:r>
            <a:r>
              <a:rPr lang="ar-EG" altLang="ar-EG" sz="4000" b="1" baseline="30000">
                <a:latin typeface="Arial" panose="020B0604020202020204" pitchFamily="34" charset="0"/>
              </a:rPr>
              <a:t>2</a:t>
            </a:r>
            <a:r>
              <a:rPr lang="ar-EG" altLang="ar-EG" sz="4000" b="1">
                <a:latin typeface="Arial" panose="020B0604020202020204" pitchFamily="34" charset="0"/>
              </a:rPr>
              <a:t> –1.5</a:t>
            </a:r>
            <a:r>
              <a:rPr lang="ar-EG" altLang="ar-EG" sz="4000" b="1"/>
              <a:t>س </a:t>
            </a:r>
            <a:r>
              <a:rPr lang="ar-EG" altLang="ar-EG" sz="4000" b="1">
                <a:latin typeface="Arial" panose="020B0604020202020204" pitchFamily="34" charset="0"/>
              </a:rPr>
              <a:t> + 2.9 = 0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4000" b="1">
                <a:latin typeface="Arial" panose="020B0604020202020204" pitchFamily="34" charset="0"/>
              </a:rPr>
              <a:t>ب</a:t>
            </a:r>
            <a:r>
              <a:rPr lang="ar-EG" altLang="ar-EG" sz="4000" b="1" baseline="30000">
                <a:latin typeface="Arial" panose="020B0604020202020204" pitchFamily="34" charset="0"/>
              </a:rPr>
              <a:t>2</a:t>
            </a:r>
            <a:r>
              <a:rPr lang="ar-EG" altLang="ar-EG" sz="4000" b="1">
                <a:latin typeface="Arial" panose="020B0604020202020204" pitchFamily="34" charset="0"/>
              </a:rPr>
              <a:t> – 4أجـ = (-1.5)</a:t>
            </a:r>
            <a:r>
              <a:rPr lang="ar-EG" altLang="ar-EG" sz="4000" b="1" baseline="30000">
                <a:latin typeface="Arial" panose="020B0604020202020204" pitchFamily="34" charset="0"/>
              </a:rPr>
              <a:t>2</a:t>
            </a:r>
            <a:r>
              <a:rPr lang="ar-EG" altLang="ar-EG" sz="4000" b="1">
                <a:latin typeface="Arial" panose="020B0604020202020204" pitchFamily="34" charset="0"/>
              </a:rPr>
              <a:t>– 4×0.2×2.9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4000" b="1">
                <a:solidFill>
                  <a:srgbClr val="FF0000"/>
                </a:solidFill>
                <a:latin typeface="Arial" panose="020B0604020202020204" pitchFamily="34" charset="0"/>
              </a:rPr>
              <a:t>              = - 0.07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ar-EG" altLang="ar-EG" sz="4000" b="1">
                <a:solidFill>
                  <a:srgbClr val="FF0000"/>
                </a:solidFill>
                <a:latin typeface="Arial" panose="020B0604020202020204" pitchFamily="34" charset="0"/>
              </a:rPr>
              <a:t>لا يوجد حلول حقيقية</a:t>
            </a:r>
            <a:endParaRPr lang="en-US" altLang="ar-EG" sz="40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comb/>
    <p:sndAc>
      <p:stSnd>
        <p:snd r:embed="rId3" name="newemai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92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192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4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5" dur="192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6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7" dur="192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8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3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59552" y="500508"/>
            <a:ext cx="9663104" cy="5856984"/>
            <a:chOff x="0" y="0"/>
            <a:chExt cx="25768276" cy="15618623"/>
          </a:xfrm>
        </p:grpSpPr>
        <p:sp>
          <p:nvSpPr>
            <p:cNvPr id="3" name="Freeform 3"/>
            <p:cNvSpPr/>
            <p:nvPr/>
          </p:nvSpPr>
          <p:spPr>
            <a:xfrm rot="991718">
              <a:off x="5482633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" name="Freeform 4"/>
            <p:cNvSpPr/>
            <p:nvPr/>
          </p:nvSpPr>
          <p:spPr>
            <a:xfrm rot="991718">
              <a:off x="5482633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" name="Freeform 5"/>
            <p:cNvSpPr/>
            <p:nvPr/>
          </p:nvSpPr>
          <p:spPr>
            <a:xfrm rot="991718">
              <a:off x="16282321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" name="Freeform 6"/>
            <p:cNvSpPr/>
            <p:nvPr/>
          </p:nvSpPr>
          <p:spPr>
            <a:xfrm rot="991718">
              <a:off x="16282321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7" name="Freeform 7"/>
            <p:cNvSpPr/>
            <p:nvPr/>
          </p:nvSpPr>
          <p:spPr>
            <a:xfrm rot="943121">
              <a:off x="5903178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8" name="Freeform 8"/>
            <p:cNvSpPr/>
            <p:nvPr/>
          </p:nvSpPr>
          <p:spPr>
            <a:xfrm rot="943121">
              <a:off x="5903178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9" name="Freeform 9"/>
            <p:cNvSpPr/>
            <p:nvPr/>
          </p:nvSpPr>
          <p:spPr>
            <a:xfrm rot="943121">
              <a:off x="5903178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0" name="Freeform 10"/>
            <p:cNvSpPr/>
            <p:nvPr/>
          </p:nvSpPr>
          <p:spPr>
            <a:xfrm rot="943121">
              <a:off x="16702866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1" name="Freeform 11"/>
            <p:cNvSpPr/>
            <p:nvPr/>
          </p:nvSpPr>
          <p:spPr>
            <a:xfrm rot="943121">
              <a:off x="16702866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2" name="Freeform 12"/>
            <p:cNvSpPr/>
            <p:nvPr/>
          </p:nvSpPr>
          <p:spPr>
            <a:xfrm rot="943121">
              <a:off x="16702866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10799688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10799688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2130839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2130839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9" name="Freeform 19"/>
            <p:cNvSpPr/>
            <p:nvPr/>
          </p:nvSpPr>
          <p:spPr>
            <a:xfrm rot="-3154894">
              <a:off x="239022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0" name="Freeform 20"/>
            <p:cNvSpPr/>
            <p:nvPr/>
          </p:nvSpPr>
          <p:spPr>
            <a:xfrm rot="-3154894">
              <a:off x="239022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1" name="Freeform 21"/>
            <p:cNvSpPr/>
            <p:nvPr/>
          </p:nvSpPr>
          <p:spPr>
            <a:xfrm rot="-3154894">
              <a:off x="13189911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2" name="Freeform 22"/>
            <p:cNvSpPr/>
            <p:nvPr/>
          </p:nvSpPr>
          <p:spPr>
            <a:xfrm rot="-3154894">
              <a:off x="13189911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3" name="Freeform 23"/>
            <p:cNvSpPr/>
            <p:nvPr/>
          </p:nvSpPr>
          <p:spPr>
            <a:xfrm rot="-3154894">
              <a:off x="2369861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4" name="Freeform 24"/>
            <p:cNvSpPr/>
            <p:nvPr/>
          </p:nvSpPr>
          <p:spPr>
            <a:xfrm rot="-3154894">
              <a:off x="2369861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5" name="Freeform 25"/>
            <p:cNvSpPr/>
            <p:nvPr/>
          </p:nvSpPr>
          <p:spPr>
            <a:xfrm rot="2383747">
              <a:off x="7660349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6" name="Freeform 26"/>
            <p:cNvSpPr/>
            <p:nvPr/>
          </p:nvSpPr>
          <p:spPr>
            <a:xfrm rot="2383747">
              <a:off x="7660349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7" name="Freeform 27"/>
            <p:cNvSpPr/>
            <p:nvPr/>
          </p:nvSpPr>
          <p:spPr>
            <a:xfrm rot="2383747">
              <a:off x="7660349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8" name="Freeform 28"/>
            <p:cNvSpPr/>
            <p:nvPr/>
          </p:nvSpPr>
          <p:spPr>
            <a:xfrm rot="2383747">
              <a:off x="18460038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9" name="Freeform 29"/>
            <p:cNvSpPr/>
            <p:nvPr/>
          </p:nvSpPr>
          <p:spPr>
            <a:xfrm rot="2383747">
              <a:off x="18460038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0" name="Freeform 30"/>
            <p:cNvSpPr/>
            <p:nvPr/>
          </p:nvSpPr>
          <p:spPr>
            <a:xfrm rot="2383747">
              <a:off x="18460038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1" name="Freeform 31"/>
            <p:cNvSpPr/>
            <p:nvPr/>
          </p:nvSpPr>
          <p:spPr>
            <a:xfrm rot="-944927">
              <a:off x="275026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2" name="Freeform 32"/>
            <p:cNvSpPr/>
            <p:nvPr/>
          </p:nvSpPr>
          <p:spPr>
            <a:xfrm rot="-944927">
              <a:off x="275026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3" name="Freeform 33"/>
            <p:cNvSpPr/>
            <p:nvPr/>
          </p:nvSpPr>
          <p:spPr>
            <a:xfrm rot="-944927">
              <a:off x="275026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4" name="Freeform 34"/>
            <p:cNvSpPr/>
            <p:nvPr/>
          </p:nvSpPr>
          <p:spPr>
            <a:xfrm rot="-944927">
              <a:off x="13549952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5" name="Freeform 35"/>
            <p:cNvSpPr/>
            <p:nvPr/>
          </p:nvSpPr>
          <p:spPr>
            <a:xfrm rot="-944927">
              <a:off x="13549952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6" name="Freeform 36"/>
            <p:cNvSpPr/>
            <p:nvPr/>
          </p:nvSpPr>
          <p:spPr>
            <a:xfrm rot="-944927">
              <a:off x="13549952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7" name="Freeform 37"/>
            <p:cNvSpPr/>
            <p:nvPr/>
          </p:nvSpPr>
          <p:spPr>
            <a:xfrm rot="-944927">
              <a:off x="2405865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8" name="Freeform 38"/>
            <p:cNvSpPr/>
            <p:nvPr/>
          </p:nvSpPr>
          <p:spPr>
            <a:xfrm rot="-944927">
              <a:off x="2405865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9" name="Freeform 39"/>
            <p:cNvSpPr/>
            <p:nvPr/>
          </p:nvSpPr>
          <p:spPr>
            <a:xfrm rot="-944927">
              <a:off x="2405865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0" name="Freeform 40"/>
            <p:cNvSpPr/>
            <p:nvPr/>
          </p:nvSpPr>
          <p:spPr>
            <a:xfrm rot="1716936">
              <a:off x="4376737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1" name="Freeform 41"/>
            <p:cNvSpPr/>
            <p:nvPr/>
          </p:nvSpPr>
          <p:spPr>
            <a:xfrm rot="1716936">
              <a:off x="4376737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2" name="Freeform 42"/>
            <p:cNvSpPr/>
            <p:nvPr/>
          </p:nvSpPr>
          <p:spPr>
            <a:xfrm rot="1716936">
              <a:off x="4376737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3" name="Freeform 43"/>
            <p:cNvSpPr/>
            <p:nvPr/>
          </p:nvSpPr>
          <p:spPr>
            <a:xfrm rot="1716936">
              <a:off x="15176425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4" name="Freeform 44"/>
            <p:cNvSpPr/>
            <p:nvPr/>
          </p:nvSpPr>
          <p:spPr>
            <a:xfrm rot="1716936">
              <a:off x="15176425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5" name="Freeform 45"/>
            <p:cNvSpPr/>
            <p:nvPr/>
          </p:nvSpPr>
          <p:spPr>
            <a:xfrm rot="1716936">
              <a:off x="15176425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6" name="Freeform 46"/>
            <p:cNvSpPr/>
            <p:nvPr/>
          </p:nvSpPr>
          <p:spPr>
            <a:xfrm rot="-1666660">
              <a:off x="120548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7" name="Freeform 47"/>
            <p:cNvSpPr/>
            <p:nvPr/>
          </p:nvSpPr>
          <p:spPr>
            <a:xfrm rot="-1666660">
              <a:off x="120548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8" name="Freeform 48"/>
            <p:cNvSpPr/>
            <p:nvPr/>
          </p:nvSpPr>
          <p:spPr>
            <a:xfrm rot="-1666660">
              <a:off x="120548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9" name="Freeform 49"/>
            <p:cNvSpPr/>
            <p:nvPr/>
          </p:nvSpPr>
          <p:spPr>
            <a:xfrm rot="-1666660">
              <a:off x="12005171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0" name="Freeform 50"/>
            <p:cNvSpPr/>
            <p:nvPr/>
          </p:nvSpPr>
          <p:spPr>
            <a:xfrm rot="-1666660">
              <a:off x="12005171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1" name="Freeform 51"/>
            <p:cNvSpPr/>
            <p:nvPr/>
          </p:nvSpPr>
          <p:spPr>
            <a:xfrm rot="-1666660">
              <a:off x="12005171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2" name="Freeform 52"/>
            <p:cNvSpPr/>
            <p:nvPr/>
          </p:nvSpPr>
          <p:spPr>
            <a:xfrm rot="-1666660">
              <a:off x="2251387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3" name="Freeform 53"/>
            <p:cNvSpPr/>
            <p:nvPr/>
          </p:nvSpPr>
          <p:spPr>
            <a:xfrm rot="-1666660">
              <a:off x="2251387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4" name="Freeform 54"/>
            <p:cNvSpPr/>
            <p:nvPr/>
          </p:nvSpPr>
          <p:spPr>
            <a:xfrm rot="-1666660">
              <a:off x="2251387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5" name="Freeform 55"/>
            <p:cNvSpPr/>
            <p:nvPr/>
          </p:nvSpPr>
          <p:spPr>
            <a:xfrm rot="-2040604">
              <a:off x="8727886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6" name="Freeform 56"/>
            <p:cNvSpPr/>
            <p:nvPr/>
          </p:nvSpPr>
          <p:spPr>
            <a:xfrm rot="-2040604">
              <a:off x="8727886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7" name="Freeform 57"/>
            <p:cNvSpPr/>
            <p:nvPr/>
          </p:nvSpPr>
          <p:spPr>
            <a:xfrm rot="-2040604">
              <a:off x="8727886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8" name="Freeform 58"/>
            <p:cNvSpPr/>
            <p:nvPr/>
          </p:nvSpPr>
          <p:spPr>
            <a:xfrm rot="-2040604">
              <a:off x="19527574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9" name="Freeform 59"/>
            <p:cNvSpPr/>
            <p:nvPr/>
          </p:nvSpPr>
          <p:spPr>
            <a:xfrm rot="-2040604">
              <a:off x="19527574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0" name="Freeform 60"/>
            <p:cNvSpPr/>
            <p:nvPr/>
          </p:nvSpPr>
          <p:spPr>
            <a:xfrm rot="-2040604">
              <a:off x="19527574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61" name="Freeform 61"/>
          <p:cNvSpPr/>
          <p:nvPr/>
        </p:nvSpPr>
        <p:spPr>
          <a:xfrm rot="815528">
            <a:off x="-2331032" y="-2817996"/>
            <a:ext cx="9765048" cy="9321183"/>
          </a:xfrm>
          <a:custGeom>
            <a:avLst/>
            <a:gdLst/>
            <a:ahLst/>
            <a:cxnLst/>
            <a:rect l="l" t="t" r="r" b="b"/>
            <a:pathLst>
              <a:path w="19530096" h="18642365">
                <a:moveTo>
                  <a:pt x="0" y="0"/>
                </a:moveTo>
                <a:lnTo>
                  <a:pt x="19530096" y="0"/>
                </a:lnTo>
                <a:lnTo>
                  <a:pt x="19530096" y="18642365"/>
                </a:lnTo>
                <a:lnTo>
                  <a:pt x="0" y="1864236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2" name="Freeform 62"/>
          <p:cNvSpPr/>
          <p:nvPr/>
        </p:nvSpPr>
        <p:spPr>
          <a:xfrm rot="-905540" flipH="1">
            <a:off x="6825294" y="1141904"/>
            <a:ext cx="1374105" cy="2769681"/>
          </a:xfrm>
          <a:custGeom>
            <a:avLst/>
            <a:gdLst/>
            <a:ahLst/>
            <a:cxnLst/>
            <a:rect l="l" t="t" r="r" b="b"/>
            <a:pathLst>
              <a:path w="2748210" h="5539361">
                <a:moveTo>
                  <a:pt x="2748210" y="0"/>
                </a:moveTo>
                <a:lnTo>
                  <a:pt x="0" y="0"/>
                </a:lnTo>
                <a:lnTo>
                  <a:pt x="0" y="5539361"/>
                </a:lnTo>
                <a:lnTo>
                  <a:pt x="2748210" y="5539361"/>
                </a:lnTo>
                <a:lnTo>
                  <a:pt x="274821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5" name="Freeform 65"/>
          <p:cNvSpPr/>
          <p:nvPr/>
        </p:nvSpPr>
        <p:spPr>
          <a:xfrm rot="5473587">
            <a:off x="5384424" y="4330061"/>
            <a:ext cx="254907" cy="1685336"/>
          </a:xfrm>
          <a:custGeom>
            <a:avLst/>
            <a:gdLst/>
            <a:ahLst/>
            <a:cxnLst/>
            <a:rect l="l" t="t" r="r" b="b"/>
            <a:pathLst>
              <a:path w="509814" h="3370672">
                <a:moveTo>
                  <a:pt x="0" y="0"/>
                </a:moveTo>
                <a:lnTo>
                  <a:pt x="509814" y="0"/>
                </a:lnTo>
                <a:lnTo>
                  <a:pt x="509814" y="3370672"/>
                </a:lnTo>
                <a:lnTo>
                  <a:pt x="0" y="337067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6" name="Freeform 66"/>
          <p:cNvSpPr/>
          <p:nvPr/>
        </p:nvSpPr>
        <p:spPr>
          <a:xfrm rot="-565416">
            <a:off x="6357487" y="1923637"/>
            <a:ext cx="254907" cy="1685336"/>
          </a:xfrm>
          <a:custGeom>
            <a:avLst/>
            <a:gdLst/>
            <a:ahLst/>
            <a:cxnLst/>
            <a:rect l="l" t="t" r="r" b="b"/>
            <a:pathLst>
              <a:path w="509814" h="3370672">
                <a:moveTo>
                  <a:pt x="0" y="0"/>
                </a:moveTo>
                <a:lnTo>
                  <a:pt x="509815" y="0"/>
                </a:lnTo>
                <a:lnTo>
                  <a:pt x="509815" y="3370672"/>
                </a:lnTo>
                <a:lnTo>
                  <a:pt x="0" y="337067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7" name="Freeform 67"/>
          <p:cNvSpPr/>
          <p:nvPr/>
        </p:nvSpPr>
        <p:spPr>
          <a:xfrm rot="3364667">
            <a:off x="5084084" y="3677288"/>
            <a:ext cx="1276408" cy="1276408"/>
          </a:xfrm>
          <a:custGeom>
            <a:avLst/>
            <a:gdLst/>
            <a:ahLst/>
            <a:cxnLst/>
            <a:rect l="l" t="t" r="r" b="b"/>
            <a:pathLst>
              <a:path w="2552815" h="2552815">
                <a:moveTo>
                  <a:pt x="0" y="0"/>
                </a:moveTo>
                <a:lnTo>
                  <a:pt x="2552815" y="0"/>
                </a:lnTo>
                <a:lnTo>
                  <a:pt x="2552815" y="2552815"/>
                </a:lnTo>
                <a:lnTo>
                  <a:pt x="0" y="255281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8" name="Freeform 68"/>
          <p:cNvSpPr/>
          <p:nvPr/>
        </p:nvSpPr>
        <p:spPr>
          <a:xfrm rot="9572912">
            <a:off x="5834246" y="3055844"/>
            <a:ext cx="1828800" cy="970738"/>
          </a:xfrm>
          <a:custGeom>
            <a:avLst/>
            <a:gdLst/>
            <a:ahLst/>
            <a:cxnLst/>
            <a:rect l="l" t="t" r="r" b="b"/>
            <a:pathLst>
              <a:path w="3657600" h="1941475">
                <a:moveTo>
                  <a:pt x="0" y="0"/>
                </a:moveTo>
                <a:lnTo>
                  <a:pt x="3657600" y="0"/>
                </a:lnTo>
                <a:lnTo>
                  <a:pt x="3657600" y="1941475"/>
                </a:lnTo>
                <a:lnTo>
                  <a:pt x="0" y="194147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9" name="Freeform 82">
            <a:extLst>
              <a:ext uri="{FF2B5EF4-FFF2-40B4-BE49-F238E27FC236}">
                <a16:creationId xmlns:a16="http://schemas.microsoft.com/office/drawing/2014/main" id="{2C374660-B72D-FD73-C943-9201A5578490}"/>
              </a:ext>
            </a:extLst>
          </p:cNvPr>
          <p:cNvSpPr/>
          <p:nvPr/>
        </p:nvSpPr>
        <p:spPr>
          <a:xfrm>
            <a:off x="-815730" y="1640342"/>
            <a:ext cx="6125351" cy="2766865"/>
          </a:xfrm>
          <a:custGeom>
            <a:avLst/>
            <a:gdLst/>
            <a:ahLst/>
            <a:cxnLst/>
            <a:rect l="l" t="t" r="r" b="b"/>
            <a:pathLst>
              <a:path w="1230934" h="514754">
                <a:moveTo>
                  <a:pt x="0" y="0"/>
                </a:moveTo>
                <a:lnTo>
                  <a:pt x="1230934" y="0"/>
                </a:lnTo>
                <a:lnTo>
                  <a:pt x="1230934" y="514754"/>
                </a:lnTo>
                <a:lnTo>
                  <a:pt x="0" y="5147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70" name="TextBox 3">
            <a:extLst>
              <a:ext uri="{FF2B5EF4-FFF2-40B4-BE49-F238E27FC236}">
                <a16:creationId xmlns:a16="http://schemas.microsoft.com/office/drawing/2014/main" id="{5D82DC1D-6685-4DA7-8C62-669040C9927F}"/>
              </a:ext>
            </a:extLst>
          </p:cNvPr>
          <p:cNvSpPr txBox="1"/>
          <p:nvPr/>
        </p:nvSpPr>
        <p:spPr bwMode="auto">
          <a:xfrm>
            <a:off x="-1652218" y="2206326"/>
            <a:ext cx="7924746" cy="1405533"/>
          </a:xfrm>
          <a:prstGeom prst="cloud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EG" sz="5400" b="1" dirty="0">
                <a:solidFill>
                  <a:srgbClr val="FDD336"/>
                </a:solidFill>
                <a:cs typeface="Times New Roman" panose="02020603050405020304" pitchFamily="18" charset="0"/>
              </a:rPr>
              <a:t>الربط مع الحياة</a:t>
            </a:r>
          </a:p>
        </p:txBody>
      </p:sp>
    </p:spTree>
    <p:extLst>
      <p:ext uri="{BB962C8B-B14F-4D97-AF65-F5344CB8AC3E}">
        <p14:creationId xmlns:p14="http://schemas.microsoft.com/office/powerpoint/2010/main" val="402487656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C9EB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94765" y="489175"/>
            <a:ext cx="9663104" cy="5856984"/>
            <a:chOff x="0" y="0"/>
            <a:chExt cx="25768276" cy="15618623"/>
          </a:xfrm>
        </p:grpSpPr>
        <p:sp>
          <p:nvSpPr>
            <p:cNvPr id="3" name="Freeform 3"/>
            <p:cNvSpPr/>
            <p:nvPr/>
          </p:nvSpPr>
          <p:spPr>
            <a:xfrm rot="991718">
              <a:off x="5482633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" name="Freeform 4"/>
            <p:cNvSpPr/>
            <p:nvPr/>
          </p:nvSpPr>
          <p:spPr>
            <a:xfrm rot="991718">
              <a:off x="5482633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" name="Freeform 5"/>
            <p:cNvSpPr/>
            <p:nvPr/>
          </p:nvSpPr>
          <p:spPr>
            <a:xfrm rot="991718">
              <a:off x="16282321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" name="Freeform 6"/>
            <p:cNvSpPr/>
            <p:nvPr/>
          </p:nvSpPr>
          <p:spPr>
            <a:xfrm rot="991718">
              <a:off x="16282321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7" name="Freeform 7"/>
            <p:cNvSpPr/>
            <p:nvPr/>
          </p:nvSpPr>
          <p:spPr>
            <a:xfrm rot="943121">
              <a:off x="5903178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8" name="Freeform 8"/>
            <p:cNvSpPr/>
            <p:nvPr/>
          </p:nvSpPr>
          <p:spPr>
            <a:xfrm rot="943121">
              <a:off x="5903178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9" name="Freeform 9"/>
            <p:cNvSpPr/>
            <p:nvPr/>
          </p:nvSpPr>
          <p:spPr>
            <a:xfrm rot="943121">
              <a:off x="5903178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0" name="Freeform 10"/>
            <p:cNvSpPr/>
            <p:nvPr/>
          </p:nvSpPr>
          <p:spPr>
            <a:xfrm rot="943121">
              <a:off x="16702866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1" name="Freeform 11"/>
            <p:cNvSpPr/>
            <p:nvPr/>
          </p:nvSpPr>
          <p:spPr>
            <a:xfrm rot="943121">
              <a:off x="16702866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2" name="Freeform 12"/>
            <p:cNvSpPr/>
            <p:nvPr/>
          </p:nvSpPr>
          <p:spPr>
            <a:xfrm rot="943121">
              <a:off x="16702866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10799688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10799688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2130839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2130839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9" name="Freeform 19"/>
            <p:cNvSpPr/>
            <p:nvPr/>
          </p:nvSpPr>
          <p:spPr>
            <a:xfrm rot="-3154894">
              <a:off x="239022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0" name="Freeform 20"/>
            <p:cNvSpPr/>
            <p:nvPr/>
          </p:nvSpPr>
          <p:spPr>
            <a:xfrm rot="-3154894">
              <a:off x="239022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1" name="Freeform 21"/>
            <p:cNvSpPr/>
            <p:nvPr/>
          </p:nvSpPr>
          <p:spPr>
            <a:xfrm rot="-3154894">
              <a:off x="13189911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2" name="Freeform 22"/>
            <p:cNvSpPr/>
            <p:nvPr/>
          </p:nvSpPr>
          <p:spPr>
            <a:xfrm rot="-3154894">
              <a:off x="13189911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3" name="Freeform 23"/>
            <p:cNvSpPr/>
            <p:nvPr/>
          </p:nvSpPr>
          <p:spPr>
            <a:xfrm rot="-3154894">
              <a:off x="2369861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4" name="Freeform 24"/>
            <p:cNvSpPr/>
            <p:nvPr/>
          </p:nvSpPr>
          <p:spPr>
            <a:xfrm rot="-3154894">
              <a:off x="2369861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5" name="Freeform 25"/>
            <p:cNvSpPr/>
            <p:nvPr/>
          </p:nvSpPr>
          <p:spPr>
            <a:xfrm rot="2383747">
              <a:off x="7660349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6" name="Freeform 26"/>
            <p:cNvSpPr/>
            <p:nvPr/>
          </p:nvSpPr>
          <p:spPr>
            <a:xfrm rot="2383747">
              <a:off x="7660349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7" name="Freeform 27"/>
            <p:cNvSpPr/>
            <p:nvPr/>
          </p:nvSpPr>
          <p:spPr>
            <a:xfrm rot="2383747">
              <a:off x="7660349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8" name="Freeform 28"/>
            <p:cNvSpPr/>
            <p:nvPr/>
          </p:nvSpPr>
          <p:spPr>
            <a:xfrm rot="2383747">
              <a:off x="18460038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9" name="Freeform 29"/>
            <p:cNvSpPr/>
            <p:nvPr/>
          </p:nvSpPr>
          <p:spPr>
            <a:xfrm rot="2383747">
              <a:off x="18460038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0" name="Freeform 30"/>
            <p:cNvSpPr/>
            <p:nvPr/>
          </p:nvSpPr>
          <p:spPr>
            <a:xfrm rot="2383747">
              <a:off x="18460038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1" name="Freeform 31"/>
            <p:cNvSpPr/>
            <p:nvPr/>
          </p:nvSpPr>
          <p:spPr>
            <a:xfrm rot="-944927">
              <a:off x="275026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2" name="Freeform 32"/>
            <p:cNvSpPr/>
            <p:nvPr/>
          </p:nvSpPr>
          <p:spPr>
            <a:xfrm rot="-944927">
              <a:off x="275026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3" name="Freeform 33"/>
            <p:cNvSpPr/>
            <p:nvPr/>
          </p:nvSpPr>
          <p:spPr>
            <a:xfrm rot="-944927">
              <a:off x="275026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4" name="Freeform 34"/>
            <p:cNvSpPr/>
            <p:nvPr/>
          </p:nvSpPr>
          <p:spPr>
            <a:xfrm rot="-944927">
              <a:off x="13549952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5" name="Freeform 35"/>
            <p:cNvSpPr/>
            <p:nvPr/>
          </p:nvSpPr>
          <p:spPr>
            <a:xfrm rot="-944927">
              <a:off x="13549952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6" name="Freeform 36"/>
            <p:cNvSpPr/>
            <p:nvPr/>
          </p:nvSpPr>
          <p:spPr>
            <a:xfrm rot="-944927">
              <a:off x="13549952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7" name="Freeform 37"/>
            <p:cNvSpPr/>
            <p:nvPr/>
          </p:nvSpPr>
          <p:spPr>
            <a:xfrm rot="-944927">
              <a:off x="2405865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8" name="Freeform 38"/>
            <p:cNvSpPr/>
            <p:nvPr/>
          </p:nvSpPr>
          <p:spPr>
            <a:xfrm rot="-944927">
              <a:off x="2405865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9" name="Freeform 39"/>
            <p:cNvSpPr/>
            <p:nvPr/>
          </p:nvSpPr>
          <p:spPr>
            <a:xfrm rot="-944927">
              <a:off x="2405865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0" name="Freeform 40"/>
            <p:cNvSpPr/>
            <p:nvPr/>
          </p:nvSpPr>
          <p:spPr>
            <a:xfrm rot="1716936">
              <a:off x="4376737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1" name="Freeform 41"/>
            <p:cNvSpPr/>
            <p:nvPr/>
          </p:nvSpPr>
          <p:spPr>
            <a:xfrm rot="1716936">
              <a:off x="4376737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2" name="Freeform 42"/>
            <p:cNvSpPr/>
            <p:nvPr/>
          </p:nvSpPr>
          <p:spPr>
            <a:xfrm rot="1716936">
              <a:off x="4376737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3" name="Freeform 43"/>
            <p:cNvSpPr/>
            <p:nvPr/>
          </p:nvSpPr>
          <p:spPr>
            <a:xfrm rot="1716936">
              <a:off x="15176425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4" name="Freeform 44"/>
            <p:cNvSpPr/>
            <p:nvPr/>
          </p:nvSpPr>
          <p:spPr>
            <a:xfrm rot="1716936">
              <a:off x="15176425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5" name="Freeform 45"/>
            <p:cNvSpPr/>
            <p:nvPr/>
          </p:nvSpPr>
          <p:spPr>
            <a:xfrm rot="1716936">
              <a:off x="15176425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6" name="Freeform 46"/>
            <p:cNvSpPr/>
            <p:nvPr/>
          </p:nvSpPr>
          <p:spPr>
            <a:xfrm rot="-1666660">
              <a:off x="120548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7" name="Freeform 47"/>
            <p:cNvSpPr/>
            <p:nvPr/>
          </p:nvSpPr>
          <p:spPr>
            <a:xfrm rot="-1666660">
              <a:off x="120548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8" name="Freeform 48"/>
            <p:cNvSpPr/>
            <p:nvPr/>
          </p:nvSpPr>
          <p:spPr>
            <a:xfrm rot="-1666660">
              <a:off x="120548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9" name="Freeform 49"/>
            <p:cNvSpPr/>
            <p:nvPr/>
          </p:nvSpPr>
          <p:spPr>
            <a:xfrm rot="-1666660">
              <a:off x="12005171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0" name="Freeform 50"/>
            <p:cNvSpPr/>
            <p:nvPr/>
          </p:nvSpPr>
          <p:spPr>
            <a:xfrm rot="-1666660">
              <a:off x="12005171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1" name="Freeform 51"/>
            <p:cNvSpPr/>
            <p:nvPr/>
          </p:nvSpPr>
          <p:spPr>
            <a:xfrm rot="-1666660">
              <a:off x="12005171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2" name="Freeform 52"/>
            <p:cNvSpPr/>
            <p:nvPr/>
          </p:nvSpPr>
          <p:spPr>
            <a:xfrm rot="-1666660">
              <a:off x="2251387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3" name="Freeform 53"/>
            <p:cNvSpPr/>
            <p:nvPr/>
          </p:nvSpPr>
          <p:spPr>
            <a:xfrm rot="-1666660">
              <a:off x="2251387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4" name="Freeform 54"/>
            <p:cNvSpPr/>
            <p:nvPr/>
          </p:nvSpPr>
          <p:spPr>
            <a:xfrm rot="-1666660">
              <a:off x="2251387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5" name="Freeform 55"/>
            <p:cNvSpPr/>
            <p:nvPr/>
          </p:nvSpPr>
          <p:spPr>
            <a:xfrm rot="-2040604">
              <a:off x="8727886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6" name="Freeform 56"/>
            <p:cNvSpPr/>
            <p:nvPr/>
          </p:nvSpPr>
          <p:spPr>
            <a:xfrm rot="-2040604">
              <a:off x="8727886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7" name="Freeform 57"/>
            <p:cNvSpPr/>
            <p:nvPr/>
          </p:nvSpPr>
          <p:spPr>
            <a:xfrm rot="-2040604">
              <a:off x="8727886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8" name="Freeform 58"/>
            <p:cNvSpPr/>
            <p:nvPr/>
          </p:nvSpPr>
          <p:spPr>
            <a:xfrm rot="-2040604">
              <a:off x="19527574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9" name="Freeform 59"/>
            <p:cNvSpPr/>
            <p:nvPr/>
          </p:nvSpPr>
          <p:spPr>
            <a:xfrm rot="-2040604">
              <a:off x="19527574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0" name="Freeform 60"/>
            <p:cNvSpPr/>
            <p:nvPr/>
          </p:nvSpPr>
          <p:spPr>
            <a:xfrm rot="-2040604">
              <a:off x="19527574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61" name="Group 61"/>
          <p:cNvGrpSpPr/>
          <p:nvPr/>
        </p:nvGrpSpPr>
        <p:grpSpPr>
          <a:xfrm rot="-63649">
            <a:off x="383696" y="1119405"/>
            <a:ext cx="8376609" cy="4619191"/>
            <a:chOff x="0" y="0"/>
            <a:chExt cx="22337622" cy="12317841"/>
          </a:xfrm>
        </p:grpSpPr>
        <p:sp>
          <p:nvSpPr>
            <p:cNvPr id="62" name="Freeform 62"/>
            <p:cNvSpPr/>
            <p:nvPr/>
          </p:nvSpPr>
          <p:spPr>
            <a:xfrm>
              <a:off x="0" y="3713493"/>
              <a:ext cx="22337622" cy="8604348"/>
            </a:xfrm>
            <a:custGeom>
              <a:avLst/>
              <a:gdLst/>
              <a:ahLst/>
              <a:cxnLst/>
              <a:rect l="l" t="t" r="r" b="b"/>
              <a:pathLst>
                <a:path w="22337622" h="8604348">
                  <a:moveTo>
                    <a:pt x="0" y="0"/>
                  </a:moveTo>
                  <a:lnTo>
                    <a:pt x="22337622" y="0"/>
                  </a:lnTo>
                  <a:lnTo>
                    <a:pt x="22337622" y="8604348"/>
                  </a:lnTo>
                  <a:lnTo>
                    <a:pt x="0" y="86043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3" name="Freeform 63"/>
            <p:cNvSpPr/>
            <p:nvPr/>
          </p:nvSpPr>
          <p:spPr>
            <a:xfrm rot="-10800000">
              <a:off x="0" y="2296215"/>
              <a:ext cx="22337622" cy="8604348"/>
            </a:xfrm>
            <a:custGeom>
              <a:avLst/>
              <a:gdLst/>
              <a:ahLst/>
              <a:cxnLst/>
              <a:rect l="l" t="t" r="r" b="b"/>
              <a:pathLst>
                <a:path w="22337622" h="8604348">
                  <a:moveTo>
                    <a:pt x="0" y="0"/>
                  </a:moveTo>
                  <a:lnTo>
                    <a:pt x="22337622" y="0"/>
                  </a:lnTo>
                  <a:lnTo>
                    <a:pt x="22337622" y="8604348"/>
                  </a:lnTo>
                  <a:lnTo>
                    <a:pt x="0" y="86043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4" name="Freeform 64"/>
            <p:cNvSpPr/>
            <p:nvPr/>
          </p:nvSpPr>
          <p:spPr>
            <a:xfrm rot="-10800000">
              <a:off x="0" y="0"/>
              <a:ext cx="22337622" cy="8604348"/>
            </a:xfrm>
            <a:custGeom>
              <a:avLst/>
              <a:gdLst/>
              <a:ahLst/>
              <a:cxnLst/>
              <a:rect l="l" t="t" r="r" b="b"/>
              <a:pathLst>
                <a:path w="22337622" h="8604348">
                  <a:moveTo>
                    <a:pt x="0" y="0"/>
                  </a:moveTo>
                  <a:lnTo>
                    <a:pt x="22337622" y="0"/>
                  </a:lnTo>
                  <a:lnTo>
                    <a:pt x="22337622" y="8604348"/>
                  </a:lnTo>
                  <a:lnTo>
                    <a:pt x="0" y="86043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67" name="Group 67"/>
          <p:cNvGrpSpPr/>
          <p:nvPr/>
        </p:nvGrpSpPr>
        <p:grpSpPr>
          <a:xfrm>
            <a:off x="839546" y="2032759"/>
            <a:ext cx="5123005" cy="2663548"/>
            <a:chOff x="0" y="0"/>
            <a:chExt cx="1978702" cy="635605"/>
          </a:xfrm>
        </p:grpSpPr>
        <p:sp>
          <p:nvSpPr>
            <p:cNvPr id="68" name="Freeform 68"/>
            <p:cNvSpPr/>
            <p:nvPr/>
          </p:nvSpPr>
          <p:spPr>
            <a:xfrm>
              <a:off x="9779" y="6223"/>
              <a:ext cx="1963970" cy="620238"/>
            </a:xfrm>
            <a:custGeom>
              <a:avLst/>
              <a:gdLst/>
              <a:ahLst/>
              <a:cxnLst/>
              <a:rect l="l" t="t" r="r" b="b"/>
              <a:pathLst>
                <a:path w="1963970" h="620238">
                  <a:moveTo>
                    <a:pt x="1963462" y="479014"/>
                  </a:moveTo>
                  <a:lnTo>
                    <a:pt x="1963462" y="455519"/>
                  </a:lnTo>
                  <a:cubicBezTo>
                    <a:pt x="1963462" y="455138"/>
                    <a:pt x="1963462" y="454757"/>
                    <a:pt x="1963462" y="454376"/>
                  </a:cubicBezTo>
                  <a:cubicBezTo>
                    <a:pt x="1963462" y="454503"/>
                    <a:pt x="1963462" y="454757"/>
                    <a:pt x="1963462" y="454884"/>
                  </a:cubicBezTo>
                  <a:lnTo>
                    <a:pt x="1963208" y="212861"/>
                  </a:lnTo>
                  <a:lnTo>
                    <a:pt x="1963208" y="212224"/>
                  </a:lnTo>
                  <a:cubicBezTo>
                    <a:pt x="1963208" y="211715"/>
                    <a:pt x="1963208" y="211205"/>
                    <a:pt x="1963208" y="210823"/>
                  </a:cubicBezTo>
                  <a:lnTo>
                    <a:pt x="1963208" y="163195"/>
                  </a:lnTo>
                  <a:cubicBezTo>
                    <a:pt x="1963335" y="164084"/>
                    <a:pt x="1963462" y="165608"/>
                    <a:pt x="1963589" y="167259"/>
                  </a:cubicBezTo>
                  <a:cubicBezTo>
                    <a:pt x="1962954" y="151384"/>
                    <a:pt x="1963716" y="134112"/>
                    <a:pt x="1963208" y="125349"/>
                  </a:cubicBezTo>
                  <a:lnTo>
                    <a:pt x="1962827" y="126238"/>
                  </a:lnTo>
                  <a:cubicBezTo>
                    <a:pt x="1962700" y="120777"/>
                    <a:pt x="1962573" y="115824"/>
                    <a:pt x="1962700" y="110998"/>
                  </a:cubicBezTo>
                  <a:cubicBezTo>
                    <a:pt x="1962573" y="105283"/>
                    <a:pt x="1962700" y="98552"/>
                    <a:pt x="1961811" y="92456"/>
                  </a:cubicBezTo>
                  <a:cubicBezTo>
                    <a:pt x="1960160" y="80010"/>
                    <a:pt x="1956858" y="66929"/>
                    <a:pt x="1947714" y="52451"/>
                  </a:cubicBezTo>
                  <a:lnTo>
                    <a:pt x="1947714" y="52705"/>
                  </a:lnTo>
                  <a:cubicBezTo>
                    <a:pt x="1940221" y="40894"/>
                    <a:pt x="1930061" y="28448"/>
                    <a:pt x="1920409" y="20828"/>
                  </a:cubicBezTo>
                  <a:cubicBezTo>
                    <a:pt x="1906312" y="11176"/>
                    <a:pt x="1918758" y="20828"/>
                    <a:pt x="1906693" y="13589"/>
                  </a:cubicBezTo>
                  <a:cubicBezTo>
                    <a:pt x="1905804" y="12827"/>
                    <a:pt x="1904153" y="12446"/>
                    <a:pt x="1902248" y="12319"/>
                  </a:cubicBezTo>
                  <a:cubicBezTo>
                    <a:pt x="1895644" y="9017"/>
                    <a:pt x="1894628" y="8890"/>
                    <a:pt x="1893485" y="8636"/>
                  </a:cubicBezTo>
                  <a:cubicBezTo>
                    <a:pt x="1892342" y="8509"/>
                    <a:pt x="1891326" y="8001"/>
                    <a:pt x="1883960" y="5588"/>
                  </a:cubicBezTo>
                  <a:cubicBezTo>
                    <a:pt x="1883198" y="5334"/>
                    <a:pt x="1882309" y="5080"/>
                    <a:pt x="1881420" y="4699"/>
                  </a:cubicBezTo>
                  <a:lnTo>
                    <a:pt x="1880023" y="3429"/>
                  </a:lnTo>
                  <a:cubicBezTo>
                    <a:pt x="1877483" y="2667"/>
                    <a:pt x="1873038" y="2921"/>
                    <a:pt x="1868593" y="3302"/>
                  </a:cubicBezTo>
                  <a:cubicBezTo>
                    <a:pt x="1866815" y="3048"/>
                    <a:pt x="1865164" y="2540"/>
                    <a:pt x="1863259" y="2413"/>
                  </a:cubicBezTo>
                  <a:cubicBezTo>
                    <a:pt x="1858941" y="2159"/>
                    <a:pt x="1853607" y="1778"/>
                    <a:pt x="1849797" y="1778"/>
                  </a:cubicBezTo>
                  <a:cubicBezTo>
                    <a:pt x="1845860" y="1778"/>
                    <a:pt x="1841923" y="1778"/>
                    <a:pt x="1837986" y="1778"/>
                  </a:cubicBezTo>
                  <a:cubicBezTo>
                    <a:pt x="1829985" y="1778"/>
                    <a:pt x="1821730" y="1778"/>
                    <a:pt x="1813221" y="1778"/>
                  </a:cubicBezTo>
                  <a:cubicBezTo>
                    <a:pt x="1796076" y="1778"/>
                    <a:pt x="1778042" y="1905"/>
                    <a:pt x="1722604" y="1905"/>
                  </a:cubicBezTo>
                  <a:lnTo>
                    <a:pt x="1725356" y="1651"/>
                  </a:lnTo>
                  <a:lnTo>
                    <a:pt x="1548296" y="1905"/>
                  </a:lnTo>
                  <a:cubicBezTo>
                    <a:pt x="1475820" y="1905"/>
                    <a:pt x="1402427" y="1905"/>
                    <a:pt x="1329034" y="2032"/>
                  </a:cubicBezTo>
                  <a:cubicBezTo>
                    <a:pt x="1286833" y="2032"/>
                    <a:pt x="1241880" y="2286"/>
                    <a:pt x="1196009" y="2540"/>
                  </a:cubicBezTo>
                  <a:lnTo>
                    <a:pt x="835466" y="3048"/>
                  </a:lnTo>
                  <a:cubicBezTo>
                    <a:pt x="729964" y="2032"/>
                    <a:pt x="624461" y="2540"/>
                    <a:pt x="520793" y="4572"/>
                  </a:cubicBezTo>
                  <a:lnTo>
                    <a:pt x="490519" y="5334"/>
                  </a:lnTo>
                  <a:cubicBezTo>
                    <a:pt x="318963" y="5080"/>
                    <a:pt x="217130" y="4318"/>
                    <a:pt x="193294" y="3937"/>
                  </a:cubicBezTo>
                  <a:lnTo>
                    <a:pt x="193675" y="4318"/>
                  </a:lnTo>
                  <a:cubicBezTo>
                    <a:pt x="184785" y="4191"/>
                    <a:pt x="162687" y="3429"/>
                    <a:pt x="161925" y="2159"/>
                  </a:cubicBezTo>
                  <a:cubicBezTo>
                    <a:pt x="161798" y="2032"/>
                    <a:pt x="161925" y="1905"/>
                    <a:pt x="161671" y="1905"/>
                  </a:cubicBezTo>
                  <a:cubicBezTo>
                    <a:pt x="159639" y="1905"/>
                    <a:pt x="157734" y="2032"/>
                    <a:pt x="156083" y="2032"/>
                  </a:cubicBezTo>
                  <a:cubicBezTo>
                    <a:pt x="156083" y="2032"/>
                    <a:pt x="101473" y="0"/>
                    <a:pt x="91567" y="3937"/>
                  </a:cubicBezTo>
                  <a:cubicBezTo>
                    <a:pt x="83947" y="4953"/>
                    <a:pt x="75692" y="6858"/>
                    <a:pt x="67183" y="10541"/>
                  </a:cubicBezTo>
                  <a:cubicBezTo>
                    <a:pt x="44323" y="19558"/>
                    <a:pt x="20828" y="40005"/>
                    <a:pt x="9525" y="67183"/>
                  </a:cubicBezTo>
                  <a:cubicBezTo>
                    <a:pt x="3683" y="80518"/>
                    <a:pt x="889" y="95123"/>
                    <a:pt x="889" y="108839"/>
                  </a:cubicBezTo>
                  <a:cubicBezTo>
                    <a:pt x="889" y="111506"/>
                    <a:pt x="889" y="114046"/>
                    <a:pt x="889" y="116713"/>
                  </a:cubicBezTo>
                  <a:lnTo>
                    <a:pt x="889" y="161163"/>
                  </a:lnTo>
                  <a:cubicBezTo>
                    <a:pt x="889" y="171450"/>
                    <a:pt x="889" y="179451"/>
                    <a:pt x="889" y="184023"/>
                  </a:cubicBezTo>
                  <a:lnTo>
                    <a:pt x="889" y="183515"/>
                  </a:lnTo>
                  <a:lnTo>
                    <a:pt x="889" y="201930"/>
                  </a:lnTo>
                  <a:cubicBezTo>
                    <a:pt x="762" y="224323"/>
                    <a:pt x="1016" y="248903"/>
                    <a:pt x="0" y="269789"/>
                  </a:cubicBezTo>
                  <a:cubicBezTo>
                    <a:pt x="0" y="278831"/>
                    <a:pt x="127" y="293222"/>
                    <a:pt x="254" y="310925"/>
                  </a:cubicBezTo>
                  <a:cubicBezTo>
                    <a:pt x="127" y="328627"/>
                    <a:pt x="0" y="343018"/>
                    <a:pt x="0" y="352061"/>
                  </a:cubicBezTo>
                  <a:cubicBezTo>
                    <a:pt x="1016" y="372692"/>
                    <a:pt x="762" y="396890"/>
                    <a:pt x="889" y="419177"/>
                  </a:cubicBezTo>
                  <a:lnTo>
                    <a:pt x="889" y="438374"/>
                  </a:lnTo>
                  <a:lnTo>
                    <a:pt x="889" y="437993"/>
                  </a:lnTo>
                  <a:cubicBezTo>
                    <a:pt x="889" y="441803"/>
                    <a:pt x="889" y="448153"/>
                    <a:pt x="889" y="456154"/>
                  </a:cubicBezTo>
                  <a:lnTo>
                    <a:pt x="889" y="513177"/>
                  </a:lnTo>
                  <a:cubicBezTo>
                    <a:pt x="889" y="526893"/>
                    <a:pt x="3683" y="541498"/>
                    <a:pt x="9525" y="554833"/>
                  </a:cubicBezTo>
                  <a:cubicBezTo>
                    <a:pt x="20828" y="581884"/>
                    <a:pt x="44450" y="602458"/>
                    <a:pt x="67183" y="611475"/>
                  </a:cubicBezTo>
                  <a:cubicBezTo>
                    <a:pt x="78486" y="616301"/>
                    <a:pt x="89662" y="618079"/>
                    <a:pt x="98806" y="618968"/>
                  </a:cubicBezTo>
                  <a:cubicBezTo>
                    <a:pt x="104267" y="619349"/>
                    <a:pt x="108331" y="619349"/>
                    <a:pt x="111633" y="619349"/>
                  </a:cubicBezTo>
                  <a:cubicBezTo>
                    <a:pt x="110871" y="619476"/>
                    <a:pt x="109982" y="619603"/>
                    <a:pt x="108966" y="619603"/>
                  </a:cubicBezTo>
                  <a:cubicBezTo>
                    <a:pt x="111252" y="619476"/>
                    <a:pt x="112776" y="619349"/>
                    <a:pt x="113538" y="619222"/>
                  </a:cubicBezTo>
                  <a:cubicBezTo>
                    <a:pt x="115316" y="619222"/>
                    <a:pt x="116840" y="619222"/>
                    <a:pt x="118237" y="619222"/>
                  </a:cubicBezTo>
                  <a:lnTo>
                    <a:pt x="114300" y="619095"/>
                  </a:lnTo>
                  <a:cubicBezTo>
                    <a:pt x="142748" y="618333"/>
                    <a:pt x="139065" y="619730"/>
                    <a:pt x="161925" y="620238"/>
                  </a:cubicBezTo>
                  <a:cubicBezTo>
                    <a:pt x="161544" y="619984"/>
                    <a:pt x="161798" y="619857"/>
                    <a:pt x="162433" y="619603"/>
                  </a:cubicBezTo>
                  <a:lnTo>
                    <a:pt x="161925" y="620238"/>
                  </a:lnTo>
                  <a:lnTo>
                    <a:pt x="1830747" y="620238"/>
                  </a:lnTo>
                  <a:cubicBezTo>
                    <a:pt x="1833160" y="620238"/>
                    <a:pt x="1835573" y="620238"/>
                    <a:pt x="1837986" y="620238"/>
                  </a:cubicBezTo>
                  <a:cubicBezTo>
                    <a:pt x="1842050" y="620238"/>
                    <a:pt x="1845987" y="620238"/>
                    <a:pt x="1849797" y="620238"/>
                  </a:cubicBezTo>
                  <a:cubicBezTo>
                    <a:pt x="1853607" y="620238"/>
                    <a:pt x="1858941" y="619984"/>
                    <a:pt x="1863259" y="619603"/>
                  </a:cubicBezTo>
                  <a:cubicBezTo>
                    <a:pt x="1865037" y="619349"/>
                    <a:pt x="1866815" y="618968"/>
                    <a:pt x="1868593" y="618714"/>
                  </a:cubicBezTo>
                  <a:cubicBezTo>
                    <a:pt x="1873038" y="619095"/>
                    <a:pt x="1877483" y="619349"/>
                    <a:pt x="1879896" y="618587"/>
                  </a:cubicBezTo>
                  <a:lnTo>
                    <a:pt x="1881039" y="617063"/>
                  </a:lnTo>
                  <a:cubicBezTo>
                    <a:pt x="1881039" y="617063"/>
                    <a:pt x="1898184" y="614523"/>
                    <a:pt x="1912916" y="605633"/>
                  </a:cubicBezTo>
                  <a:cubicBezTo>
                    <a:pt x="1913551" y="605379"/>
                    <a:pt x="1915075" y="604490"/>
                    <a:pt x="1920155" y="601061"/>
                  </a:cubicBezTo>
                  <a:cubicBezTo>
                    <a:pt x="1929807" y="593441"/>
                    <a:pt x="1939967" y="580995"/>
                    <a:pt x="1947460" y="569184"/>
                  </a:cubicBezTo>
                  <a:lnTo>
                    <a:pt x="1947460" y="569438"/>
                  </a:lnTo>
                  <a:cubicBezTo>
                    <a:pt x="1954445" y="558389"/>
                    <a:pt x="1957874" y="548229"/>
                    <a:pt x="1959906" y="538450"/>
                  </a:cubicBezTo>
                  <a:cubicBezTo>
                    <a:pt x="1959906" y="538450"/>
                    <a:pt x="1959906" y="538450"/>
                    <a:pt x="1960033" y="538323"/>
                  </a:cubicBezTo>
                  <a:cubicBezTo>
                    <a:pt x="1960668" y="536672"/>
                    <a:pt x="1961684" y="528798"/>
                    <a:pt x="1961684" y="528798"/>
                  </a:cubicBezTo>
                  <a:cubicBezTo>
                    <a:pt x="1962319" y="523591"/>
                    <a:pt x="1963970" y="508605"/>
                    <a:pt x="1963462" y="479014"/>
                  </a:cubicBezTo>
                  <a:close/>
                </a:path>
              </a:pathLst>
            </a:custGeom>
            <a:solidFill>
              <a:srgbClr val="FDD336"/>
            </a:solidFill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70" name="Group 70"/>
          <p:cNvGrpSpPr/>
          <p:nvPr/>
        </p:nvGrpSpPr>
        <p:grpSpPr>
          <a:xfrm>
            <a:off x="6471646" y="1586296"/>
            <a:ext cx="1064972" cy="1095215"/>
            <a:chOff x="0" y="0"/>
            <a:chExt cx="2839924" cy="2920572"/>
          </a:xfrm>
        </p:grpSpPr>
        <p:sp>
          <p:nvSpPr>
            <p:cNvPr id="71" name="Freeform 71"/>
            <p:cNvSpPr/>
            <p:nvPr/>
          </p:nvSpPr>
          <p:spPr>
            <a:xfrm rot="5400000">
              <a:off x="109610" y="192257"/>
              <a:ext cx="2620705" cy="2236191"/>
            </a:xfrm>
            <a:custGeom>
              <a:avLst/>
              <a:gdLst/>
              <a:ahLst/>
              <a:cxnLst/>
              <a:rect l="l" t="t" r="r" b="b"/>
              <a:pathLst>
                <a:path w="2620705" h="2236191">
                  <a:moveTo>
                    <a:pt x="0" y="0"/>
                  </a:moveTo>
                  <a:lnTo>
                    <a:pt x="2620704" y="0"/>
                  </a:lnTo>
                  <a:lnTo>
                    <a:pt x="2620704" y="2236191"/>
                  </a:lnTo>
                  <a:lnTo>
                    <a:pt x="0" y="22361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r="-13632"/>
              </a:stretch>
            </a:blipFill>
          </p:spPr>
          <p:txBody>
            <a:bodyPr/>
            <a:lstStyle/>
            <a:p>
              <a:endParaRPr lang="ar-SA"/>
            </a:p>
          </p:txBody>
        </p:sp>
        <p:grpSp>
          <p:nvGrpSpPr>
            <p:cNvPr id="72" name="Group 72"/>
            <p:cNvGrpSpPr/>
            <p:nvPr/>
          </p:nvGrpSpPr>
          <p:grpSpPr>
            <a:xfrm>
              <a:off x="0" y="2485022"/>
              <a:ext cx="2839924" cy="435550"/>
              <a:chOff x="0" y="0"/>
              <a:chExt cx="560973" cy="86035"/>
            </a:xfrm>
          </p:grpSpPr>
          <p:sp>
            <p:nvSpPr>
              <p:cNvPr id="73" name="Freeform 73"/>
              <p:cNvSpPr/>
              <p:nvPr/>
            </p:nvSpPr>
            <p:spPr>
              <a:xfrm>
                <a:off x="0" y="0"/>
                <a:ext cx="560973" cy="86035"/>
              </a:xfrm>
              <a:custGeom>
                <a:avLst/>
                <a:gdLst/>
                <a:ahLst/>
                <a:cxnLst/>
                <a:rect l="l" t="t" r="r" b="b"/>
                <a:pathLst>
                  <a:path w="560973" h="86035">
                    <a:moveTo>
                      <a:pt x="18174" y="0"/>
                    </a:moveTo>
                    <a:lnTo>
                      <a:pt x="542799" y="0"/>
                    </a:lnTo>
                    <a:cubicBezTo>
                      <a:pt x="552836" y="0"/>
                      <a:pt x="560973" y="8137"/>
                      <a:pt x="560973" y="18174"/>
                    </a:cubicBezTo>
                    <a:lnTo>
                      <a:pt x="560973" y="67861"/>
                    </a:lnTo>
                    <a:cubicBezTo>
                      <a:pt x="560973" y="77898"/>
                      <a:pt x="552836" y="86035"/>
                      <a:pt x="542799" y="86035"/>
                    </a:cubicBezTo>
                    <a:lnTo>
                      <a:pt x="18174" y="86035"/>
                    </a:lnTo>
                    <a:cubicBezTo>
                      <a:pt x="8137" y="86035"/>
                      <a:pt x="0" y="77898"/>
                      <a:pt x="0" y="67861"/>
                    </a:cubicBezTo>
                    <a:lnTo>
                      <a:pt x="0" y="18174"/>
                    </a:lnTo>
                    <a:cubicBezTo>
                      <a:pt x="0" y="8137"/>
                      <a:pt x="8137" y="0"/>
                      <a:pt x="18174" y="0"/>
                    </a:cubicBezTo>
                    <a:close/>
                  </a:path>
                </a:pathLst>
              </a:custGeom>
              <a:solidFill>
                <a:srgbClr val="B25C2C"/>
              </a:solidFill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74" name="TextBox 74"/>
              <p:cNvSpPr txBox="1"/>
              <p:nvPr/>
            </p:nvSpPr>
            <p:spPr>
              <a:xfrm>
                <a:off x="0" y="-19050"/>
                <a:ext cx="560973" cy="105085"/>
              </a:xfrm>
              <a:prstGeom prst="rect">
                <a:avLst/>
              </a:prstGeom>
            </p:spPr>
            <p:txBody>
              <a:bodyPr lIns="25400" tIns="25400" rIns="25400" bIns="2540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ts val="103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9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75" name="Group 75"/>
          <p:cNvGrpSpPr/>
          <p:nvPr/>
        </p:nvGrpSpPr>
        <p:grpSpPr>
          <a:xfrm>
            <a:off x="6471646" y="2870059"/>
            <a:ext cx="1064972" cy="1095215"/>
            <a:chOff x="0" y="0"/>
            <a:chExt cx="2839924" cy="2920572"/>
          </a:xfrm>
        </p:grpSpPr>
        <p:sp>
          <p:nvSpPr>
            <p:cNvPr id="76" name="Freeform 76"/>
            <p:cNvSpPr/>
            <p:nvPr/>
          </p:nvSpPr>
          <p:spPr>
            <a:xfrm rot="5400000">
              <a:off x="109610" y="192257"/>
              <a:ext cx="2620705" cy="2236191"/>
            </a:xfrm>
            <a:custGeom>
              <a:avLst/>
              <a:gdLst/>
              <a:ahLst/>
              <a:cxnLst/>
              <a:rect l="l" t="t" r="r" b="b"/>
              <a:pathLst>
                <a:path w="2620705" h="2236191">
                  <a:moveTo>
                    <a:pt x="0" y="0"/>
                  </a:moveTo>
                  <a:lnTo>
                    <a:pt x="2620704" y="0"/>
                  </a:lnTo>
                  <a:lnTo>
                    <a:pt x="2620704" y="2236191"/>
                  </a:lnTo>
                  <a:lnTo>
                    <a:pt x="0" y="22361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r="-13632"/>
              </a:stretch>
            </a:blipFill>
          </p:spPr>
          <p:txBody>
            <a:bodyPr/>
            <a:lstStyle/>
            <a:p>
              <a:endParaRPr lang="ar-SA"/>
            </a:p>
          </p:txBody>
        </p:sp>
        <p:grpSp>
          <p:nvGrpSpPr>
            <p:cNvPr id="77" name="Group 77"/>
            <p:cNvGrpSpPr/>
            <p:nvPr/>
          </p:nvGrpSpPr>
          <p:grpSpPr>
            <a:xfrm>
              <a:off x="0" y="2485022"/>
              <a:ext cx="2839924" cy="435550"/>
              <a:chOff x="0" y="0"/>
              <a:chExt cx="560973" cy="86035"/>
            </a:xfrm>
          </p:grpSpPr>
          <p:sp>
            <p:nvSpPr>
              <p:cNvPr id="78" name="Freeform 78"/>
              <p:cNvSpPr/>
              <p:nvPr/>
            </p:nvSpPr>
            <p:spPr>
              <a:xfrm>
                <a:off x="0" y="0"/>
                <a:ext cx="560973" cy="86035"/>
              </a:xfrm>
              <a:custGeom>
                <a:avLst/>
                <a:gdLst/>
                <a:ahLst/>
                <a:cxnLst/>
                <a:rect l="l" t="t" r="r" b="b"/>
                <a:pathLst>
                  <a:path w="560973" h="86035">
                    <a:moveTo>
                      <a:pt x="18174" y="0"/>
                    </a:moveTo>
                    <a:lnTo>
                      <a:pt x="542799" y="0"/>
                    </a:lnTo>
                    <a:cubicBezTo>
                      <a:pt x="552836" y="0"/>
                      <a:pt x="560973" y="8137"/>
                      <a:pt x="560973" y="18174"/>
                    </a:cubicBezTo>
                    <a:lnTo>
                      <a:pt x="560973" y="67861"/>
                    </a:lnTo>
                    <a:cubicBezTo>
                      <a:pt x="560973" y="77898"/>
                      <a:pt x="552836" y="86035"/>
                      <a:pt x="542799" y="86035"/>
                    </a:cubicBezTo>
                    <a:lnTo>
                      <a:pt x="18174" y="86035"/>
                    </a:lnTo>
                    <a:cubicBezTo>
                      <a:pt x="8137" y="86035"/>
                      <a:pt x="0" y="77898"/>
                      <a:pt x="0" y="67861"/>
                    </a:cubicBezTo>
                    <a:lnTo>
                      <a:pt x="0" y="18174"/>
                    </a:lnTo>
                    <a:cubicBezTo>
                      <a:pt x="0" y="8137"/>
                      <a:pt x="8137" y="0"/>
                      <a:pt x="18174" y="0"/>
                    </a:cubicBezTo>
                    <a:close/>
                  </a:path>
                </a:pathLst>
              </a:custGeom>
              <a:solidFill>
                <a:srgbClr val="B25C2C"/>
              </a:solidFill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79" name="TextBox 79"/>
              <p:cNvSpPr txBox="1"/>
              <p:nvPr/>
            </p:nvSpPr>
            <p:spPr>
              <a:xfrm>
                <a:off x="0" y="-19050"/>
                <a:ext cx="560973" cy="105085"/>
              </a:xfrm>
              <a:prstGeom prst="rect">
                <a:avLst/>
              </a:prstGeom>
            </p:spPr>
            <p:txBody>
              <a:bodyPr lIns="25400" tIns="25400" rIns="25400" bIns="2540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ts val="103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9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80" name="Group 80"/>
          <p:cNvGrpSpPr/>
          <p:nvPr/>
        </p:nvGrpSpPr>
        <p:grpSpPr>
          <a:xfrm>
            <a:off x="6471646" y="4153822"/>
            <a:ext cx="1064972" cy="1095215"/>
            <a:chOff x="0" y="0"/>
            <a:chExt cx="2839924" cy="2920572"/>
          </a:xfrm>
        </p:grpSpPr>
        <p:sp>
          <p:nvSpPr>
            <p:cNvPr id="81" name="Freeform 81"/>
            <p:cNvSpPr/>
            <p:nvPr/>
          </p:nvSpPr>
          <p:spPr>
            <a:xfrm rot="5400000">
              <a:off x="109610" y="192257"/>
              <a:ext cx="2620705" cy="2236191"/>
            </a:xfrm>
            <a:custGeom>
              <a:avLst/>
              <a:gdLst/>
              <a:ahLst/>
              <a:cxnLst/>
              <a:rect l="l" t="t" r="r" b="b"/>
              <a:pathLst>
                <a:path w="2620705" h="2236191">
                  <a:moveTo>
                    <a:pt x="0" y="0"/>
                  </a:moveTo>
                  <a:lnTo>
                    <a:pt x="2620704" y="0"/>
                  </a:lnTo>
                  <a:lnTo>
                    <a:pt x="2620704" y="2236191"/>
                  </a:lnTo>
                  <a:lnTo>
                    <a:pt x="0" y="22361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r="-13632"/>
              </a:stretch>
            </a:blipFill>
          </p:spPr>
          <p:txBody>
            <a:bodyPr/>
            <a:lstStyle/>
            <a:p>
              <a:endParaRPr lang="ar-SA"/>
            </a:p>
          </p:txBody>
        </p:sp>
        <p:grpSp>
          <p:nvGrpSpPr>
            <p:cNvPr id="82" name="Group 82"/>
            <p:cNvGrpSpPr/>
            <p:nvPr/>
          </p:nvGrpSpPr>
          <p:grpSpPr>
            <a:xfrm>
              <a:off x="0" y="2485022"/>
              <a:ext cx="2839924" cy="435550"/>
              <a:chOff x="0" y="0"/>
              <a:chExt cx="560973" cy="86035"/>
            </a:xfrm>
          </p:grpSpPr>
          <p:sp>
            <p:nvSpPr>
              <p:cNvPr id="83" name="Freeform 83"/>
              <p:cNvSpPr/>
              <p:nvPr/>
            </p:nvSpPr>
            <p:spPr>
              <a:xfrm>
                <a:off x="0" y="0"/>
                <a:ext cx="560973" cy="86035"/>
              </a:xfrm>
              <a:custGeom>
                <a:avLst/>
                <a:gdLst/>
                <a:ahLst/>
                <a:cxnLst/>
                <a:rect l="l" t="t" r="r" b="b"/>
                <a:pathLst>
                  <a:path w="560973" h="86035">
                    <a:moveTo>
                      <a:pt x="18174" y="0"/>
                    </a:moveTo>
                    <a:lnTo>
                      <a:pt x="542799" y="0"/>
                    </a:lnTo>
                    <a:cubicBezTo>
                      <a:pt x="552836" y="0"/>
                      <a:pt x="560973" y="8137"/>
                      <a:pt x="560973" y="18174"/>
                    </a:cubicBezTo>
                    <a:lnTo>
                      <a:pt x="560973" y="67861"/>
                    </a:lnTo>
                    <a:cubicBezTo>
                      <a:pt x="560973" y="77898"/>
                      <a:pt x="552836" y="86035"/>
                      <a:pt x="542799" y="86035"/>
                    </a:cubicBezTo>
                    <a:lnTo>
                      <a:pt x="18174" y="86035"/>
                    </a:lnTo>
                    <a:cubicBezTo>
                      <a:pt x="8137" y="86035"/>
                      <a:pt x="0" y="77898"/>
                      <a:pt x="0" y="67861"/>
                    </a:cubicBezTo>
                    <a:lnTo>
                      <a:pt x="0" y="18174"/>
                    </a:lnTo>
                    <a:cubicBezTo>
                      <a:pt x="0" y="8137"/>
                      <a:pt x="8137" y="0"/>
                      <a:pt x="18174" y="0"/>
                    </a:cubicBezTo>
                    <a:close/>
                  </a:path>
                </a:pathLst>
              </a:custGeom>
              <a:solidFill>
                <a:srgbClr val="B25C2C"/>
              </a:solidFill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84" name="TextBox 84"/>
              <p:cNvSpPr txBox="1"/>
              <p:nvPr/>
            </p:nvSpPr>
            <p:spPr>
              <a:xfrm>
                <a:off x="0" y="-19050"/>
                <a:ext cx="560973" cy="105085"/>
              </a:xfrm>
              <a:prstGeom prst="rect">
                <a:avLst/>
              </a:prstGeom>
            </p:spPr>
            <p:txBody>
              <a:bodyPr lIns="25400" tIns="25400" rIns="25400" bIns="2540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ts val="103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9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65" name="TextBox 3">
            <a:extLst>
              <a:ext uri="{FF2B5EF4-FFF2-40B4-BE49-F238E27FC236}">
                <a16:creationId xmlns:a16="http://schemas.microsoft.com/office/drawing/2014/main" id="{4C7E118A-E6CE-28AD-5F07-5600B5220407}"/>
              </a:ext>
            </a:extLst>
          </p:cNvPr>
          <p:cNvSpPr txBox="1"/>
          <p:nvPr/>
        </p:nvSpPr>
        <p:spPr bwMode="auto">
          <a:xfrm>
            <a:off x="3737318" y="2826635"/>
            <a:ext cx="2166420" cy="830997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8-4</a:t>
            </a:r>
          </a:p>
        </p:txBody>
      </p:sp>
      <p:sp>
        <p:nvSpPr>
          <p:cNvPr id="85" name="TextBox 3">
            <a:extLst>
              <a:ext uri="{FF2B5EF4-FFF2-40B4-BE49-F238E27FC236}">
                <a16:creationId xmlns:a16="http://schemas.microsoft.com/office/drawing/2014/main" id="{5E6AA6ED-150D-4330-96B3-AD50DEF45E20}"/>
              </a:ext>
            </a:extLst>
          </p:cNvPr>
          <p:cNvSpPr txBox="1"/>
          <p:nvPr/>
        </p:nvSpPr>
        <p:spPr bwMode="auto">
          <a:xfrm>
            <a:off x="1154237" y="2478216"/>
            <a:ext cx="2775247" cy="1736646"/>
          </a:xfrm>
          <a:prstGeom prst="flowChartAlternateProcess">
            <a:avLst/>
          </a:prstGeom>
          <a:solidFill>
            <a:srgbClr val="58AB9B"/>
          </a:solidFill>
          <a:ln>
            <a:noFill/>
          </a:ln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EG" sz="3200" b="1" dirty="0">
                <a:solidFill>
                  <a:prstClr val="black"/>
                </a:solidFill>
                <a:cs typeface="Times New Roman" panose="02020603050405020304" pitchFamily="18" charset="0"/>
              </a:rPr>
              <a:t>تابع حل المعادلات التربيعية باستعمال القانون العام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2">
            <a:extLst>
              <a:ext uri="{FF2B5EF4-FFF2-40B4-BE49-F238E27FC236}">
                <a16:creationId xmlns:a16="http://schemas.microsoft.com/office/drawing/2014/main" id="{4EB545F9-D7F7-F73E-AB43-E54B1A6455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916113"/>
            <a:ext cx="3584575" cy="302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017A9DAF-F28D-689D-3019-2A44090686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00563" y="922338"/>
            <a:ext cx="3867150" cy="501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justLow">
              <a:spcBef>
                <a:spcPct val="0"/>
              </a:spcBef>
              <a:buFontTx/>
              <a:buNone/>
            </a:pPr>
            <a:r>
              <a:rPr lang="ar-SA" altLang="ar-SA" b="1">
                <a:solidFill>
                  <a:srgbClr val="800000"/>
                </a:solidFill>
                <a:latin typeface="Arial" panose="020B0604020202020204" pitchFamily="34" charset="0"/>
              </a:rPr>
              <a:t>ومن أسباب الحوادث المرورية: القيادة في أثناء التعب والإرهاق، الانشغال عن القيادة، عدم التقيد بأنظمة المرور، التهور في القيادة، وعدم ربط حزام الأمان، وغيرها. حيث بلغ عدد الحوادث المرورية في عام 2020م 4618 شخصا. </a:t>
            </a:r>
          </a:p>
        </p:txBody>
      </p:sp>
    </p:spTree>
  </p:cSld>
  <p:clrMapOvr>
    <a:masterClrMapping/>
  </p:clrMapOvr>
  <p:transition spd="med">
    <p:comb/>
    <p:sndAc>
      <p:stSnd>
        <p:snd r:embed="rId3" name="newemai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819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ربع نص 2">
            <a:extLst>
              <a:ext uri="{FF2B5EF4-FFF2-40B4-BE49-F238E27FC236}">
                <a16:creationId xmlns:a16="http://schemas.microsoft.com/office/drawing/2014/main" id="{081B64E8-D9A7-1E34-509D-AFB87D4BA2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9592" y="836712"/>
            <a:ext cx="7632700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pPr algn="ctr" rtl="1" eaLnBrk="1" hangingPunct="1">
              <a:defRPr/>
            </a:pPr>
            <a:r>
              <a:rPr lang="ar-EG" sz="3600" b="1" cap="small" dirty="0">
                <a:solidFill>
                  <a:srgbClr val="C00000"/>
                </a:solidFill>
              </a:rPr>
              <a:t>23) مرور: </a:t>
            </a:r>
            <a:r>
              <a:rPr lang="ar-EG" sz="3600" b="1" cap="small" dirty="0"/>
              <a:t>تمثل المعادلة </a:t>
            </a:r>
            <a:endParaRPr lang="en-US" sz="3600" b="1" cap="small" dirty="0"/>
          </a:p>
          <a:p>
            <a:pPr algn="ctr" rtl="1" eaLnBrk="1" hangingPunct="1">
              <a:defRPr/>
            </a:pPr>
            <a:r>
              <a:rPr lang="ar-EG" sz="3600" b="1" cap="small" dirty="0"/>
              <a:t>ف = </a:t>
            </a:r>
            <a:r>
              <a:rPr lang="ar-SA" sz="3600" b="1" cap="small" dirty="0"/>
              <a:t>07</a:t>
            </a:r>
            <a:r>
              <a:rPr lang="en-US" sz="3600" b="1" cap="small" dirty="0"/>
              <a:t>,</a:t>
            </a:r>
            <a:r>
              <a:rPr lang="ar-EG" sz="3600" b="1" cap="small" dirty="0"/>
              <a:t>0ع</a:t>
            </a:r>
            <a:r>
              <a:rPr lang="ar-EG" sz="3600" b="1" baseline="30000" dirty="0"/>
              <a:t>2</a:t>
            </a:r>
            <a:r>
              <a:rPr lang="ar-EG" sz="3600" b="1" cap="small" dirty="0"/>
              <a:t> + </a:t>
            </a:r>
            <a:r>
              <a:rPr lang="ar-SA" sz="3600" b="1" cap="small" dirty="0"/>
              <a:t>19</a:t>
            </a:r>
            <a:r>
              <a:rPr lang="en-US" sz="3600" b="1" cap="small" dirty="0"/>
              <a:t>,</a:t>
            </a:r>
            <a:r>
              <a:rPr lang="ar-SA" sz="3600" b="1" cap="small" dirty="0"/>
              <a:t>0</a:t>
            </a:r>
            <a:r>
              <a:rPr lang="ar-EG" sz="3600" b="1" cap="small" dirty="0"/>
              <a:t>ع المسافة (ف) بالأمتار التي تقطعها سيارة تسير بسرعة (ع) كلم/ ساعة للتوقف تمامًا بعد استعمال المكابح، فإذا كانت حدود السرعة القصوى في أحد الشوارع 80كلم/ ساعة، وتوقفت سيارة منذر بعد 55 مترًا من استعماله المكابح، فهل كانت سرعته تزيد على السرعة القصوى؟ فسر تبريرك .</a:t>
            </a:r>
            <a:endParaRPr lang="en-US" sz="3600" dirty="0"/>
          </a:p>
        </p:txBody>
      </p:sp>
      <p:sp>
        <p:nvSpPr>
          <p:cNvPr id="64517" name="Rectangle 17">
            <a:extLst>
              <a:ext uri="{FF2B5EF4-FFF2-40B4-BE49-F238E27FC236}">
                <a16:creationId xmlns:a16="http://schemas.microsoft.com/office/drawing/2014/main" id="{A929CE50-D458-7296-EFCE-5D5F3E5143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>
              <a:spcBef>
                <a:spcPct val="0"/>
              </a:spcBef>
              <a:buFontTx/>
              <a:buNone/>
            </a:pPr>
            <a:endParaRPr lang="ar-EG" altLang="ar-EG" sz="180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comb/>
    <p:sndAc>
      <p:stSnd>
        <p:snd r:embed="rId2" name="newemai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17">
            <a:extLst>
              <a:ext uri="{FF2B5EF4-FFF2-40B4-BE49-F238E27FC236}">
                <a16:creationId xmlns:a16="http://schemas.microsoft.com/office/drawing/2014/main" id="{92C4A74B-1FC8-32D4-C3AD-7ECD72D8AB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>
              <a:spcBef>
                <a:spcPct val="0"/>
              </a:spcBef>
              <a:buFontTx/>
              <a:buNone/>
            </a:pPr>
            <a:endParaRPr lang="ar-EG" altLang="ar-EG" sz="1800">
              <a:latin typeface="Arial" panose="020B0604020202020204" pitchFamily="34" charset="0"/>
            </a:endParaRPr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1DCEED69-D9F4-0F2D-0A10-4860A4101B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988" y="1536700"/>
            <a:ext cx="7058025" cy="378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4000" b="1">
                <a:latin typeface="Arial" panose="020B0604020202020204" pitchFamily="34" charset="0"/>
              </a:rPr>
              <a:t>ف= 0.007 × (80)2 + 0.19 × 80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4000" b="1">
                <a:latin typeface="Arial" panose="020B0604020202020204" pitchFamily="34" charset="0"/>
              </a:rPr>
              <a:t>ف= 60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4000" b="1">
                <a:latin typeface="Arial" panose="020B0604020202020204" pitchFamily="34" charset="0"/>
              </a:rPr>
              <a:t>المسافة للسرعة القصوى = 60 مترًا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4000" b="1">
                <a:latin typeface="Arial" panose="020B0604020202020204" pitchFamily="34" charset="0"/>
              </a:rPr>
              <a:t>والمسافة لـ منذر = 55 مترًا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ar-EG" altLang="ar-EG" sz="4000" b="1">
                <a:solidFill>
                  <a:srgbClr val="FF0000"/>
                </a:solidFill>
                <a:latin typeface="Arial" panose="020B0604020202020204" pitchFamily="34" charset="0"/>
              </a:rPr>
              <a:t>إذن سرعة منذر لا تزيد عن السرعة القصوى</a:t>
            </a:r>
            <a:endParaRPr lang="en-US" altLang="ar-EG" sz="40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comb/>
    <p:sndAc>
      <p:stSnd>
        <p:snd r:embed="rId2" name="newemai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92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192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192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92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مستطيل ذو زاوية واحدة مخدوشة ودائرية 9">
            <a:extLst>
              <a:ext uri="{FF2B5EF4-FFF2-40B4-BE49-F238E27FC236}">
                <a16:creationId xmlns:a16="http://schemas.microsoft.com/office/drawing/2014/main" id="{040AA0A7-1CA6-F8D3-BD3F-4902A484D27B}"/>
              </a:ext>
            </a:extLst>
          </p:cNvPr>
          <p:cNvSpPr/>
          <p:nvPr/>
        </p:nvSpPr>
        <p:spPr>
          <a:xfrm>
            <a:off x="971550" y="692696"/>
            <a:ext cx="7200900" cy="1645563"/>
          </a:xfrm>
          <a:prstGeom prst="snipRound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rtl="1" eaLnBrk="1" hangingPunct="1">
              <a:defRPr/>
            </a:pPr>
            <a:r>
              <a:rPr lang="ar-EG" sz="3200" b="1" cap="small" dirty="0">
                <a:solidFill>
                  <a:prstClr val="black"/>
                </a:solidFill>
              </a:rPr>
              <a:t>24) </a:t>
            </a:r>
            <a:r>
              <a:rPr lang="ar-EG" sz="3200" b="1" cap="small" dirty="0">
                <a:solidFill>
                  <a:srgbClr val="800000"/>
                </a:solidFill>
              </a:rPr>
              <a:t>إعلان: </a:t>
            </a:r>
            <a:r>
              <a:rPr lang="ar-EG" sz="3200" b="1" cap="small" dirty="0">
                <a:solidFill>
                  <a:prstClr val="black"/>
                </a:solidFill>
              </a:rPr>
              <a:t>يعد راشد ملصقًا للإعلان عن رحلة عمرة، ويريد أن يغطي ثلاثة أرباع المساحة بنصوص كتابية 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334293C-9DE1-4976-1A4B-6CD6716D9F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2565400"/>
            <a:ext cx="3168650" cy="316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comb/>
    <p:sndAc>
      <p:stSnd>
        <p:snd r:embed="rId2" name="newemai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17">
            <a:extLst>
              <a:ext uri="{FF2B5EF4-FFF2-40B4-BE49-F238E27FC236}">
                <a16:creationId xmlns:a16="http://schemas.microsoft.com/office/drawing/2014/main" id="{8D1BDDEC-7214-F53E-5BBC-E5F72ED8AB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>
              <a:spcBef>
                <a:spcPct val="0"/>
              </a:spcBef>
              <a:buFontTx/>
              <a:buNone/>
            </a:pPr>
            <a:endParaRPr lang="ar-EG" altLang="ar-EG" sz="1800">
              <a:latin typeface="Arial" panose="020B0604020202020204" pitchFamily="34" charset="0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AFEBE23F-3A1D-0930-CACC-8E6065EB6595}"/>
              </a:ext>
            </a:extLst>
          </p:cNvPr>
          <p:cNvSpPr txBox="1"/>
          <p:nvPr/>
        </p:nvSpPr>
        <p:spPr>
          <a:xfrm>
            <a:off x="1768475" y="3074988"/>
            <a:ext cx="5611813" cy="7080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>
            <a:spAutoFit/>
          </a:bodyPr>
          <a:lstStyle/>
          <a:p>
            <a:pPr algn="ctr" rtl="1" eaLnBrk="1" hangingPunct="1">
              <a:defRPr/>
            </a:pPr>
            <a:r>
              <a:rPr lang="ar-EG" sz="4000" b="1" dirty="0">
                <a:solidFill>
                  <a:srgbClr val="FF0000"/>
                </a:solidFill>
              </a:rPr>
              <a:t>(20-2س)(25-7س)=375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5" name="مستطيل مستدير الزوايا 4">
            <a:extLst>
              <a:ext uri="{FF2B5EF4-FFF2-40B4-BE49-F238E27FC236}">
                <a16:creationId xmlns:a16="http://schemas.microsoft.com/office/drawing/2014/main" id="{F7F7E9C8-9229-0A12-E56B-5E4C536E343F}"/>
              </a:ext>
            </a:extLst>
          </p:cNvPr>
          <p:cNvSpPr/>
          <p:nvPr/>
        </p:nvSpPr>
        <p:spPr>
          <a:xfrm>
            <a:off x="1691680" y="1235096"/>
            <a:ext cx="5610845" cy="64698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rtl="1" eaLnBrk="1" hangingPunct="1">
              <a:defRPr/>
            </a:pPr>
            <a:r>
              <a:rPr lang="ar-EG" sz="3200" b="1" cap="small" dirty="0">
                <a:solidFill>
                  <a:prstClr val="black"/>
                </a:solidFill>
              </a:rPr>
              <a:t>أ) اكتب معادلة لمساحة القسم </a:t>
            </a:r>
            <a:r>
              <a:rPr lang="ar-EG" sz="3200" b="1" cap="small">
                <a:solidFill>
                  <a:prstClr val="black"/>
                </a:solidFill>
              </a:rPr>
              <a:t>النصي </a:t>
            </a:r>
            <a:endParaRPr lang="ar-SA" sz="3200" b="1" cap="small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med">
    <p:comb/>
    <p:sndAc>
      <p:stSnd>
        <p:snd r:embed="rId2" name="newemai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92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192" decel="100000"/>
                                        <p:tgtEl>
                                          <p:spTgt spid="1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5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6" dur="192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7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8" dur="192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9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17">
            <a:extLst>
              <a:ext uri="{FF2B5EF4-FFF2-40B4-BE49-F238E27FC236}">
                <a16:creationId xmlns:a16="http://schemas.microsoft.com/office/drawing/2014/main" id="{4F4C2306-F44F-8F2F-E04E-F4EBA7D5BC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>
              <a:spcBef>
                <a:spcPct val="0"/>
              </a:spcBef>
              <a:buFontTx/>
              <a:buNone/>
            </a:pPr>
            <a:endParaRPr lang="ar-EG" altLang="ar-EG" sz="1800">
              <a:latin typeface="Arial" panose="020B0604020202020204" pitchFamily="34" charset="0"/>
            </a:endParaRPr>
          </a:p>
        </p:txBody>
      </p:sp>
      <p:sp>
        <p:nvSpPr>
          <p:cNvPr id="5" name="مستطيل مستدير الزوايا 4">
            <a:extLst>
              <a:ext uri="{FF2B5EF4-FFF2-40B4-BE49-F238E27FC236}">
                <a16:creationId xmlns:a16="http://schemas.microsoft.com/office/drawing/2014/main" id="{BE497FAC-A85D-D8A9-587A-B0341BD47C54}"/>
              </a:ext>
            </a:extLst>
          </p:cNvPr>
          <p:cNvSpPr/>
          <p:nvPr/>
        </p:nvSpPr>
        <p:spPr>
          <a:xfrm>
            <a:off x="1838585" y="488630"/>
            <a:ext cx="5466829" cy="64698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rtl="1" eaLnBrk="1" hangingPunct="1">
              <a:defRPr/>
            </a:pPr>
            <a:r>
              <a:rPr lang="ar-EG" sz="3200" b="1" cap="small" dirty="0">
                <a:solidFill>
                  <a:prstClr val="black"/>
                </a:solidFill>
              </a:rPr>
              <a:t>ب) حُل المعادلة باستعمال القانون العام.</a:t>
            </a:r>
            <a:endParaRPr lang="ar-SA" sz="3200" b="1" cap="small" dirty="0">
              <a:solidFill>
                <a:prstClr val="black"/>
              </a:solidFill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59F9F0DB-F8A9-81BC-ED44-EEBEA0DF53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8988" y="1295400"/>
            <a:ext cx="3043237" cy="522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comb/>
    <p:sndAc>
      <p:stSnd>
        <p:snd r:embed="rId2" name="newemai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17">
            <a:extLst>
              <a:ext uri="{FF2B5EF4-FFF2-40B4-BE49-F238E27FC236}">
                <a16:creationId xmlns:a16="http://schemas.microsoft.com/office/drawing/2014/main" id="{6CD27062-777C-395A-929D-E2B3323E1A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>
              <a:spcBef>
                <a:spcPct val="0"/>
              </a:spcBef>
              <a:buFontTx/>
              <a:buNone/>
            </a:pPr>
            <a:endParaRPr lang="ar-EG" altLang="ar-EG" sz="1800">
              <a:latin typeface="Arial" panose="020B0604020202020204" pitchFamily="34" charset="0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5EAE38DE-C36D-459B-5699-4B0696CDF6E5}"/>
              </a:ext>
            </a:extLst>
          </p:cNvPr>
          <p:cNvSpPr txBox="1"/>
          <p:nvPr/>
        </p:nvSpPr>
        <p:spPr>
          <a:xfrm>
            <a:off x="1004714" y="3068960"/>
            <a:ext cx="7560840" cy="13234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 eaLnBrk="1" hangingPunct="1">
              <a:defRPr/>
            </a:pPr>
            <a:r>
              <a:rPr lang="ar-EG" sz="4000" b="1" dirty="0">
                <a:solidFill>
                  <a:srgbClr val="FF0000"/>
                </a:solidFill>
              </a:rPr>
              <a:t>0,7 سم على الجانبين و2,8 سم من الأعلى</a:t>
            </a:r>
          </a:p>
          <a:p>
            <a:pPr algn="ctr" rtl="1" eaLnBrk="1" hangingPunct="1">
              <a:defRPr/>
            </a:pPr>
            <a:r>
              <a:rPr lang="ar-EG" sz="4000" b="1" dirty="0">
                <a:solidFill>
                  <a:srgbClr val="FF0000"/>
                </a:solidFill>
              </a:rPr>
              <a:t>2,1 سم من الأسفل تقريبًا</a:t>
            </a:r>
          </a:p>
        </p:txBody>
      </p:sp>
      <p:sp>
        <p:nvSpPr>
          <p:cNvPr id="5" name="مستطيل مستدير الزوايا 4">
            <a:extLst>
              <a:ext uri="{FF2B5EF4-FFF2-40B4-BE49-F238E27FC236}">
                <a16:creationId xmlns:a16="http://schemas.microsoft.com/office/drawing/2014/main" id="{3161D132-6521-BD6D-7507-87A723B1EF21}"/>
              </a:ext>
            </a:extLst>
          </p:cNvPr>
          <p:cNvSpPr/>
          <p:nvPr/>
        </p:nvSpPr>
        <p:spPr>
          <a:xfrm>
            <a:off x="2051720" y="720122"/>
            <a:ext cx="5466829" cy="64698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rtl="1" eaLnBrk="1" hangingPunct="1">
              <a:defRPr/>
            </a:pPr>
            <a:r>
              <a:rPr lang="ar-EG" sz="3200" b="1" cap="small" dirty="0">
                <a:solidFill>
                  <a:prstClr val="black"/>
                </a:solidFill>
              </a:rPr>
              <a:t>ج) كم يجب أن تكون هوامش الملصق؟</a:t>
            </a:r>
          </a:p>
        </p:txBody>
      </p:sp>
    </p:spTree>
  </p:cSld>
  <p:clrMapOvr>
    <a:masterClrMapping/>
  </p:clrMapOvr>
  <p:transition spd="med">
    <p:comb/>
    <p:sndAc>
      <p:stSnd>
        <p:snd r:embed="rId2" name="newemai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92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192" decel="100000"/>
                                        <p:tgtEl>
                                          <p:spTgt spid="1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5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6" dur="192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7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8" dur="192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9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ربع نص 2">
            <a:extLst>
              <a:ext uri="{FF2B5EF4-FFF2-40B4-BE49-F238E27FC236}">
                <a16:creationId xmlns:a16="http://schemas.microsoft.com/office/drawing/2014/main" id="{B6955AF5-028F-A8A4-A40A-9DC27B7F0C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2373313"/>
            <a:ext cx="7200900" cy="12001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rtl="1" eaLnBrk="1" hangingPunct="1">
              <a:defRPr/>
            </a:pPr>
            <a:r>
              <a:rPr lang="ar-EG" sz="3600" b="1" cap="small" dirty="0"/>
              <a:t>حدد دون استعمال التمثيل البياني عدد المقاطع السينية لكل دالة فيما يأتي:</a:t>
            </a:r>
            <a:endParaRPr lang="ar-EG" sz="3600" b="1" dirty="0">
              <a:solidFill>
                <a:schemeClr val="bg1"/>
              </a:solidFill>
              <a:cs typeface="+mj-cs"/>
            </a:endParaRPr>
          </a:p>
        </p:txBody>
      </p:sp>
    </p:spTree>
  </p:cSld>
  <p:clrMapOvr>
    <a:masterClrMapping/>
  </p:clrMapOvr>
  <p:transition spd="med">
    <p:comb/>
    <p:sndAc>
      <p:stSnd>
        <p:snd r:embed="rId2" name="newemai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17">
            <a:extLst>
              <a:ext uri="{FF2B5EF4-FFF2-40B4-BE49-F238E27FC236}">
                <a16:creationId xmlns:a16="http://schemas.microsoft.com/office/drawing/2014/main" id="{BBC99CEB-B5C4-FA53-D9F3-4FF75292D8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>
              <a:spcBef>
                <a:spcPct val="0"/>
              </a:spcBef>
              <a:buFontTx/>
              <a:buNone/>
            </a:pPr>
            <a:endParaRPr lang="ar-EG" altLang="ar-EG" sz="18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5" name="مستطيل مستدير الزوايا 4">
            <a:extLst>
              <a:ext uri="{FF2B5EF4-FFF2-40B4-BE49-F238E27FC236}">
                <a16:creationId xmlns:a16="http://schemas.microsoft.com/office/drawing/2014/main" id="{0DCB5C13-43CC-739A-B490-0EE6898A1BD5}"/>
              </a:ext>
            </a:extLst>
          </p:cNvPr>
          <p:cNvSpPr/>
          <p:nvPr/>
        </p:nvSpPr>
        <p:spPr>
          <a:xfrm>
            <a:off x="2051720" y="720122"/>
            <a:ext cx="5466829" cy="64698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rtl="1" eaLnBrk="1" hangingPunct="1">
              <a:defRPr/>
            </a:pPr>
            <a:r>
              <a:rPr lang="ar-EG" sz="3200" b="1" cap="small" dirty="0">
                <a:solidFill>
                  <a:prstClr val="black"/>
                </a:solidFill>
              </a:rPr>
              <a:t>25) 25,4س + 3 = -3س</a:t>
            </a:r>
            <a:r>
              <a:rPr lang="ar-EG" sz="3200" b="1" baseline="30000" dirty="0"/>
              <a:t>2</a:t>
            </a:r>
            <a:endParaRPr lang="ar-EG" sz="3200" b="1" cap="small" dirty="0">
              <a:solidFill>
                <a:prstClr val="black"/>
              </a:solidFill>
            </a:endParaRPr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16503A3B-232E-31E2-7CD5-1C0118F0EC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0" y="2087563"/>
            <a:ext cx="6985000" cy="378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4000" b="1">
                <a:latin typeface="Arial" panose="020B0604020202020204" pitchFamily="34" charset="0"/>
              </a:rPr>
              <a:t>3 س</a:t>
            </a:r>
            <a:r>
              <a:rPr lang="ar-EG" altLang="ar-EG" sz="4000" b="1" baseline="30000">
                <a:latin typeface="Arial" panose="020B0604020202020204" pitchFamily="34" charset="0"/>
              </a:rPr>
              <a:t>2</a:t>
            </a:r>
            <a:r>
              <a:rPr lang="ar-EG" altLang="ar-EG" sz="4000" b="1">
                <a:latin typeface="Arial" panose="020B0604020202020204" pitchFamily="34" charset="0"/>
              </a:rPr>
              <a:t> + 4.25</a:t>
            </a:r>
            <a:r>
              <a:rPr lang="ar-EG" altLang="ar-EG" sz="4000" b="1"/>
              <a:t>س </a:t>
            </a:r>
            <a:r>
              <a:rPr lang="ar-EG" altLang="ar-EG" sz="4000" b="1">
                <a:latin typeface="Arial" panose="020B0604020202020204" pitchFamily="34" charset="0"/>
              </a:rPr>
              <a:t> + 3 = 0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4000" b="1">
                <a:latin typeface="Arial" panose="020B0604020202020204" pitchFamily="34" charset="0"/>
              </a:rPr>
              <a:t>ب</a:t>
            </a:r>
            <a:r>
              <a:rPr lang="ar-EG" altLang="ar-EG" sz="4000" b="1" baseline="30000">
                <a:latin typeface="Arial" panose="020B0604020202020204" pitchFamily="34" charset="0"/>
              </a:rPr>
              <a:t>2</a:t>
            </a:r>
            <a:r>
              <a:rPr lang="ar-EG" altLang="ar-EG" sz="4000" b="1">
                <a:latin typeface="Arial" panose="020B0604020202020204" pitchFamily="34" charset="0"/>
              </a:rPr>
              <a:t> – 4أجـ = (4.25)</a:t>
            </a:r>
            <a:r>
              <a:rPr lang="ar-EG" altLang="ar-EG" sz="4000" b="1" baseline="30000">
                <a:latin typeface="Arial" panose="020B0604020202020204" pitchFamily="34" charset="0"/>
              </a:rPr>
              <a:t>2</a:t>
            </a:r>
            <a:r>
              <a:rPr lang="ar-EG" altLang="ar-EG" sz="4000" b="1">
                <a:latin typeface="Arial" panose="020B0604020202020204" pitchFamily="34" charset="0"/>
              </a:rPr>
              <a:t>– 4×3×3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4000" b="1">
                <a:solidFill>
                  <a:srgbClr val="FF0000"/>
                </a:solidFill>
                <a:latin typeface="Arial" panose="020B0604020202020204" pitchFamily="34" charset="0"/>
              </a:rPr>
              <a:t>              </a:t>
            </a:r>
            <a:r>
              <a:rPr lang="ar-EG" altLang="ar-EG" sz="4000" b="1">
                <a:solidFill>
                  <a:srgbClr val="7030A0"/>
                </a:solidFill>
                <a:latin typeface="Arial" panose="020B0604020202020204" pitchFamily="34" charset="0"/>
              </a:rPr>
              <a:t>≈ - 17.9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ar-EG" altLang="ar-EG" sz="4000" b="1">
                <a:solidFill>
                  <a:srgbClr val="7030A0"/>
                </a:solidFill>
                <a:latin typeface="Arial" panose="020B0604020202020204" pitchFamily="34" charset="0"/>
              </a:rPr>
              <a:t>قيمة المميز سالبة، إذن لا يوجد مقاطع سينية لهذه المعادلة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ar-EG" altLang="ar-EG" sz="4000" b="1">
                <a:solidFill>
                  <a:srgbClr val="FF0000"/>
                </a:solidFill>
                <a:latin typeface="Arial" panose="020B0604020202020204" pitchFamily="34" charset="0"/>
              </a:rPr>
              <a:t>صفر</a:t>
            </a:r>
            <a:endParaRPr lang="en-US" altLang="ar-EG" sz="40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comb/>
    <p:sndAc>
      <p:stSnd>
        <p:snd r:embed="rId2" name="newemai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92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192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5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6" dur="192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7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8" dur="192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9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مربع نص 13">
            <a:extLst>
              <a:ext uri="{FF2B5EF4-FFF2-40B4-BE49-F238E27FC236}">
                <a16:creationId xmlns:a16="http://schemas.microsoft.com/office/drawing/2014/main" id="{FDC28F45-6ACD-67E2-8D00-81F0C2E60EB0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 bwMode="auto">
          <a:xfrm>
            <a:off x="719931" y="471677"/>
            <a:ext cx="7704138" cy="1026884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28575">
            <a:solidFill>
              <a:srgbClr val="002060"/>
            </a:solidFill>
            <a:headEnd/>
            <a:tailEnd/>
          </a:ln>
        </p:spPr>
        <p:txBody>
          <a:bodyPr/>
          <a:lstStyle/>
          <a:p>
            <a:r>
              <a:rPr lang="ar-EG">
                <a:noFill/>
              </a:rPr>
              <a:t> </a:t>
            </a:r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3C5492A0-2023-2725-082C-1F0489381784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 bwMode="auto">
          <a:xfrm>
            <a:off x="1071961" y="1858545"/>
            <a:ext cx="7344432" cy="4527778"/>
          </a:xfrm>
          <a:prstGeom prst="rect">
            <a:avLst/>
          </a:prstGeom>
          <a:blipFill>
            <a:blip r:embed="rId6"/>
            <a:stretch>
              <a:fillRect l="-1245" t="-1750" r="-2158" b="-3365"/>
            </a:stretch>
          </a:blipFill>
          <a:ln>
            <a:noFill/>
          </a:ln>
        </p:spPr>
        <p:txBody>
          <a:bodyPr/>
          <a:lstStyle/>
          <a:p>
            <a:r>
              <a:rPr lang="ar-EG">
                <a:noFill/>
              </a:rPr>
              <a:t> </a:t>
            </a:r>
          </a:p>
        </p:txBody>
      </p:sp>
    </p:spTree>
  </p:cSld>
  <p:clrMapOvr>
    <a:masterClrMapping/>
  </p:clrMapOvr>
  <p:transition spd="med">
    <p:comb/>
    <p:sndAc>
      <p:stSnd>
        <p:snd r:embed="rId2" name="newemai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92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192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4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5" dur="192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6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7" dur="192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8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3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59552" y="500508"/>
            <a:ext cx="9663104" cy="5856984"/>
            <a:chOff x="0" y="0"/>
            <a:chExt cx="25768276" cy="15618623"/>
          </a:xfrm>
        </p:grpSpPr>
        <p:sp>
          <p:nvSpPr>
            <p:cNvPr id="3" name="Freeform 3"/>
            <p:cNvSpPr/>
            <p:nvPr/>
          </p:nvSpPr>
          <p:spPr>
            <a:xfrm rot="991718">
              <a:off x="5482633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" name="Freeform 4"/>
            <p:cNvSpPr/>
            <p:nvPr/>
          </p:nvSpPr>
          <p:spPr>
            <a:xfrm rot="991718">
              <a:off x="5482633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" name="Freeform 5"/>
            <p:cNvSpPr/>
            <p:nvPr/>
          </p:nvSpPr>
          <p:spPr>
            <a:xfrm rot="991718">
              <a:off x="16282321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" name="Freeform 6"/>
            <p:cNvSpPr/>
            <p:nvPr/>
          </p:nvSpPr>
          <p:spPr>
            <a:xfrm rot="991718">
              <a:off x="16282321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7" name="Freeform 7"/>
            <p:cNvSpPr/>
            <p:nvPr/>
          </p:nvSpPr>
          <p:spPr>
            <a:xfrm rot="943121">
              <a:off x="5903178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8" name="Freeform 8"/>
            <p:cNvSpPr/>
            <p:nvPr/>
          </p:nvSpPr>
          <p:spPr>
            <a:xfrm rot="943121">
              <a:off x="5903178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9" name="Freeform 9"/>
            <p:cNvSpPr/>
            <p:nvPr/>
          </p:nvSpPr>
          <p:spPr>
            <a:xfrm rot="943121">
              <a:off x="5903178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0" name="Freeform 10"/>
            <p:cNvSpPr/>
            <p:nvPr/>
          </p:nvSpPr>
          <p:spPr>
            <a:xfrm rot="943121">
              <a:off x="16702866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1" name="Freeform 11"/>
            <p:cNvSpPr/>
            <p:nvPr/>
          </p:nvSpPr>
          <p:spPr>
            <a:xfrm rot="943121">
              <a:off x="16702866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2" name="Freeform 12"/>
            <p:cNvSpPr/>
            <p:nvPr/>
          </p:nvSpPr>
          <p:spPr>
            <a:xfrm rot="943121">
              <a:off x="16702866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10799688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10799688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2130839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2130839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9" name="Freeform 19"/>
            <p:cNvSpPr/>
            <p:nvPr/>
          </p:nvSpPr>
          <p:spPr>
            <a:xfrm rot="-3154894">
              <a:off x="239022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0" name="Freeform 20"/>
            <p:cNvSpPr/>
            <p:nvPr/>
          </p:nvSpPr>
          <p:spPr>
            <a:xfrm rot="-3154894">
              <a:off x="239022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1" name="Freeform 21"/>
            <p:cNvSpPr/>
            <p:nvPr/>
          </p:nvSpPr>
          <p:spPr>
            <a:xfrm rot="-3154894">
              <a:off x="13189911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2" name="Freeform 22"/>
            <p:cNvSpPr/>
            <p:nvPr/>
          </p:nvSpPr>
          <p:spPr>
            <a:xfrm rot="-3154894">
              <a:off x="13189911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3" name="Freeform 23"/>
            <p:cNvSpPr/>
            <p:nvPr/>
          </p:nvSpPr>
          <p:spPr>
            <a:xfrm rot="-3154894">
              <a:off x="2369861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4" name="Freeform 24"/>
            <p:cNvSpPr/>
            <p:nvPr/>
          </p:nvSpPr>
          <p:spPr>
            <a:xfrm rot="-3154894">
              <a:off x="2369861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5" name="Freeform 25"/>
            <p:cNvSpPr/>
            <p:nvPr/>
          </p:nvSpPr>
          <p:spPr>
            <a:xfrm rot="2383747">
              <a:off x="7660349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6" name="Freeform 26"/>
            <p:cNvSpPr/>
            <p:nvPr/>
          </p:nvSpPr>
          <p:spPr>
            <a:xfrm rot="2383747">
              <a:off x="7660349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7" name="Freeform 27"/>
            <p:cNvSpPr/>
            <p:nvPr/>
          </p:nvSpPr>
          <p:spPr>
            <a:xfrm rot="2383747">
              <a:off x="7660349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8" name="Freeform 28"/>
            <p:cNvSpPr/>
            <p:nvPr/>
          </p:nvSpPr>
          <p:spPr>
            <a:xfrm rot="2383747">
              <a:off x="18460038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9" name="Freeform 29"/>
            <p:cNvSpPr/>
            <p:nvPr/>
          </p:nvSpPr>
          <p:spPr>
            <a:xfrm rot="2383747">
              <a:off x="18460038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0" name="Freeform 30"/>
            <p:cNvSpPr/>
            <p:nvPr/>
          </p:nvSpPr>
          <p:spPr>
            <a:xfrm rot="2383747">
              <a:off x="18460038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1" name="Freeform 31"/>
            <p:cNvSpPr/>
            <p:nvPr/>
          </p:nvSpPr>
          <p:spPr>
            <a:xfrm rot="-944927">
              <a:off x="275026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2" name="Freeform 32"/>
            <p:cNvSpPr/>
            <p:nvPr/>
          </p:nvSpPr>
          <p:spPr>
            <a:xfrm rot="-944927">
              <a:off x="275026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3" name="Freeform 33"/>
            <p:cNvSpPr/>
            <p:nvPr/>
          </p:nvSpPr>
          <p:spPr>
            <a:xfrm rot="-944927">
              <a:off x="275026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4" name="Freeform 34"/>
            <p:cNvSpPr/>
            <p:nvPr/>
          </p:nvSpPr>
          <p:spPr>
            <a:xfrm rot="-944927">
              <a:off x="13549952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5" name="Freeform 35"/>
            <p:cNvSpPr/>
            <p:nvPr/>
          </p:nvSpPr>
          <p:spPr>
            <a:xfrm rot="-944927">
              <a:off x="13549952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6" name="Freeform 36"/>
            <p:cNvSpPr/>
            <p:nvPr/>
          </p:nvSpPr>
          <p:spPr>
            <a:xfrm rot="-944927">
              <a:off x="13549952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7" name="Freeform 37"/>
            <p:cNvSpPr/>
            <p:nvPr/>
          </p:nvSpPr>
          <p:spPr>
            <a:xfrm rot="-944927">
              <a:off x="2405865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8" name="Freeform 38"/>
            <p:cNvSpPr/>
            <p:nvPr/>
          </p:nvSpPr>
          <p:spPr>
            <a:xfrm rot="-944927">
              <a:off x="2405865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9" name="Freeform 39"/>
            <p:cNvSpPr/>
            <p:nvPr/>
          </p:nvSpPr>
          <p:spPr>
            <a:xfrm rot="-944927">
              <a:off x="2405865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0" name="Freeform 40"/>
            <p:cNvSpPr/>
            <p:nvPr/>
          </p:nvSpPr>
          <p:spPr>
            <a:xfrm rot="1716936">
              <a:off x="4376737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1" name="Freeform 41"/>
            <p:cNvSpPr/>
            <p:nvPr/>
          </p:nvSpPr>
          <p:spPr>
            <a:xfrm rot="1716936">
              <a:off x="4376737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2" name="Freeform 42"/>
            <p:cNvSpPr/>
            <p:nvPr/>
          </p:nvSpPr>
          <p:spPr>
            <a:xfrm rot="1716936">
              <a:off x="4376737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3" name="Freeform 43"/>
            <p:cNvSpPr/>
            <p:nvPr/>
          </p:nvSpPr>
          <p:spPr>
            <a:xfrm rot="1716936">
              <a:off x="15176425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4" name="Freeform 44"/>
            <p:cNvSpPr/>
            <p:nvPr/>
          </p:nvSpPr>
          <p:spPr>
            <a:xfrm rot="1716936">
              <a:off x="15176425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5" name="Freeform 45"/>
            <p:cNvSpPr/>
            <p:nvPr/>
          </p:nvSpPr>
          <p:spPr>
            <a:xfrm rot="1716936">
              <a:off x="15176425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6" name="Freeform 46"/>
            <p:cNvSpPr/>
            <p:nvPr/>
          </p:nvSpPr>
          <p:spPr>
            <a:xfrm rot="-1666660">
              <a:off x="120548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7" name="Freeform 47"/>
            <p:cNvSpPr/>
            <p:nvPr/>
          </p:nvSpPr>
          <p:spPr>
            <a:xfrm rot="-1666660">
              <a:off x="120548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8" name="Freeform 48"/>
            <p:cNvSpPr/>
            <p:nvPr/>
          </p:nvSpPr>
          <p:spPr>
            <a:xfrm rot="-1666660">
              <a:off x="120548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9" name="Freeform 49"/>
            <p:cNvSpPr/>
            <p:nvPr/>
          </p:nvSpPr>
          <p:spPr>
            <a:xfrm rot="-1666660">
              <a:off x="12005171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0" name="Freeform 50"/>
            <p:cNvSpPr/>
            <p:nvPr/>
          </p:nvSpPr>
          <p:spPr>
            <a:xfrm rot="-1666660">
              <a:off x="12005171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1" name="Freeform 51"/>
            <p:cNvSpPr/>
            <p:nvPr/>
          </p:nvSpPr>
          <p:spPr>
            <a:xfrm rot="-1666660">
              <a:off x="12005171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2" name="Freeform 52"/>
            <p:cNvSpPr/>
            <p:nvPr/>
          </p:nvSpPr>
          <p:spPr>
            <a:xfrm rot="-1666660">
              <a:off x="2251387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3" name="Freeform 53"/>
            <p:cNvSpPr/>
            <p:nvPr/>
          </p:nvSpPr>
          <p:spPr>
            <a:xfrm rot="-1666660">
              <a:off x="2251387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4" name="Freeform 54"/>
            <p:cNvSpPr/>
            <p:nvPr/>
          </p:nvSpPr>
          <p:spPr>
            <a:xfrm rot="-1666660">
              <a:off x="2251387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5" name="Freeform 55"/>
            <p:cNvSpPr/>
            <p:nvPr/>
          </p:nvSpPr>
          <p:spPr>
            <a:xfrm rot="-2040604">
              <a:off x="8727886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6" name="Freeform 56"/>
            <p:cNvSpPr/>
            <p:nvPr/>
          </p:nvSpPr>
          <p:spPr>
            <a:xfrm rot="-2040604">
              <a:off x="8727886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7" name="Freeform 57"/>
            <p:cNvSpPr/>
            <p:nvPr/>
          </p:nvSpPr>
          <p:spPr>
            <a:xfrm rot="-2040604">
              <a:off x="8727886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8" name="Freeform 58"/>
            <p:cNvSpPr/>
            <p:nvPr/>
          </p:nvSpPr>
          <p:spPr>
            <a:xfrm rot="-2040604">
              <a:off x="19527574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9" name="Freeform 59"/>
            <p:cNvSpPr/>
            <p:nvPr/>
          </p:nvSpPr>
          <p:spPr>
            <a:xfrm rot="-2040604">
              <a:off x="19527574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0" name="Freeform 60"/>
            <p:cNvSpPr/>
            <p:nvPr/>
          </p:nvSpPr>
          <p:spPr>
            <a:xfrm rot="-2040604">
              <a:off x="19527574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61" name="Freeform 61"/>
          <p:cNvSpPr/>
          <p:nvPr/>
        </p:nvSpPr>
        <p:spPr>
          <a:xfrm rot="815528">
            <a:off x="-2331032" y="-2817996"/>
            <a:ext cx="9765048" cy="9321183"/>
          </a:xfrm>
          <a:custGeom>
            <a:avLst/>
            <a:gdLst/>
            <a:ahLst/>
            <a:cxnLst/>
            <a:rect l="l" t="t" r="r" b="b"/>
            <a:pathLst>
              <a:path w="19530096" h="18642365">
                <a:moveTo>
                  <a:pt x="0" y="0"/>
                </a:moveTo>
                <a:lnTo>
                  <a:pt x="19530096" y="0"/>
                </a:lnTo>
                <a:lnTo>
                  <a:pt x="19530096" y="18642365"/>
                </a:lnTo>
                <a:lnTo>
                  <a:pt x="0" y="1864236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2" name="Freeform 62"/>
          <p:cNvSpPr/>
          <p:nvPr/>
        </p:nvSpPr>
        <p:spPr>
          <a:xfrm rot="-905540" flipH="1">
            <a:off x="6825294" y="1141904"/>
            <a:ext cx="1374105" cy="2769681"/>
          </a:xfrm>
          <a:custGeom>
            <a:avLst/>
            <a:gdLst/>
            <a:ahLst/>
            <a:cxnLst/>
            <a:rect l="l" t="t" r="r" b="b"/>
            <a:pathLst>
              <a:path w="2748210" h="5539361">
                <a:moveTo>
                  <a:pt x="2748210" y="0"/>
                </a:moveTo>
                <a:lnTo>
                  <a:pt x="0" y="0"/>
                </a:lnTo>
                <a:lnTo>
                  <a:pt x="0" y="5539361"/>
                </a:lnTo>
                <a:lnTo>
                  <a:pt x="2748210" y="5539361"/>
                </a:lnTo>
                <a:lnTo>
                  <a:pt x="274821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5" name="Freeform 65"/>
          <p:cNvSpPr/>
          <p:nvPr/>
        </p:nvSpPr>
        <p:spPr>
          <a:xfrm rot="5473587">
            <a:off x="5384424" y="4330061"/>
            <a:ext cx="254907" cy="1685336"/>
          </a:xfrm>
          <a:custGeom>
            <a:avLst/>
            <a:gdLst/>
            <a:ahLst/>
            <a:cxnLst/>
            <a:rect l="l" t="t" r="r" b="b"/>
            <a:pathLst>
              <a:path w="509814" h="3370672">
                <a:moveTo>
                  <a:pt x="0" y="0"/>
                </a:moveTo>
                <a:lnTo>
                  <a:pt x="509814" y="0"/>
                </a:lnTo>
                <a:lnTo>
                  <a:pt x="509814" y="3370672"/>
                </a:lnTo>
                <a:lnTo>
                  <a:pt x="0" y="337067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6" name="Freeform 66"/>
          <p:cNvSpPr/>
          <p:nvPr/>
        </p:nvSpPr>
        <p:spPr>
          <a:xfrm rot="-565416">
            <a:off x="6357487" y="1923637"/>
            <a:ext cx="254907" cy="1685336"/>
          </a:xfrm>
          <a:custGeom>
            <a:avLst/>
            <a:gdLst/>
            <a:ahLst/>
            <a:cxnLst/>
            <a:rect l="l" t="t" r="r" b="b"/>
            <a:pathLst>
              <a:path w="509814" h="3370672">
                <a:moveTo>
                  <a:pt x="0" y="0"/>
                </a:moveTo>
                <a:lnTo>
                  <a:pt x="509815" y="0"/>
                </a:lnTo>
                <a:lnTo>
                  <a:pt x="509815" y="3370672"/>
                </a:lnTo>
                <a:lnTo>
                  <a:pt x="0" y="337067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7" name="Freeform 67"/>
          <p:cNvSpPr/>
          <p:nvPr/>
        </p:nvSpPr>
        <p:spPr>
          <a:xfrm rot="3364667">
            <a:off x="5084084" y="3677288"/>
            <a:ext cx="1276408" cy="1276408"/>
          </a:xfrm>
          <a:custGeom>
            <a:avLst/>
            <a:gdLst/>
            <a:ahLst/>
            <a:cxnLst/>
            <a:rect l="l" t="t" r="r" b="b"/>
            <a:pathLst>
              <a:path w="2552815" h="2552815">
                <a:moveTo>
                  <a:pt x="0" y="0"/>
                </a:moveTo>
                <a:lnTo>
                  <a:pt x="2552815" y="0"/>
                </a:lnTo>
                <a:lnTo>
                  <a:pt x="2552815" y="2552815"/>
                </a:lnTo>
                <a:lnTo>
                  <a:pt x="0" y="255281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8" name="Freeform 68"/>
          <p:cNvSpPr/>
          <p:nvPr/>
        </p:nvSpPr>
        <p:spPr>
          <a:xfrm rot="9572912">
            <a:off x="5834246" y="3055844"/>
            <a:ext cx="1828800" cy="970738"/>
          </a:xfrm>
          <a:custGeom>
            <a:avLst/>
            <a:gdLst/>
            <a:ahLst/>
            <a:cxnLst/>
            <a:rect l="l" t="t" r="r" b="b"/>
            <a:pathLst>
              <a:path w="3657600" h="1941475">
                <a:moveTo>
                  <a:pt x="0" y="0"/>
                </a:moveTo>
                <a:lnTo>
                  <a:pt x="3657600" y="0"/>
                </a:lnTo>
                <a:lnTo>
                  <a:pt x="3657600" y="1941475"/>
                </a:lnTo>
                <a:lnTo>
                  <a:pt x="0" y="194147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9" name="Freeform 82">
            <a:extLst>
              <a:ext uri="{FF2B5EF4-FFF2-40B4-BE49-F238E27FC236}">
                <a16:creationId xmlns:a16="http://schemas.microsoft.com/office/drawing/2014/main" id="{2C374660-B72D-FD73-C943-9201A5578490}"/>
              </a:ext>
            </a:extLst>
          </p:cNvPr>
          <p:cNvSpPr/>
          <p:nvPr/>
        </p:nvSpPr>
        <p:spPr>
          <a:xfrm>
            <a:off x="-815730" y="1640342"/>
            <a:ext cx="6125351" cy="2766865"/>
          </a:xfrm>
          <a:custGeom>
            <a:avLst/>
            <a:gdLst/>
            <a:ahLst/>
            <a:cxnLst/>
            <a:rect l="l" t="t" r="r" b="b"/>
            <a:pathLst>
              <a:path w="1230934" h="514754">
                <a:moveTo>
                  <a:pt x="0" y="0"/>
                </a:moveTo>
                <a:lnTo>
                  <a:pt x="1230934" y="0"/>
                </a:lnTo>
                <a:lnTo>
                  <a:pt x="1230934" y="514754"/>
                </a:lnTo>
                <a:lnTo>
                  <a:pt x="0" y="5147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70" name="TextBox 3">
            <a:extLst>
              <a:ext uri="{FF2B5EF4-FFF2-40B4-BE49-F238E27FC236}">
                <a16:creationId xmlns:a16="http://schemas.microsoft.com/office/drawing/2014/main" id="{5D82DC1D-6685-4DA7-8C62-669040C9927F}"/>
              </a:ext>
            </a:extLst>
          </p:cNvPr>
          <p:cNvSpPr txBox="1"/>
          <p:nvPr/>
        </p:nvSpPr>
        <p:spPr bwMode="auto">
          <a:xfrm>
            <a:off x="-1652218" y="2206326"/>
            <a:ext cx="7924746" cy="1405533"/>
          </a:xfrm>
          <a:prstGeom prst="cloud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5400" b="1" dirty="0">
                <a:solidFill>
                  <a:srgbClr val="FDD336"/>
                </a:solidFill>
                <a:cs typeface="Times New Roman" panose="02020603050405020304" pitchFamily="18" charset="0"/>
              </a:rPr>
              <a:t>تدرب وحل المسائل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17">
            <a:extLst>
              <a:ext uri="{FF2B5EF4-FFF2-40B4-BE49-F238E27FC236}">
                <a16:creationId xmlns:a16="http://schemas.microsoft.com/office/drawing/2014/main" id="{04306E8C-B434-0C20-DCB1-922D46E10B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>
              <a:spcBef>
                <a:spcPct val="0"/>
              </a:spcBef>
              <a:buFontTx/>
              <a:buNone/>
            </a:pPr>
            <a:endParaRPr lang="ar-EG" altLang="ar-EG" sz="18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5" name="مستطيل مستدير الزوايا 4">
            <a:extLst>
              <a:ext uri="{FF2B5EF4-FFF2-40B4-BE49-F238E27FC236}">
                <a16:creationId xmlns:a16="http://schemas.microsoft.com/office/drawing/2014/main" id="{7E194637-DD1A-949D-ACD6-64F045FEDF59}"/>
              </a:ext>
            </a:extLst>
          </p:cNvPr>
          <p:cNvSpPr/>
          <p:nvPr/>
        </p:nvSpPr>
        <p:spPr>
          <a:xfrm>
            <a:off x="2051720" y="720122"/>
            <a:ext cx="5466829" cy="64698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rtl="1" eaLnBrk="1" hangingPunct="1">
              <a:defRPr/>
            </a:pPr>
            <a:r>
              <a:rPr lang="ar-EG" sz="3200" b="1" cap="small" dirty="0">
                <a:solidFill>
                  <a:prstClr val="black"/>
                </a:solidFill>
              </a:rPr>
              <a:t>27)  0.25 س</a:t>
            </a:r>
            <a:r>
              <a:rPr lang="ar-EG" sz="3200" b="1" baseline="30000" dirty="0"/>
              <a:t>2</a:t>
            </a:r>
            <a:r>
              <a:rPr lang="ar-EG" sz="3200" b="1" cap="small" dirty="0">
                <a:solidFill>
                  <a:prstClr val="black"/>
                </a:solidFill>
              </a:rPr>
              <a:t> + س = -1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21D9F429-4D3B-E014-8A00-70BE8912AA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5150" y="1700213"/>
            <a:ext cx="3797300" cy="4681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comb/>
    <p:sndAc>
      <p:stSnd>
        <p:snd r:embed="rId2" name="newemai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8AB9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59552" y="500508"/>
            <a:ext cx="9663104" cy="5856984"/>
            <a:chOff x="0" y="0"/>
            <a:chExt cx="25768276" cy="15618623"/>
          </a:xfrm>
        </p:grpSpPr>
        <p:sp>
          <p:nvSpPr>
            <p:cNvPr id="3" name="Freeform 3"/>
            <p:cNvSpPr/>
            <p:nvPr/>
          </p:nvSpPr>
          <p:spPr>
            <a:xfrm rot="991718">
              <a:off x="5482633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" name="Freeform 4"/>
            <p:cNvSpPr/>
            <p:nvPr/>
          </p:nvSpPr>
          <p:spPr>
            <a:xfrm rot="991718">
              <a:off x="5482633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" name="Freeform 5"/>
            <p:cNvSpPr/>
            <p:nvPr/>
          </p:nvSpPr>
          <p:spPr>
            <a:xfrm rot="991718">
              <a:off x="16282321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" name="Freeform 6"/>
            <p:cNvSpPr/>
            <p:nvPr/>
          </p:nvSpPr>
          <p:spPr>
            <a:xfrm rot="991718">
              <a:off x="16282321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7" name="Freeform 7"/>
            <p:cNvSpPr/>
            <p:nvPr/>
          </p:nvSpPr>
          <p:spPr>
            <a:xfrm rot="943121">
              <a:off x="5903178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8" name="Freeform 8"/>
            <p:cNvSpPr/>
            <p:nvPr/>
          </p:nvSpPr>
          <p:spPr>
            <a:xfrm rot="943121">
              <a:off x="5903178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9" name="Freeform 9"/>
            <p:cNvSpPr/>
            <p:nvPr/>
          </p:nvSpPr>
          <p:spPr>
            <a:xfrm rot="943121">
              <a:off x="5903178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0" name="Freeform 10"/>
            <p:cNvSpPr/>
            <p:nvPr/>
          </p:nvSpPr>
          <p:spPr>
            <a:xfrm rot="943121">
              <a:off x="16702866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1" name="Freeform 11"/>
            <p:cNvSpPr/>
            <p:nvPr/>
          </p:nvSpPr>
          <p:spPr>
            <a:xfrm rot="943121">
              <a:off x="16702866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2" name="Freeform 12"/>
            <p:cNvSpPr/>
            <p:nvPr/>
          </p:nvSpPr>
          <p:spPr>
            <a:xfrm rot="943121">
              <a:off x="16702866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10799688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10799688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2130839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2130839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9" name="Freeform 19"/>
            <p:cNvSpPr/>
            <p:nvPr/>
          </p:nvSpPr>
          <p:spPr>
            <a:xfrm rot="-3154894">
              <a:off x="239022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0" name="Freeform 20"/>
            <p:cNvSpPr/>
            <p:nvPr/>
          </p:nvSpPr>
          <p:spPr>
            <a:xfrm rot="-3154894">
              <a:off x="239022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1" name="Freeform 21"/>
            <p:cNvSpPr/>
            <p:nvPr/>
          </p:nvSpPr>
          <p:spPr>
            <a:xfrm rot="-3154894">
              <a:off x="13189911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2" name="Freeform 22"/>
            <p:cNvSpPr/>
            <p:nvPr/>
          </p:nvSpPr>
          <p:spPr>
            <a:xfrm rot="-3154894">
              <a:off x="13189911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3" name="Freeform 23"/>
            <p:cNvSpPr/>
            <p:nvPr/>
          </p:nvSpPr>
          <p:spPr>
            <a:xfrm rot="-3154894">
              <a:off x="2369861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4" name="Freeform 24"/>
            <p:cNvSpPr/>
            <p:nvPr/>
          </p:nvSpPr>
          <p:spPr>
            <a:xfrm rot="-3154894">
              <a:off x="2369861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5" name="Freeform 25"/>
            <p:cNvSpPr/>
            <p:nvPr/>
          </p:nvSpPr>
          <p:spPr>
            <a:xfrm rot="2383747">
              <a:off x="7660349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6" name="Freeform 26"/>
            <p:cNvSpPr/>
            <p:nvPr/>
          </p:nvSpPr>
          <p:spPr>
            <a:xfrm rot="2383747">
              <a:off x="7660349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7" name="Freeform 27"/>
            <p:cNvSpPr/>
            <p:nvPr/>
          </p:nvSpPr>
          <p:spPr>
            <a:xfrm rot="2383747">
              <a:off x="7660349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8" name="Freeform 28"/>
            <p:cNvSpPr/>
            <p:nvPr/>
          </p:nvSpPr>
          <p:spPr>
            <a:xfrm rot="2383747">
              <a:off x="18460038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9" name="Freeform 29"/>
            <p:cNvSpPr/>
            <p:nvPr/>
          </p:nvSpPr>
          <p:spPr>
            <a:xfrm rot="2383747">
              <a:off x="18460038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0" name="Freeform 30"/>
            <p:cNvSpPr/>
            <p:nvPr/>
          </p:nvSpPr>
          <p:spPr>
            <a:xfrm rot="2383747">
              <a:off x="18460038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1" name="Freeform 31"/>
            <p:cNvSpPr/>
            <p:nvPr/>
          </p:nvSpPr>
          <p:spPr>
            <a:xfrm rot="-944927">
              <a:off x="275026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2" name="Freeform 32"/>
            <p:cNvSpPr/>
            <p:nvPr/>
          </p:nvSpPr>
          <p:spPr>
            <a:xfrm rot="-944927">
              <a:off x="275026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3" name="Freeform 33"/>
            <p:cNvSpPr/>
            <p:nvPr/>
          </p:nvSpPr>
          <p:spPr>
            <a:xfrm rot="-944927">
              <a:off x="275026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4" name="Freeform 34"/>
            <p:cNvSpPr/>
            <p:nvPr/>
          </p:nvSpPr>
          <p:spPr>
            <a:xfrm rot="-944927">
              <a:off x="13549952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5" name="Freeform 35"/>
            <p:cNvSpPr/>
            <p:nvPr/>
          </p:nvSpPr>
          <p:spPr>
            <a:xfrm rot="-944927">
              <a:off x="13549952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6" name="Freeform 36"/>
            <p:cNvSpPr/>
            <p:nvPr/>
          </p:nvSpPr>
          <p:spPr>
            <a:xfrm rot="-944927">
              <a:off x="13549952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7" name="Freeform 37"/>
            <p:cNvSpPr/>
            <p:nvPr/>
          </p:nvSpPr>
          <p:spPr>
            <a:xfrm rot="-944927">
              <a:off x="2405865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8" name="Freeform 38"/>
            <p:cNvSpPr/>
            <p:nvPr/>
          </p:nvSpPr>
          <p:spPr>
            <a:xfrm rot="-944927">
              <a:off x="2405865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9" name="Freeform 39"/>
            <p:cNvSpPr/>
            <p:nvPr/>
          </p:nvSpPr>
          <p:spPr>
            <a:xfrm rot="-944927">
              <a:off x="2405865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0" name="Freeform 40"/>
            <p:cNvSpPr/>
            <p:nvPr/>
          </p:nvSpPr>
          <p:spPr>
            <a:xfrm rot="1716936">
              <a:off x="4376737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1" name="Freeform 41"/>
            <p:cNvSpPr/>
            <p:nvPr/>
          </p:nvSpPr>
          <p:spPr>
            <a:xfrm rot="1716936">
              <a:off x="4376737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2" name="Freeform 42"/>
            <p:cNvSpPr/>
            <p:nvPr/>
          </p:nvSpPr>
          <p:spPr>
            <a:xfrm rot="1716936">
              <a:off x="4376737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3" name="Freeform 43"/>
            <p:cNvSpPr/>
            <p:nvPr/>
          </p:nvSpPr>
          <p:spPr>
            <a:xfrm rot="1716936">
              <a:off x="15176425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4" name="Freeform 44"/>
            <p:cNvSpPr/>
            <p:nvPr/>
          </p:nvSpPr>
          <p:spPr>
            <a:xfrm rot="1716936">
              <a:off x="15176425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5" name="Freeform 45"/>
            <p:cNvSpPr/>
            <p:nvPr/>
          </p:nvSpPr>
          <p:spPr>
            <a:xfrm rot="1716936">
              <a:off x="15176425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6" name="Freeform 46"/>
            <p:cNvSpPr/>
            <p:nvPr/>
          </p:nvSpPr>
          <p:spPr>
            <a:xfrm rot="-1666660">
              <a:off x="120548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7" name="Freeform 47"/>
            <p:cNvSpPr/>
            <p:nvPr/>
          </p:nvSpPr>
          <p:spPr>
            <a:xfrm rot="-1666660">
              <a:off x="120548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8" name="Freeform 48"/>
            <p:cNvSpPr/>
            <p:nvPr/>
          </p:nvSpPr>
          <p:spPr>
            <a:xfrm rot="-1666660">
              <a:off x="120548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9" name="Freeform 49"/>
            <p:cNvSpPr/>
            <p:nvPr/>
          </p:nvSpPr>
          <p:spPr>
            <a:xfrm rot="-1666660">
              <a:off x="12005171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0" name="Freeform 50"/>
            <p:cNvSpPr/>
            <p:nvPr/>
          </p:nvSpPr>
          <p:spPr>
            <a:xfrm rot="-1666660">
              <a:off x="12005171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1" name="Freeform 51"/>
            <p:cNvSpPr/>
            <p:nvPr/>
          </p:nvSpPr>
          <p:spPr>
            <a:xfrm rot="-1666660">
              <a:off x="12005171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2" name="Freeform 52"/>
            <p:cNvSpPr/>
            <p:nvPr/>
          </p:nvSpPr>
          <p:spPr>
            <a:xfrm rot="-1666660">
              <a:off x="2251387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3" name="Freeform 53"/>
            <p:cNvSpPr/>
            <p:nvPr/>
          </p:nvSpPr>
          <p:spPr>
            <a:xfrm rot="-1666660">
              <a:off x="2251387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4" name="Freeform 54"/>
            <p:cNvSpPr/>
            <p:nvPr/>
          </p:nvSpPr>
          <p:spPr>
            <a:xfrm rot="-1666660">
              <a:off x="2251387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5" name="Freeform 55"/>
            <p:cNvSpPr/>
            <p:nvPr/>
          </p:nvSpPr>
          <p:spPr>
            <a:xfrm rot="-2040604">
              <a:off x="8727886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6" name="Freeform 56"/>
            <p:cNvSpPr/>
            <p:nvPr/>
          </p:nvSpPr>
          <p:spPr>
            <a:xfrm rot="-2040604">
              <a:off x="8727886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7" name="Freeform 57"/>
            <p:cNvSpPr/>
            <p:nvPr/>
          </p:nvSpPr>
          <p:spPr>
            <a:xfrm rot="-2040604">
              <a:off x="8727886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8" name="Freeform 58"/>
            <p:cNvSpPr/>
            <p:nvPr/>
          </p:nvSpPr>
          <p:spPr>
            <a:xfrm rot="-2040604">
              <a:off x="19527574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9" name="Freeform 59"/>
            <p:cNvSpPr/>
            <p:nvPr/>
          </p:nvSpPr>
          <p:spPr>
            <a:xfrm rot="-2040604">
              <a:off x="19527574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0" name="Freeform 60"/>
            <p:cNvSpPr/>
            <p:nvPr/>
          </p:nvSpPr>
          <p:spPr>
            <a:xfrm rot="-2040604">
              <a:off x="19527574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61" name="Freeform 61"/>
          <p:cNvSpPr/>
          <p:nvPr/>
        </p:nvSpPr>
        <p:spPr>
          <a:xfrm rot="5400000">
            <a:off x="2206547" y="-336145"/>
            <a:ext cx="4744905" cy="7928886"/>
          </a:xfrm>
          <a:custGeom>
            <a:avLst/>
            <a:gdLst/>
            <a:ahLst/>
            <a:cxnLst/>
            <a:rect l="l" t="t" r="r" b="b"/>
            <a:pathLst>
              <a:path w="9489809" h="15857771">
                <a:moveTo>
                  <a:pt x="0" y="0"/>
                </a:moveTo>
                <a:lnTo>
                  <a:pt x="9489809" y="0"/>
                </a:lnTo>
                <a:lnTo>
                  <a:pt x="9489809" y="15857771"/>
                </a:lnTo>
                <a:lnTo>
                  <a:pt x="0" y="1585777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r="-32817" b="-1086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80" name="مربع نص 79">
            <a:extLst>
              <a:ext uri="{FF2B5EF4-FFF2-40B4-BE49-F238E27FC236}">
                <a16:creationId xmlns:a16="http://schemas.microsoft.com/office/drawing/2014/main" id="{064E3159-9806-4516-9024-A4CF774D96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8549" y="2476123"/>
            <a:ext cx="7200900" cy="1754188"/>
          </a:xfrm>
          <a:prstGeom prst="rect">
            <a:avLst/>
          </a:prstGeom>
          <a:noFill/>
          <a:ln>
            <a:noFill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rtl="1" eaLnBrk="1" hangingPunct="1">
              <a:defRPr/>
            </a:pPr>
            <a:r>
              <a:rPr lang="ar-EG" sz="3600" b="1" cap="small" dirty="0"/>
              <a:t>حُل كل معادلة فيما يأتي باستعمال القانون العام مقربًا الحل إلى أقرب جزء من عشرة إذا كان ذلك ضروريًا:</a:t>
            </a:r>
            <a:endParaRPr lang="en-US" sz="36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ربع نص 2">
            <a:extLst>
              <a:ext uri="{FF2B5EF4-FFF2-40B4-BE49-F238E27FC236}">
                <a16:creationId xmlns:a16="http://schemas.microsoft.com/office/drawing/2014/main" id="{89F07057-B099-C4DA-70BC-80D69B4F12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600" y="620688"/>
            <a:ext cx="7343403" cy="64611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002060"/>
            </a:solidFill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r" rtl="1" eaLnBrk="1" hangingPunct="1">
              <a:defRPr/>
            </a:pPr>
            <a:r>
              <a:rPr lang="ar-EG" sz="3600" b="1" cap="small" dirty="0">
                <a:solidFill>
                  <a:schemeClr val="tx1"/>
                </a:solidFill>
              </a:rPr>
              <a:t>28) -2س</a:t>
            </a:r>
            <a:r>
              <a:rPr lang="ar-EG" sz="3600" b="1" baseline="30000" dirty="0">
                <a:solidFill>
                  <a:schemeClr val="tx1"/>
                </a:solidFill>
              </a:rPr>
              <a:t>2</a:t>
            </a:r>
            <a:r>
              <a:rPr lang="ar-EG" sz="3600" b="1" cap="small" dirty="0">
                <a:solidFill>
                  <a:schemeClr val="tx1"/>
                </a:solidFill>
              </a:rPr>
              <a:t> – 7س = -</a:t>
            </a:r>
            <a:r>
              <a:rPr lang="ar-SA" sz="3600" b="1" cap="small" dirty="0">
                <a:solidFill>
                  <a:schemeClr val="tx1"/>
                </a:solidFill>
              </a:rPr>
              <a:t>5</a:t>
            </a:r>
            <a:r>
              <a:rPr lang="en-US" sz="3600" b="1" cap="small" dirty="0">
                <a:solidFill>
                  <a:schemeClr val="tx1"/>
                </a:solidFill>
              </a:rPr>
              <a:t>,</a:t>
            </a:r>
            <a:r>
              <a:rPr lang="ar-SA" sz="3600" b="1" cap="small" dirty="0">
                <a:solidFill>
                  <a:schemeClr val="tx1"/>
                </a:solidFill>
              </a:rPr>
              <a:t>1</a:t>
            </a:r>
            <a:r>
              <a:rPr lang="ar-EG" sz="3600" b="1" cap="small" dirty="0">
                <a:solidFill>
                  <a:schemeClr val="tx1"/>
                </a:solidFill>
              </a:rPr>
              <a:t> </a:t>
            </a:r>
            <a:endParaRPr lang="en-US" sz="3600" dirty="0">
              <a:solidFill>
                <a:schemeClr val="tx1"/>
              </a:solidFill>
            </a:endParaRP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05B90673-64C9-044A-39EC-7E40A18890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0413" y="1530350"/>
            <a:ext cx="3792537" cy="487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comb/>
    <p:sndAc>
      <p:stSnd>
        <p:snd r:embed="rId2" name="newemai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>
            <a:extLst>
              <a:ext uri="{FF2B5EF4-FFF2-40B4-BE49-F238E27FC236}">
                <a16:creationId xmlns:a16="http://schemas.microsoft.com/office/drawing/2014/main" id="{3497A310-03E8-D20A-A86E-8C7B8AA9EB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549275"/>
            <a:ext cx="6948488" cy="5842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002060"/>
            </a:solidFill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r" rtl="1" eaLnBrk="1" hangingPunct="1">
              <a:defRPr/>
            </a:pPr>
            <a:r>
              <a:rPr lang="ar-EG" sz="3200" b="1" cap="small" dirty="0">
                <a:solidFill>
                  <a:schemeClr val="tx1"/>
                </a:solidFill>
              </a:rPr>
              <a:t> 29) 2.3س</a:t>
            </a:r>
            <a:r>
              <a:rPr lang="ar-EG" sz="3200" b="1" baseline="30000" dirty="0">
                <a:solidFill>
                  <a:schemeClr val="tx1"/>
                </a:solidFill>
              </a:rPr>
              <a:t>2</a:t>
            </a:r>
            <a:r>
              <a:rPr lang="ar-EG" sz="3200" b="1" cap="small" dirty="0">
                <a:solidFill>
                  <a:schemeClr val="tx1"/>
                </a:solidFill>
              </a:rPr>
              <a:t> – 1.4س = 6.8</a:t>
            </a:r>
            <a:endParaRPr lang="en-US" sz="3200" dirty="0">
              <a:solidFill>
                <a:schemeClr val="tx1"/>
              </a:solidFill>
            </a:endParaRP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81A2B747-48B8-C5C4-EAF5-94096E378C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4663" y="1336675"/>
            <a:ext cx="4510087" cy="5116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comb/>
    <p:sndAc>
      <p:stSnd>
        <p:snd r:embed="rId2" name="newemai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ربع نص 5">
            <a:extLst>
              <a:ext uri="{FF2B5EF4-FFF2-40B4-BE49-F238E27FC236}">
                <a16:creationId xmlns:a16="http://schemas.microsoft.com/office/drawing/2014/main" id="{7C2B424C-6B4C-9880-6AAD-0357C30406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6263" y="765175"/>
            <a:ext cx="7991475" cy="64611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002060"/>
            </a:solidFill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r" rtl="1" eaLnBrk="1" hangingPunct="1">
              <a:defRPr/>
            </a:pPr>
            <a:r>
              <a:rPr lang="ar-EG" sz="3600" b="1" cap="small" dirty="0">
                <a:solidFill>
                  <a:schemeClr val="tx1"/>
                </a:solidFill>
              </a:rPr>
              <a:t>30) س</a:t>
            </a:r>
            <a:r>
              <a:rPr lang="ar-EG" sz="3600" b="1" baseline="30000" dirty="0">
                <a:solidFill>
                  <a:schemeClr val="tx1"/>
                </a:solidFill>
              </a:rPr>
              <a:t>2</a:t>
            </a:r>
            <a:r>
              <a:rPr lang="ar-EG" sz="3600" b="1" cap="small" dirty="0">
                <a:solidFill>
                  <a:schemeClr val="tx1"/>
                </a:solidFill>
              </a:rPr>
              <a:t> – 2س = 5</a:t>
            </a:r>
            <a:endParaRPr lang="en-US" sz="3600" dirty="0">
              <a:solidFill>
                <a:schemeClr val="tx1"/>
              </a:solidFill>
            </a:endParaRP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A1CD8EF2-F564-10E3-34DC-34C5F5EEAE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1773238"/>
            <a:ext cx="3544888" cy="4757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comb/>
    <p:sndAc>
      <p:stSnd>
        <p:snd r:embed="rId2" name="newemai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8AB9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59552" y="500508"/>
            <a:ext cx="9663104" cy="5856984"/>
            <a:chOff x="0" y="0"/>
            <a:chExt cx="25768276" cy="15618623"/>
          </a:xfrm>
        </p:grpSpPr>
        <p:sp>
          <p:nvSpPr>
            <p:cNvPr id="3" name="Freeform 3"/>
            <p:cNvSpPr/>
            <p:nvPr/>
          </p:nvSpPr>
          <p:spPr>
            <a:xfrm rot="991718">
              <a:off x="5482633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" name="Freeform 4"/>
            <p:cNvSpPr/>
            <p:nvPr/>
          </p:nvSpPr>
          <p:spPr>
            <a:xfrm rot="991718">
              <a:off x="5482633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" name="Freeform 5"/>
            <p:cNvSpPr/>
            <p:nvPr/>
          </p:nvSpPr>
          <p:spPr>
            <a:xfrm rot="991718">
              <a:off x="16282321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" name="Freeform 6"/>
            <p:cNvSpPr/>
            <p:nvPr/>
          </p:nvSpPr>
          <p:spPr>
            <a:xfrm rot="991718">
              <a:off x="16282321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7" name="Freeform 7"/>
            <p:cNvSpPr/>
            <p:nvPr/>
          </p:nvSpPr>
          <p:spPr>
            <a:xfrm rot="943121">
              <a:off x="5903178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8" name="Freeform 8"/>
            <p:cNvSpPr/>
            <p:nvPr/>
          </p:nvSpPr>
          <p:spPr>
            <a:xfrm rot="943121">
              <a:off x="5903178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9" name="Freeform 9"/>
            <p:cNvSpPr/>
            <p:nvPr/>
          </p:nvSpPr>
          <p:spPr>
            <a:xfrm rot="943121">
              <a:off x="5903178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0" name="Freeform 10"/>
            <p:cNvSpPr/>
            <p:nvPr/>
          </p:nvSpPr>
          <p:spPr>
            <a:xfrm rot="943121">
              <a:off x="16702866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1" name="Freeform 11"/>
            <p:cNvSpPr/>
            <p:nvPr/>
          </p:nvSpPr>
          <p:spPr>
            <a:xfrm rot="943121">
              <a:off x="16702866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2" name="Freeform 12"/>
            <p:cNvSpPr/>
            <p:nvPr/>
          </p:nvSpPr>
          <p:spPr>
            <a:xfrm rot="943121">
              <a:off x="16702866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10799688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10799688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2130839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2130839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9" name="Freeform 19"/>
            <p:cNvSpPr/>
            <p:nvPr/>
          </p:nvSpPr>
          <p:spPr>
            <a:xfrm rot="-3154894">
              <a:off x="239022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0" name="Freeform 20"/>
            <p:cNvSpPr/>
            <p:nvPr/>
          </p:nvSpPr>
          <p:spPr>
            <a:xfrm rot="-3154894">
              <a:off x="239022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1" name="Freeform 21"/>
            <p:cNvSpPr/>
            <p:nvPr/>
          </p:nvSpPr>
          <p:spPr>
            <a:xfrm rot="-3154894">
              <a:off x="13189911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2" name="Freeform 22"/>
            <p:cNvSpPr/>
            <p:nvPr/>
          </p:nvSpPr>
          <p:spPr>
            <a:xfrm rot="-3154894">
              <a:off x="13189911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3" name="Freeform 23"/>
            <p:cNvSpPr/>
            <p:nvPr/>
          </p:nvSpPr>
          <p:spPr>
            <a:xfrm rot="-3154894">
              <a:off x="2369861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4" name="Freeform 24"/>
            <p:cNvSpPr/>
            <p:nvPr/>
          </p:nvSpPr>
          <p:spPr>
            <a:xfrm rot="-3154894">
              <a:off x="2369861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5" name="Freeform 25"/>
            <p:cNvSpPr/>
            <p:nvPr/>
          </p:nvSpPr>
          <p:spPr>
            <a:xfrm rot="2383747">
              <a:off x="7660349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6" name="Freeform 26"/>
            <p:cNvSpPr/>
            <p:nvPr/>
          </p:nvSpPr>
          <p:spPr>
            <a:xfrm rot="2383747">
              <a:off x="7660349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7" name="Freeform 27"/>
            <p:cNvSpPr/>
            <p:nvPr/>
          </p:nvSpPr>
          <p:spPr>
            <a:xfrm rot="2383747">
              <a:off x="7660349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8" name="Freeform 28"/>
            <p:cNvSpPr/>
            <p:nvPr/>
          </p:nvSpPr>
          <p:spPr>
            <a:xfrm rot="2383747">
              <a:off x="18460038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9" name="Freeform 29"/>
            <p:cNvSpPr/>
            <p:nvPr/>
          </p:nvSpPr>
          <p:spPr>
            <a:xfrm rot="2383747">
              <a:off x="18460038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0" name="Freeform 30"/>
            <p:cNvSpPr/>
            <p:nvPr/>
          </p:nvSpPr>
          <p:spPr>
            <a:xfrm rot="2383747">
              <a:off x="18460038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1" name="Freeform 31"/>
            <p:cNvSpPr/>
            <p:nvPr/>
          </p:nvSpPr>
          <p:spPr>
            <a:xfrm rot="-944927">
              <a:off x="275026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2" name="Freeform 32"/>
            <p:cNvSpPr/>
            <p:nvPr/>
          </p:nvSpPr>
          <p:spPr>
            <a:xfrm rot="-944927">
              <a:off x="275026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3" name="Freeform 33"/>
            <p:cNvSpPr/>
            <p:nvPr/>
          </p:nvSpPr>
          <p:spPr>
            <a:xfrm rot="-944927">
              <a:off x="275026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4" name="Freeform 34"/>
            <p:cNvSpPr/>
            <p:nvPr/>
          </p:nvSpPr>
          <p:spPr>
            <a:xfrm rot="-944927">
              <a:off x="13549952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5" name="Freeform 35"/>
            <p:cNvSpPr/>
            <p:nvPr/>
          </p:nvSpPr>
          <p:spPr>
            <a:xfrm rot="-944927">
              <a:off x="13549952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6" name="Freeform 36"/>
            <p:cNvSpPr/>
            <p:nvPr/>
          </p:nvSpPr>
          <p:spPr>
            <a:xfrm rot="-944927">
              <a:off x="13549952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7" name="Freeform 37"/>
            <p:cNvSpPr/>
            <p:nvPr/>
          </p:nvSpPr>
          <p:spPr>
            <a:xfrm rot="-944927">
              <a:off x="2405865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8" name="Freeform 38"/>
            <p:cNvSpPr/>
            <p:nvPr/>
          </p:nvSpPr>
          <p:spPr>
            <a:xfrm rot="-944927">
              <a:off x="2405865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9" name="Freeform 39"/>
            <p:cNvSpPr/>
            <p:nvPr/>
          </p:nvSpPr>
          <p:spPr>
            <a:xfrm rot="-944927">
              <a:off x="2405865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0" name="Freeform 40"/>
            <p:cNvSpPr/>
            <p:nvPr/>
          </p:nvSpPr>
          <p:spPr>
            <a:xfrm rot="1716936">
              <a:off x="4376737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1" name="Freeform 41"/>
            <p:cNvSpPr/>
            <p:nvPr/>
          </p:nvSpPr>
          <p:spPr>
            <a:xfrm rot="1716936">
              <a:off x="4376737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2" name="Freeform 42"/>
            <p:cNvSpPr/>
            <p:nvPr/>
          </p:nvSpPr>
          <p:spPr>
            <a:xfrm rot="1716936">
              <a:off x="4376737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3" name="Freeform 43"/>
            <p:cNvSpPr/>
            <p:nvPr/>
          </p:nvSpPr>
          <p:spPr>
            <a:xfrm rot="1716936">
              <a:off x="15176425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4" name="Freeform 44"/>
            <p:cNvSpPr/>
            <p:nvPr/>
          </p:nvSpPr>
          <p:spPr>
            <a:xfrm rot="1716936">
              <a:off x="15176425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5" name="Freeform 45"/>
            <p:cNvSpPr/>
            <p:nvPr/>
          </p:nvSpPr>
          <p:spPr>
            <a:xfrm rot="1716936">
              <a:off x="15176425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6" name="Freeform 46"/>
            <p:cNvSpPr/>
            <p:nvPr/>
          </p:nvSpPr>
          <p:spPr>
            <a:xfrm rot="-1666660">
              <a:off x="120548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7" name="Freeform 47"/>
            <p:cNvSpPr/>
            <p:nvPr/>
          </p:nvSpPr>
          <p:spPr>
            <a:xfrm rot="-1666660">
              <a:off x="120548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8" name="Freeform 48"/>
            <p:cNvSpPr/>
            <p:nvPr/>
          </p:nvSpPr>
          <p:spPr>
            <a:xfrm rot="-1666660">
              <a:off x="120548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9" name="Freeform 49"/>
            <p:cNvSpPr/>
            <p:nvPr/>
          </p:nvSpPr>
          <p:spPr>
            <a:xfrm rot="-1666660">
              <a:off x="12005171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0" name="Freeform 50"/>
            <p:cNvSpPr/>
            <p:nvPr/>
          </p:nvSpPr>
          <p:spPr>
            <a:xfrm rot="-1666660">
              <a:off x="12005171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1" name="Freeform 51"/>
            <p:cNvSpPr/>
            <p:nvPr/>
          </p:nvSpPr>
          <p:spPr>
            <a:xfrm rot="-1666660">
              <a:off x="12005171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2" name="Freeform 52"/>
            <p:cNvSpPr/>
            <p:nvPr/>
          </p:nvSpPr>
          <p:spPr>
            <a:xfrm rot="-1666660">
              <a:off x="2251387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3" name="Freeform 53"/>
            <p:cNvSpPr/>
            <p:nvPr/>
          </p:nvSpPr>
          <p:spPr>
            <a:xfrm rot="-1666660">
              <a:off x="2251387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4" name="Freeform 54"/>
            <p:cNvSpPr/>
            <p:nvPr/>
          </p:nvSpPr>
          <p:spPr>
            <a:xfrm rot="-1666660">
              <a:off x="2251387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5" name="Freeform 55"/>
            <p:cNvSpPr/>
            <p:nvPr/>
          </p:nvSpPr>
          <p:spPr>
            <a:xfrm rot="-2040604">
              <a:off x="8727886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6" name="Freeform 56"/>
            <p:cNvSpPr/>
            <p:nvPr/>
          </p:nvSpPr>
          <p:spPr>
            <a:xfrm rot="-2040604">
              <a:off x="8727886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7" name="Freeform 57"/>
            <p:cNvSpPr/>
            <p:nvPr/>
          </p:nvSpPr>
          <p:spPr>
            <a:xfrm rot="-2040604">
              <a:off x="8727886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8" name="Freeform 58"/>
            <p:cNvSpPr/>
            <p:nvPr/>
          </p:nvSpPr>
          <p:spPr>
            <a:xfrm rot="-2040604">
              <a:off x="19527574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9" name="Freeform 59"/>
            <p:cNvSpPr/>
            <p:nvPr/>
          </p:nvSpPr>
          <p:spPr>
            <a:xfrm rot="-2040604">
              <a:off x="19527574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0" name="Freeform 60"/>
            <p:cNvSpPr/>
            <p:nvPr/>
          </p:nvSpPr>
          <p:spPr>
            <a:xfrm rot="-2040604">
              <a:off x="19527574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61" name="Freeform 61"/>
          <p:cNvSpPr/>
          <p:nvPr/>
        </p:nvSpPr>
        <p:spPr>
          <a:xfrm rot="5400000">
            <a:off x="2206547" y="-336145"/>
            <a:ext cx="4744905" cy="7928886"/>
          </a:xfrm>
          <a:custGeom>
            <a:avLst/>
            <a:gdLst/>
            <a:ahLst/>
            <a:cxnLst/>
            <a:rect l="l" t="t" r="r" b="b"/>
            <a:pathLst>
              <a:path w="9489809" h="15857771">
                <a:moveTo>
                  <a:pt x="0" y="0"/>
                </a:moveTo>
                <a:lnTo>
                  <a:pt x="9489809" y="0"/>
                </a:lnTo>
                <a:lnTo>
                  <a:pt x="9489809" y="15857771"/>
                </a:lnTo>
                <a:lnTo>
                  <a:pt x="0" y="1585777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r="-32817" b="-1086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80" name="مربع نص 79">
            <a:extLst>
              <a:ext uri="{FF2B5EF4-FFF2-40B4-BE49-F238E27FC236}">
                <a16:creationId xmlns:a16="http://schemas.microsoft.com/office/drawing/2014/main" id="{064E3159-9806-4516-9024-A4CF774D96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8549" y="2476123"/>
            <a:ext cx="7200900" cy="1200329"/>
          </a:xfrm>
          <a:prstGeom prst="rect">
            <a:avLst/>
          </a:prstGeom>
          <a:noFill/>
          <a:ln>
            <a:noFill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 algn="ctr" rtl="1" eaLnBrk="1" hangingPunct="1">
              <a:defRPr/>
            </a:pPr>
            <a:r>
              <a:rPr lang="ar-EG" sz="3600" b="1" cap="small" dirty="0">
                <a:solidFill>
                  <a:prstClr val="black"/>
                </a:solidFill>
              </a:rPr>
              <a:t>ح31) تمثيلات متعددة: سوف تستكشف الدوال الأسية في هذه المسألة:</a:t>
            </a:r>
          </a:p>
        </p:txBody>
      </p:sp>
    </p:spTree>
    <p:extLst>
      <p:ext uri="{BB962C8B-B14F-4D97-AF65-F5344CB8AC3E}">
        <p14:creationId xmlns:p14="http://schemas.microsoft.com/office/powerpoint/2010/main" val="425899110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ربع نص 2">
            <a:extLst>
              <a:ext uri="{FF2B5EF4-FFF2-40B4-BE49-F238E27FC236}">
                <a16:creationId xmlns:a16="http://schemas.microsoft.com/office/drawing/2014/main" id="{62627E3B-DA5C-AFEA-37B9-D2BF4297A3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5656" y="1484784"/>
            <a:ext cx="6813550" cy="64611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 eaLnBrk="1" hangingPunct="1">
              <a:defRPr/>
            </a:pPr>
            <a:r>
              <a:rPr lang="ar-EG" sz="3600" b="1" cap="small" dirty="0"/>
              <a:t>أ) </a:t>
            </a:r>
            <a:r>
              <a:rPr lang="ar-EG" sz="3600" b="1" cap="small" dirty="0" err="1">
                <a:solidFill>
                  <a:srgbClr val="0070C0"/>
                </a:solidFill>
              </a:rPr>
              <a:t>جدوليًا</a:t>
            </a:r>
            <a:r>
              <a:rPr lang="ar-EG" sz="3600" b="1" cap="small" dirty="0">
                <a:solidFill>
                  <a:srgbClr val="0070C0"/>
                </a:solidFill>
              </a:rPr>
              <a:t>: </a:t>
            </a:r>
            <a:r>
              <a:rPr lang="ar-EG" sz="3600" b="1" cap="small" dirty="0"/>
              <a:t>انسخ الجدول الآتي وأكمله:</a:t>
            </a:r>
            <a:endParaRPr lang="ar-EG" sz="3200" b="1" dirty="0">
              <a:solidFill>
                <a:srgbClr val="7030A0"/>
              </a:solidFill>
              <a:latin typeface="Calibri" pitchFamily="34" charset="0"/>
            </a:endParaRPr>
          </a:p>
        </p:txBody>
      </p:sp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41D59F92-F0EF-3E1E-E568-76E8815727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4700816"/>
              </p:ext>
            </p:extLst>
          </p:nvPr>
        </p:nvGraphicFramePr>
        <p:xfrm>
          <a:off x="684212" y="3429000"/>
          <a:ext cx="7800976" cy="1279924"/>
        </p:xfrm>
        <a:graphic>
          <a:graphicData uri="http://schemas.openxmlformats.org/drawingml/2006/table">
            <a:tbl>
              <a:tblPr rtl="1" firstCol="1" bandRow="1">
                <a:tableStyleId>{5C22544A-7EE6-4342-B048-85BDC9FD1C3A}</a:tableStyleId>
              </a:tblPr>
              <a:tblGrid>
                <a:gridCol w="9751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51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51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7512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7512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7512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7512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7512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639763">
                <a:tc>
                  <a:txBody>
                    <a:bodyPr/>
                    <a:lstStyle/>
                    <a:p>
                      <a:pPr algn="ctr" rtl="1"/>
                      <a:r>
                        <a:rPr lang="ar-EG" sz="1800" b="1" dirty="0"/>
                        <a:t>الزمن (ساعة)</a:t>
                      </a:r>
                      <a:endParaRPr lang="ar-SA" sz="1800" b="1" dirty="0"/>
                    </a:p>
                  </a:txBody>
                  <a:tcPr marT="45661" marB="45661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EG" sz="1800" b="1" dirty="0"/>
                        <a:t>0</a:t>
                      </a:r>
                      <a:endParaRPr lang="ar-SA" sz="1800" b="1" dirty="0"/>
                    </a:p>
                  </a:txBody>
                  <a:tcPr marT="45661" marB="45661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EG" sz="1800" b="1" dirty="0"/>
                        <a:t>1</a:t>
                      </a:r>
                      <a:endParaRPr lang="ar-SA" sz="1800" b="1" dirty="0"/>
                    </a:p>
                  </a:txBody>
                  <a:tcPr marT="45661" marB="45661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EG" sz="1800" b="1" dirty="0"/>
                        <a:t>2</a:t>
                      </a:r>
                      <a:endParaRPr lang="ar-SA" sz="1800" b="1" dirty="0"/>
                    </a:p>
                  </a:txBody>
                  <a:tcPr marT="45661" marB="45661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EG" sz="1800" b="1" dirty="0"/>
                        <a:t>3</a:t>
                      </a:r>
                      <a:endParaRPr lang="ar-SA" sz="1800" b="1" dirty="0"/>
                    </a:p>
                  </a:txBody>
                  <a:tcPr marT="45661" marB="45661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EG" sz="1800" b="1" dirty="0"/>
                        <a:t>4</a:t>
                      </a:r>
                      <a:endParaRPr lang="ar-SA" sz="1800" b="1" dirty="0"/>
                    </a:p>
                  </a:txBody>
                  <a:tcPr marT="45661" marB="45661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EG" sz="1800" b="1" dirty="0"/>
                        <a:t>5</a:t>
                      </a:r>
                      <a:endParaRPr lang="ar-SA" sz="1800" b="1" dirty="0"/>
                    </a:p>
                  </a:txBody>
                  <a:tcPr marT="45661" marB="45661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EG" sz="1800" b="1" dirty="0"/>
                        <a:t>6</a:t>
                      </a:r>
                      <a:endParaRPr lang="ar-SA" sz="1800" b="1" dirty="0"/>
                    </a:p>
                  </a:txBody>
                  <a:tcPr marT="45661" marB="45661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9763">
                <a:tc>
                  <a:txBody>
                    <a:bodyPr/>
                    <a:lstStyle/>
                    <a:p>
                      <a:pPr algn="ctr" rtl="1"/>
                      <a:r>
                        <a:rPr lang="ar-EG" sz="1800" b="1" dirty="0"/>
                        <a:t>عدد البكتيريا</a:t>
                      </a:r>
                      <a:endParaRPr lang="ar-SA" sz="1800" b="1" dirty="0"/>
                    </a:p>
                  </a:txBody>
                  <a:tcPr marT="45661" marB="45661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EG" sz="1800" b="1" dirty="0"/>
                        <a:t>1 = 2</a:t>
                      </a:r>
                      <a:r>
                        <a:rPr lang="ar-EG" altLang="ar-EG" sz="1800" b="1" baseline="52000" dirty="0">
                          <a:latin typeface="Arial" pitchFamily="34" charset="0"/>
                        </a:rPr>
                        <a:t>0</a:t>
                      </a:r>
                    </a:p>
                    <a:p>
                      <a:pPr algn="ctr" rtl="1"/>
                      <a:endParaRPr lang="ar-SA" sz="1800" b="1" dirty="0"/>
                    </a:p>
                  </a:txBody>
                  <a:tcPr marT="45661" marB="45661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EG" sz="1800" b="1" dirty="0"/>
                        <a:t>2 = </a:t>
                      </a:r>
                      <a:r>
                        <a:rPr lang="ar-EG" sz="1800" b="1" baseline="30000" dirty="0"/>
                        <a:t>1</a:t>
                      </a:r>
                      <a:r>
                        <a:rPr lang="ar-EG" sz="1800" b="1" dirty="0"/>
                        <a:t>2</a:t>
                      </a:r>
                      <a:endParaRPr lang="ar-EG" altLang="ar-EG" sz="1800" b="1" baseline="52000" dirty="0">
                        <a:latin typeface="Arial" pitchFamily="34" charset="0"/>
                      </a:endParaRPr>
                    </a:p>
                  </a:txBody>
                  <a:tcPr marT="45661" marB="45661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EG" sz="1800" b="1" dirty="0"/>
                        <a:t>4 = </a:t>
                      </a:r>
                      <a:r>
                        <a:rPr lang="ar-EG" sz="1800" b="1" baseline="30000" dirty="0"/>
                        <a:t>2</a:t>
                      </a:r>
                      <a:r>
                        <a:rPr lang="ar-EG" sz="1800" b="1" dirty="0"/>
                        <a:t>2</a:t>
                      </a:r>
                      <a:endParaRPr lang="ar-EG" altLang="ar-EG" sz="1800" b="1" baseline="52000" dirty="0">
                        <a:latin typeface="Arial" pitchFamily="34" charset="0"/>
                      </a:endParaRPr>
                    </a:p>
                  </a:txBody>
                  <a:tcPr marT="45661" marB="45661"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800" b="1"/>
                    </a:p>
                  </a:txBody>
                  <a:tcPr marT="45661" marB="45661"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800" b="1" dirty="0"/>
                    </a:p>
                  </a:txBody>
                  <a:tcPr marT="45661" marB="45661"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800" b="1" dirty="0"/>
                    </a:p>
                  </a:txBody>
                  <a:tcPr marT="45661" marB="45661"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800" b="1" dirty="0"/>
                    </a:p>
                  </a:txBody>
                  <a:tcPr marT="45661" marB="45661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5" name="مربع نص 14">
            <a:extLst>
              <a:ext uri="{FF2B5EF4-FFF2-40B4-BE49-F238E27FC236}">
                <a16:creationId xmlns:a16="http://schemas.microsoft.com/office/drawing/2014/main" id="{3A1504C8-6A5F-098A-D2C0-EF4FA1A669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36825" y="4149725"/>
            <a:ext cx="11160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ar-EG" altLang="ar-EG" sz="2000" b="1">
                <a:solidFill>
                  <a:srgbClr val="800000"/>
                </a:solidFill>
                <a:latin typeface="Arial" panose="020B0604020202020204" pitchFamily="34" charset="0"/>
              </a:rPr>
              <a:t>16=2 </a:t>
            </a:r>
            <a:r>
              <a:rPr lang="ar-EG" altLang="ar-EG" sz="2000" b="1" baseline="52000">
                <a:solidFill>
                  <a:srgbClr val="800000"/>
                </a:solidFill>
                <a:latin typeface="Arial" panose="020B0604020202020204" pitchFamily="34" charset="0"/>
              </a:rPr>
              <a:t>4</a:t>
            </a: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B5E6C8F5-57E7-9BE6-AC5F-F136B04653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1638" y="4149725"/>
            <a:ext cx="10096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ar-EG" altLang="ar-EG" sz="2000" b="1">
                <a:solidFill>
                  <a:srgbClr val="800000"/>
                </a:solidFill>
                <a:latin typeface="Arial" panose="020B0604020202020204" pitchFamily="34" charset="0"/>
              </a:rPr>
              <a:t>32=2 </a:t>
            </a:r>
            <a:r>
              <a:rPr lang="ar-EG" altLang="ar-EG" sz="2000" b="1" baseline="52000">
                <a:solidFill>
                  <a:srgbClr val="800000"/>
                </a:solidFill>
                <a:latin typeface="Arial" panose="020B0604020202020204" pitchFamily="34" charset="0"/>
              </a:rPr>
              <a:t>5</a:t>
            </a: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14FF4132-5760-9842-ADD1-C8A7B18521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4149725"/>
            <a:ext cx="9874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ar-EG" altLang="ar-EG" sz="2000" b="1">
                <a:solidFill>
                  <a:srgbClr val="800000"/>
                </a:solidFill>
                <a:latin typeface="Arial" panose="020B0604020202020204" pitchFamily="34" charset="0"/>
              </a:rPr>
              <a:t>64=2 </a:t>
            </a:r>
            <a:r>
              <a:rPr lang="ar-EG" altLang="ar-EG" sz="2000" b="1" baseline="52000">
                <a:solidFill>
                  <a:srgbClr val="800000"/>
                </a:solidFill>
                <a:latin typeface="Arial" panose="020B0604020202020204" pitchFamily="34" charset="0"/>
              </a:rPr>
              <a:t>6</a:t>
            </a: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D046B83A-59B1-3858-E4CE-E534F96D2E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2838" y="4149725"/>
            <a:ext cx="9001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ar-EG" altLang="ar-EG" sz="2000" b="1">
                <a:solidFill>
                  <a:srgbClr val="800000"/>
                </a:solidFill>
                <a:latin typeface="Arial" panose="020B0604020202020204" pitchFamily="34" charset="0"/>
              </a:rPr>
              <a:t>8=2 </a:t>
            </a:r>
            <a:r>
              <a:rPr lang="ar-EG" altLang="ar-EG" sz="2000" b="1" baseline="52000">
                <a:solidFill>
                  <a:srgbClr val="800000"/>
                </a:solidFill>
                <a:latin typeface="Arial" panose="020B0604020202020204" pitchFamily="34" charset="0"/>
              </a:rPr>
              <a:t>3</a:t>
            </a:r>
          </a:p>
        </p:txBody>
      </p:sp>
    </p:spTree>
  </p:cSld>
  <p:clrMapOvr>
    <a:masterClrMapping/>
  </p:clrMapOvr>
  <p:transition spd="med">
    <p:comb/>
    <p:sndAc>
      <p:stSnd>
        <p:snd r:embed="rId2" name="newemai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5" grpId="0"/>
      <p:bldP spid="16" grpId="0"/>
      <p:bldP spid="17" grpId="0"/>
      <p:bldP spid="1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ربع نص 2">
            <a:extLst>
              <a:ext uri="{FF2B5EF4-FFF2-40B4-BE49-F238E27FC236}">
                <a16:creationId xmlns:a16="http://schemas.microsoft.com/office/drawing/2014/main" id="{144319F8-2F1E-69B7-A714-12F5007142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5837" y="404664"/>
            <a:ext cx="7172325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 rtl="1" eaLnBrk="1" hangingPunct="1">
              <a:defRPr/>
            </a:pPr>
            <a:r>
              <a:rPr lang="ar-EG" sz="3600" b="1" cap="small" dirty="0">
                <a:solidFill>
                  <a:srgbClr val="0070C0"/>
                </a:solidFill>
              </a:rPr>
              <a:t>ب) بيانيًا: </a:t>
            </a:r>
            <a:r>
              <a:rPr lang="ar-EG" sz="3600" b="1" cap="small" dirty="0"/>
              <a:t>مثل المعلومات المعطاة في الجدول بيانيًا باستعمال النقاط (الزمن، عدد البكتيريا)، وهل التمثيل خطي أم تربيعي أم غير ذلك؟</a:t>
            </a:r>
            <a:endParaRPr lang="en-US" sz="3600" dirty="0"/>
          </a:p>
        </p:txBody>
      </p:sp>
      <p:pic>
        <p:nvPicPr>
          <p:cNvPr id="9" name="صورة 8">
            <a:extLst>
              <a:ext uri="{FF2B5EF4-FFF2-40B4-BE49-F238E27FC236}">
                <a16:creationId xmlns:a16="http://schemas.microsoft.com/office/drawing/2014/main" id="{DAA62065-76A1-7452-9D58-1F511ED823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lum bright="-20000" contrast="40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3200" y="2276475"/>
            <a:ext cx="4392613" cy="407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E8B2C344-52F0-A848-81DC-99B26B03B0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3429000"/>
            <a:ext cx="350043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ar-EG" altLang="ar-EG" sz="3600" b="1">
                <a:solidFill>
                  <a:srgbClr val="FF0000"/>
                </a:solidFill>
                <a:latin typeface="Arial" panose="020B0604020202020204" pitchFamily="34" charset="0"/>
              </a:rPr>
              <a:t>التمثيل البياني ليس خطيًا ولا تربيعيًا</a:t>
            </a:r>
            <a:endParaRPr lang="en-US" altLang="ar-EG" sz="36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comb/>
    <p:sndAc>
      <p:stSnd>
        <p:snd r:embed="rId2" name="newemai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92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192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9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0" dur="192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1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2" dur="192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3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ربع نص 2">
            <a:extLst>
              <a:ext uri="{FF2B5EF4-FFF2-40B4-BE49-F238E27FC236}">
                <a16:creationId xmlns:a16="http://schemas.microsoft.com/office/drawing/2014/main" id="{A239A6F8-B320-CF38-6DCA-04CA3EF49C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5838" y="620713"/>
            <a:ext cx="7172325" cy="12001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 rtl="1" eaLnBrk="1" hangingPunct="1">
              <a:defRPr/>
            </a:pPr>
            <a:r>
              <a:rPr lang="ar-EG" sz="3600" b="1" cap="small" dirty="0">
                <a:solidFill>
                  <a:srgbClr val="0070C0"/>
                </a:solidFill>
              </a:rPr>
              <a:t>جـ) تحليليًا: </a:t>
            </a:r>
            <a:r>
              <a:rPr lang="ar-EG" sz="3600" b="1" cap="small" dirty="0"/>
              <a:t>ماذا يحدث لعدد البكتيريا كل ساعة؟ اكتب دالة تمثل هذا النمط.</a:t>
            </a:r>
            <a:endParaRPr lang="en-US" sz="3600" dirty="0"/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FAC1902A-BB9E-166B-68D8-F35D793FDE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8538" y="3716338"/>
            <a:ext cx="5399087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ar-EG" altLang="ar-EG" sz="4400" b="1">
                <a:solidFill>
                  <a:srgbClr val="800000"/>
                </a:solidFill>
                <a:latin typeface="Arial" panose="020B0604020202020204" pitchFamily="34" charset="0"/>
              </a:rPr>
              <a:t>يتضاعف عدد البكتيريا كل ساعة د(س)=2</a:t>
            </a:r>
            <a:r>
              <a:rPr lang="ar-EG" altLang="ar-EG" sz="4400" b="1" baseline="30000">
                <a:solidFill>
                  <a:srgbClr val="800000"/>
                </a:solidFill>
                <a:latin typeface="Arial" panose="020B0604020202020204" pitchFamily="34" charset="0"/>
              </a:rPr>
              <a:t>س</a:t>
            </a:r>
            <a:endParaRPr lang="en-US" altLang="ar-EG" sz="4400" b="1">
              <a:solidFill>
                <a:srgbClr val="8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comb/>
    <p:sndAc>
      <p:stSnd>
        <p:snd r:embed="rId2" name="newemai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3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59552" y="500508"/>
            <a:ext cx="9663104" cy="5856984"/>
            <a:chOff x="0" y="0"/>
            <a:chExt cx="25768276" cy="15618623"/>
          </a:xfrm>
        </p:grpSpPr>
        <p:sp>
          <p:nvSpPr>
            <p:cNvPr id="3" name="Freeform 3"/>
            <p:cNvSpPr/>
            <p:nvPr/>
          </p:nvSpPr>
          <p:spPr>
            <a:xfrm rot="991718">
              <a:off x="5482633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" name="Freeform 4"/>
            <p:cNvSpPr/>
            <p:nvPr/>
          </p:nvSpPr>
          <p:spPr>
            <a:xfrm rot="991718">
              <a:off x="5482633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" name="Freeform 5"/>
            <p:cNvSpPr/>
            <p:nvPr/>
          </p:nvSpPr>
          <p:spPr>
            <a:xfrm rot="991718">
              <a:off x="16282321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" name="Freeform 6"/>
            <p:cNvSpPr/>
            <p:nvPr/>
          </p:nvSpPr>
          <p:spPr>
            <a:xfrm rot="991718">
              <a:off x="16282321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7" name="Freeform 7"/>
            <p:cNvSpPr/>
            <p:nvPr/>
          </p:nvSpPr>
          <p:spPr>
            <a:xfrm rot="943121">
              <a:off x="5903178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8" name="Freeform 8"/>
            <p:cNvSpPr/>
            <p:nvPr/>
          </p:nvSpPr>
          <p:spPr>
            <a:xfrm rot="943121">
              <a:off x="5903178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9" name="Freeform 9"/>
            <p:cNvSpPr/>
            <p:nvPr/>
          </p:nvSpPr>
          <p:spPr>
            <a:xfrm rot="943121">
              <a:off x="5903178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0" name="Freeform 10"/>
            <p:cNvSpPr/>
            <p:nvPr/>
          </p:nvSpPr>
          <p:spPr>
            <a:xfrm rot="943121">
              <a:off x="16702866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1" name="Freeform 11"/>
            <p:cNvSpPr/>
            <p:nvPr/>
          </p:nvSpPr>
          <p:spPr>
            <a:xfrm rot="943121">
              <a:off x="16702866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2" name="Freeform 12"/>
            <p:cNvSpPr/>
            <p:nvPr/>
          </p:nvSpPr>
          <p:spPr>
            <a:xfrm rot="943121">
              <a:off x="16702866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10799688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10799688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2130839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2130839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9" name="Freeform 19"/>
            <p:cNvSpPr/>
            <p:nvPr/>
          </p:nvSpPr>
          <p:spPr>
            <a:xfrm rot="-3154894">
              <a:off x="239022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0" name="Freeform 20"/>
            <p:cNvSpPr/>
            <p:nvPr/>
          </p:nvSpPr>
          <p:spPr>
            <a:xfrm rot="-3154894">
              <a:off x="239022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1" name="Freeform 21"/>
            <p:cNvSpPr/>
            <p:nvPr/>
          </p:nvSpPr>
          <p:spPr>
            <a:xfrm rot="-3154894">
              <a:off x="13189911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2" name="Freeform 22"/>
            <p:cNvSpPr/>
            <p:nvPr/>
          </p:nvSpPr>
          <p:spPr>
            <a:xfrm rot="-3154894">
              <a:off x="13189911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3" name="Freeform 23"/>
            <p:cNvSpPr/>
            <p:nvPr/>
          </p:nvSpPr>
          <p:spPr>
            <a:xfrm rot="-3154894">
              <a:off x="2369861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4" name="Freeform 24"/>
            <p:cNvSpPr/>
            <p:nvPr/>
          </p:nvSpPr>
          <p:spPr>
            <a:xfrm rot="-3154894">
              <a:off x="2369861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5" name="Freeform 25"/>
            <p:cNvSpPr/>
            <p:nvPr/>
          </p:nvSpPr>
          <p:spPr>
            <a:xfrm rot="2383747">
              <a:off x="7660349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6" name="Freeform 26"/>
            <p:cNvSpPr/>
            <p:nvPr/>
          </p:nvSpPr>
          <p:spPr>
            <a:xfrm rot="2383747">
              <a:off x="7660349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7" name="Freeform 27"/>
            <p:cNvSpPr/>
            <p:nvPr/>
          </p:nvSpPr>
          <p:spPr>
            <a:xfrm rot="2383747">
              <a:off x="7660349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8" name="Freeform 28"/>
            <p:cNvSpPr/>
            <p:nvPr/>
          </p:nvSpPr>
          <p:spPr>
            <a:xfrm rot="2383747">
              <a:off x="18460038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9" name="Freeform 29"/>
            <p:cNvSpPr/>
            <p:nvPr/>
          </p:nvSpPr>
          <p:spPr>
            <a:xfrm rot="2383747">
              <a:off x="18460038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0" name="Freeform 30"/>
            <p:cNvSpPr/>
            <p:nvPr/>
          </p:nvSpPr>
          <p:spPr>
            <a:xfrm rot="2383747">
              <a:off x="18460038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1" name="Freeform 31"/>
            <p:cNvSpPr/>
            <p:nvPr/>
          </p:nvSpPr>
          <p:spPr>
            <a:xfrm rot="-944927">
              <a:off x="275026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2" name="Freeform 32"/>
            <p:cNvSpPr/>
            <p:nvPr/>
          </p:nvSpPr>
          <p:spPr>
            <a:xfrm rot="-944927">
              <a:off x="275026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3" name="Freeform 33"/>
            <p:cNvSpPr/>
            <p:nvPr/>
          </p:nvSpPr>
          <p:spPr>
            <a:xfrm rot="-944927">
              <a:off x="275026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4" name="Freeform 34"/>
            <p:cNvSpPr/>
            <p:nvPr/>
          </p:nvSpPr>
          <p:spPr>
            <a:xfrm rot="-944927">
              <a:off x="13549952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5" name="Freeform 35"/>
            <p:cNvSpPr/>
            <p:nvPr/>
          </p:nvSpPr>
          <p:spPr>
            <a:xfrm rot="-944927">
              <a:off x="13549952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6" name="Freeform 36"/>
            <p:cNvSpPr/>
            <p:nvPr/>
          </p:nvSpPr>
          <p:spPr>
            <a:xfrm rot="-944927">
              <a:off x="13549952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7" name="Freeform 37"/>
            <p:cNvSpPr/>
            <p:nvPr/>
          </p:nvSpPr>
          <p:spPr>
            <a:xfrm rot="-944927">
              <a:off x="2405865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8" name="Freeform 38"/>
            <p:cNvSpPr/>
            <p:nvPr/>
          </p:nvSpPr>
          <p:spPr>
            <a:xfrm rot="-944927">
              <a:off x="2405865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9" name="Freeform 39"/>
            <p:cNvSpPr/>
            <p:nvPr/>
          </p:nvSpPr>
          <p:spPr>
            <a:xfrm rot="-944927">
              <a:off x="2405865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0" name="Freeform 40"/>
            <p:cNvSpPr/>
            <p:nvPr/>
          </p:nvSpPr>
          <p:spPr>
            <a:xfrm rot="1716936">
              <a:off x="4376737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1" name="Freeform 41"/>
            <p:cNvSpPr/>
            <p:nvPr/>
          </p:nvSpPr>
          <p:spPr>
            <a:xfrm rot="1716936">
              <a:off x="4376737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2" name="Freeform 42"/>
            <p:cNvSpPr/>
            <p:nvPr/>
          </p:nvSpPr>
          <p:spPr>
            <a:xfrm rot="1716936">
              <a:off x="4376737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3" name="Freeform 43"/>
            <p:cNvSpPr/>
            <p:nvPr/>
          </p:nvSpPr>
          <p:spPr>
            <a:xfrm rot="1716936">
              <a:off x="15176425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4" name="Freeform 44"/>
            <p:cNvSpPr/>
            <p:nvPr/>
          </p:nvSpPr>
          <p:spPr>
            <a:xfrm rot="1716936">
              <a:off x="15176425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5" name="Freeform 45"/>
            <p:cNvSpPr/>
            <p:nvPr/>
          </p:nvSpPr>
          <p:spPr>
            <a:xfrm rot="1716936">
              <a:off x="15176425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6" name="Freeform 46"/>
            <p:cNvSpPr/>
            <p:nvPr/>
          </p:nvSpPr>
          <p:spPr>
            <a:xfrm rot="-1666660">
              <a:off x="120548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7" name="Freeform 47"/>
            <p:cNvSpPr/>
            <p:nvPr/>
          </p:nvSpPr>
          <p:spPr>
            <a:xfrm rot="-1666660">
              <a:off x="120548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8" name="Freeform 48"/>
            <p:cNvSpPr/>
            <p:nvPr/>
          </p:nvSpPr>
          <p:spPr>
            <a:xfrm rot="-1666660">
              <a:off x="120548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9" name="Freeform 49"/>
            <p:cNvSpPr/>
            <p:nvPr/>
          </p:nvSpPr>
          <p:spPr>
            <a:xfrm rot="-1666660">
              <a:off x="12005171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0" name="Freeform 50"/>
            <p:cNvSpPr/>
            <p:nvPr/>
          </p:nvSpPr>
          <p:spPr>
            <a:xfrm rot="-1666660">
              <a:off x="12005171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1" name="Freeform 51"/>
            <p:cNvSpPr/>
            <p:nvPr/>
          </p:nvSpPr>
          <p:spPr>
            <a:xfrm rot="-1666660">
              <a:off x="12005171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2" name="Freeform 52"/>
            <p:cNvSpPr/>
            <p:nvPr/>
          </p:nvSpPr>
          <p:spPr>
            <a:xfrm rot="-1666660">
              <a:off x="2251387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3" name="Freeform 53"/>
            <p:cNvSpPr/>
            <p:nvPr/>
          </p:nvSpPr>
          <p:spPr>
            <a:xfrm rot="-1666660">
              <a:off x="2251387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4" name="Freeform 54"/>
            <p:cNvSpPr/>
            <p:nvPr/>
          </p:nvSpPr>
          <p:spPr>
            <a:xfrm rot="-1666660">
              <a:off x="2251387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5" name="Freeform 55"/>
            <p:cNvSpPr/>
            <p:nvPr/>
          </p:nvSpPr>
          <p:spPr>
            <a:xfrm rot="-2040604">
              <a:off x="8727886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6" name="Freeform 56"/>
            <p:cNvSpPr/>
            <p:nvPr/>
          </p:nvSpPr>
          <p:spPr>
            <a:xfrm rot="-2040604">
              <a:off x="8727886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7" name="Freeform 57"/>
            <p:cNvSpPr/>
            <p:nvPr/>
          </p:nvSpPr>
          <p:spPr>
            <a:xfrm rot="-2040604">
              <a:off x="8727886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8" name="Freeform 58"/>
            <p:cNvSpPr/>
            <p:nvPr/>
          </p:nvSpPr>
          <p:spPr>
            <a:xfrm rot="-2040604">
              <a:off x="19527574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9" name="Freeform 59"/>
            <p:cNvSpPr/>
            <p:nvPr/>
          </p:nvSpPr>
          <p:spPr>
            <a:xfrm rot="-2040604">
              <a:off x="19527574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0" name="Freeform 60"/>
            <p:cNvSpPr/>
            <p:nvPr/>
          </p:nvSpPr>
          <p:spPr>
            <a:xfrm rot="-2040604">
              <a:off x="19527574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61" name="Freeform 61"/>
          <p:cNvSpPr/>
          <p:nvPr/>
        </p:nvSpPr>
        <p:spPr>
          <a:xfrm rot="815528">
            <a:off x="-2331032" y="-2817996"/>
            <a:ext cx="9765048" cy="9321183"/>
          </a:xfrm>
          <a:custGeom>
            <a:avLst/>
            <a:gdLst/>
            <a:ahLst/>
            <a:cxnLst/>
            <a:rect l="l" t="t" r="r" b="b"/>
            <a:pathLst>
              <a:path w="19530096" h="18642365">
                <a:moveTo>
                  <a:pt x="0" y="0"/>
                </a:moveTo>
                <a:lnTo>
                  <a:pt x="19530096" y="0"/>
                </a:lnTo>
                <a:lnTo>
                  <a:pt x="19530096" y="18642365"/>
                </a:lnTo>
                <a:lnTo>
                  <a:pt x="0" y="1864236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2" name="Freeform 62"/>
          <p:cNvSpPr/>
          <p:nvPr/>
        </p:nvSpPr>
        <p:spPr>
          <a:xfrm rot="-905540" flipH="1">
            <a:off x="6825294" y="1141904"/>
            <a:ext cx="1374105" cy="2769681"/>
          </a:xfrm>
          <a:custGeom>
            <a:avLst/>
            <a:gdLst/>
            <a:ahLst/>
            <a:cxnLst/>
            <a:rect l="l" t="t" r="r" b="b"/>
            <a:pathLst>
              <a:path w="2748210" h="5539361">
                <a:moveTo>
                  <a:pt x="2748210" y="0"/>
                </a:moveTo>
                <a:lnTo>
                  <a:pt x="0" y="0"/>
                </a:lnTo>
                <a:lnTo>
                  <a:pt x="0" y="5539361"/>
                </a:lnTo>
                <a:lnTo>
                  <a:pt x="2748210" y="5539361"/>
                </a:lnTo>
                <a:lnTo>
                  <a:pt x="274821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5" name="Freeform 65"/>
          <p:cNvSpPr/>
          <p:nvPr/>
        </p:nvSpPr>
        <p:spPr>
          <a:xfrm rot="5473587">
            <a:off x="5384424" y="4330061"/>
            <a:ext cx="254907" cy="1685336"/>
          </a:xfrm>
          <a:custGeom>
            <a:avLst/>
            <a:gdLst/>
            <a:ahLst/>
            <a:cxnLst/>
            <a:rect l="l" t="t" r="r" b="b"/>
            <a:pathLst>
              <a:path w="509814" h="3370672">
                <a:moveTo>
                  <a:pt x="0" y="0"/>
                </a:moveTo>
                <a:lnTo>
                  <a:pt x="509814" y="0"/>
                </a:lnTo>
                <a:lnTo>
                  <a:pt x="509814" y="3370672"/>
                </a:lnTo>
                <a:lnTo>
                  <a:pt x="0" y="337067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6" name="Freeform 66"/>
          <p:cNvSpPr/>
          <p:nvPr/>
        </p:nvSpPr>
        <p:spPr>
          <a:xfrm rot="-565416">
            <a:off x="6357487" y="1923637"/>
            <a:ext cx="254907" cy="1685336"/>
          </a:xfrm>
          <a:custGeom>
            <a:avLst/>
            <a:gdLst/>
            <a:ahLst/>
            <a:cxnLst/>
            <a:rect l="l" t="t" r="r" b="b"/>
            <a:pathLst>
              <a:path w="509814" h="3370672">
                <a:moveTo>
                  <a:pt x="0" y="0"/>
                </a:moveTo>
                <a:lnTo>
                  <a:pt x="509815" y="0"/>
                </a:lnTo>
                <a:lnTo>
                  <a:pt x="509815" y="3370672"/>
                </a:lnTo>
                <a:lnTo>
                  <a:pt x="0" y="337067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7" name="Freeform 67"/>
          <p:cNvSpPr/>
          <p:nvPr/>
        </p:nvSpPr>
        <p:spPr>
          <a:xfrm rot="3364667">
            <a:off x="5084084" y="3677288"/>
            <a:ext cx="1276408" cy="1276408"/>
          </a:xfrm>
          <a:custGeom>
            <a:avLst/>
            <a:gdLst/>
            <a:ahLst/>
            <a:cxnLst/>
            <a:rect l="l" t="t" r="r" b="b"/>
            <a:pathLst>
              <a:path w="2552815" h="2552815">
                <a:moveTo>
                  <a:pt x="0" y="0"/>
                </a:moveTo>
                <a:lnTo>
                  <a:pt x="2552815" y="0"/>
                </a:lnTo>
                <a:lnTo>
                  <a:pt x="2552815" y="2552815"/>
                </a:lnTo>
                <a:lnTo>
                  <a:pt x="0" y="255281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8" name="Freeform 68"/>
          <p:cNvSpPr/>
          <p:nvPr/>
        </p:nvSpPr>
        <p:spPr>
          <a:xfrm rot="9572912">
            <a:off x="5834246" y="3055844"/>
            <a:ext cx="1828800" cy="970738"/>
          </a:xfrm>
          <a:custGeom>
            <a:avLst/>
            <a:gdLst/>
            <a:ahLst/>
            <a:cxnLst/>
            <a:rect l="l" t="t" r="r" b="b"/>
            <a:pathLst>
              <a:path w="3657600" h="1941475">
                <a:moveTo>
                  <a:pt x="0" y="0"/>
                </a:moveTo>
                <a:lnTo>
                  <a:pt x="3657600" y="0"/>
                </a:lnTo>
                <a:lnTo>
                  <a:pt x="3657600" y="1941475"/>
                </a:lnTo>
                <a:lnTo>
                  <a:pt x="0" y="194147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9" name="Freeform 82">
            <a:extLst>
              <a:ext uri="{FF2B5EF4-FFF2-40B4-BE49-F238E27FC236}">
                <a16:creationId xmlns:a16="http://schemas.microsoft.com/office/drawing/2014/main" id="{2C374660-B72D-FD73-C943-9201A5578490}"/>
              </a:ext>
            </a:extLst>
          </p:cNvPr>
          <p:cNvSpPr/>
          <p:nvPr/>
        </p:nvSpPr>
        <p:spPr>
          <a:xfrm>
            <a:off x="-815730" y="1640342"/>
            <a:ext cx="6125351" cy="2766865"/>
          </a:xfrm>
          <a:custGeom>
            <a:avLst/>
            <a:gdLst/>
            <a:ahLst/>
            <a:cxnLst/>
            <a:rect l="l" t="t" r="r" b="b"/>
            <a:pathLst>
              <a:path w="1230934" h="514754">
                <a:moveTo>
                  <a:pt x="0" y="0"/>
                </a:moveTo>
                <a:lnTo>
                  <a:pt x="1230934" y="0"/>
                </a:lnTo>
                <a:lnTo>
                  <a:pt x="1230934" y="514754"/>
                </a:lnTo>
                <a:lnTo>
                  <a:pt x="0" y="5147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70" name="TextBox 3">
            <a:extLst>
              <a:ext uri="{FF2B5EF4-FFF2-40B4-BE49-F238E27FC236}">
                <a16:creationId xmlns:a16="http://schemas.microsoft.com/office/drawing/2014/main" id="{5D82DC1D-6685-4DA7-8C62-669040C9927F}"/>
              </a:ext>
            </a:extLst>
          </p:cNvPr>
          <p:cNvSpPr txBox="1"/>
          <p:nvPr/>
        </p:nvSpPr>
        <p:spPr bwMode="auto">
          <a:xfrm>
            <a:off x="-1607176" y="1909502"/>
            <a:ext cx="7924746" cy="2670512"/>
          </a:xfrm>
          <a:prstGeom prst="cloud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EG" sz="5400" b="1" dirty="0">
                <a:solidFill>
                  <a:srgbClr val="FDD336"/>
                </a:solidFill>
                <a:cs typeface="Times New Roman" panose="02020603050405020304" pitchFamily="18" charset="0"/>
              </a:rPr>
              <a:t>مسائل مهارات التفكير العليا</a:t>
            </a:r>
          </a:p>
        </p:txBody>
      </p:sp>
    </p:spTree>
    <p:extLst>
      <p:ext uri="{BB962C8B-B14F-4D97-AF65-F5344CB8AC3E}">
        <p14:creationId xmlns:p14="http://schemas.microsoft.com/office/powerpoint/2010/main" val="122109255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A1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519104" y="523219"/>
            <a:ext cx="9663104" cy="5856984"/>
            <a:chOff x="0" y="0"/>
            <a:chExt cx="25768276" cy="15618623"/>
          </a:xfrm>
        </p:grpSpPr>
        <p:sp>
          <p:nvSpPr>
            <p:cNvPr id="3" name="Freeform 3"/>
            <p:cNvSpPr/>
            <p:nvPr/>
          </p:nvSpPr>
          <p:spPr>
            <a:xfrm rot="991718">
              <a:off x="5482633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" name="Freeform 4"/>
            <p:cNvSpPr/>
            <p:nvPr/>
          </p:nvSpPr>
          <p:spPr>
            <a:xfrm rot="991718">
              <a:off x="5482633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" name="Freeform 5"/>
            <p:cNvSpPr/>
            <p:nvPr/>
          </p:nvSpPr>
          <p:spPr>
            <a:xfrm rot="991718">
              <a:off x="16282321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" name="Freeform 6"/>
            <p:cNvSpPr/>
            <p:nvPr/>
          </p:nvSpPr>
          <p:spPr>
            <a:xfrm rot="991718">
              <a:off x="16282321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7" name="Freeform 7"/>
            <p:cNvSpPr/>
            <p:nvPr/>
          </p:nvSpPr>
          <p:spPr>
            <a:xfrm rot="943121">
              <a:off x="5903178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8" name="Freeform 8"/>
            <p:cNvSpPr/>
            <p:nvPr/>
          </p:nvSpPr>
          <p:spPr>
            <a:xfrm rot="943121">
              <a:off x="5903178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9" name="Freeform 9"/>
            <p:cNvSpPr/>
            <p:nvPr/>
          </p:nvSpPr>
          <p:spPr>
            <a:xfrm rot="943121">
              <a:off x="5903178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0" name="Freeform 10"/>
            <p:cNvSpPr/>
            <p:nvPr/>
          </p:nvSpPr>
          <p:spPr>
            <a:xfrm rot="943121">
              <a:off x="16702866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1" name="Freeform 11"/>
            <p:cNvSpPr/>
            <p:nvPr/>
          </p:nvSpPr>
          <p:spPr>
            <a:xfrm rot="943121">
              <a:off x="16702866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2" name="Freeform 12"/>
            <p:cNvSpPr/>
            <p:nvPr/>
          </p:nvSpPr>
          <p:spPr>
            <a:xfrm rot="943121">
              <a:off x="16702866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10799688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10799688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2130839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2130839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9" name="Freeform 19"/>
            <p:cNvSpPr/>
            <p:nvPr/>
          </p:nvSpPr>
          <p:spPr>
            <a:xfrm rot="-3154894">
              <a:off x="239022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0" name="Freeform 20"/>
            <p:cNvSpPr/>
            <p:nvPr/>
          </p:nvSpPr>
          <p:spPr>
            <a:xfrm rot="-3154894">
              <a:off x="239022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1" name="Freeform 21"/>
            <p:cNvSpPr/>
            <p:nvPr/>
          </p:nvSpPr>
          <p:spPr>
            <a:xfrm rot="-3154894">
              <a:off x="13189911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2" name="Freeform 22"/>
            <p:cNvSpPr/>
            <p:nvPr/>
          </p:nvSpPr>
          <p:spPr>
            <a:xfrm rot="-3154894">
              <a:off x="13189911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3" name="Freeform 23"/>
            <p:cNvSpPr/>
            <p:nvPr/>
          </p:nvSpPr>
          <p:spPr>
            <a:xfrm rot="-3154894">
              <a:off x="2369861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4" name="Freeform 24"/>
            <p:cNvSpPr/>
            <p:nvPr/>
          </p:nvSpPr>
          <p:spPr>
            <a:xfrm rot="-3154894">
              <a:off x="2369861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5" name="Freeform 25"/>
            <p:cNvSpPr/>
            <p:nvPr/>
          </p:nvSpPr>
          <p:spPr>
            <a:xfrm rot="2383747">
              <a:off x="7660349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6" name="Freeform 26"/>
            <p:cNvSpPr/>
            <p:nvPr/>
          </p:nvSpPr>
          <p:spPr>
            <a:xfrm rot="2383747">
              <a:off x="7660349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7" name="Freeform 27"/>
            <p:cNvSpPr/>
            <p:nvPr/>
          </p:nvSpPr>
          <p:spPr>
            <a:xfrm rot="2383747">
              <a:off x="7660349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8" name="Freeform 28"/>
            <p:cNvSpPr/>
            <p:nvPr/>
          </p:nvSpPr>
          <p:spPr>
            <a:xfrm rot="2383747">
              <a:off x="18460038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9" name="Freeform 29"/>
            <p:cNvSpPr/>
            <p:nvPr/>
          </p:nvSpPr>
          <p:spPr>
            <a:xfrm rot="2383747">
              <a:off x="18460038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0" name="Freeform 30"/>
            <p:cNvSpPr/>
            <p:nvPr/>
          </p:nvSpPr>
          <p:spPr>
            <a:xfrm rot="2383747">
              <a:off x="18460038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1" name="Freeform 31"/>
            <p:cNvSpPr/>
            <p:nvPr/>
          </p:nvSpPr>
          <p:spPr>
            <a:xfrm rot="-944927">
              <a:off x="275026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2" name="Freeform 32"/>
            <p:cNvSpPr/>
            <p:nvPr/>
          </p:nvSpPr>
          <p:spPr>
            <a:xfrm rot="-944927">
              <a:off x="275026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3" name="Freeform 33"/>
            <p:cNvSpPr/>
            <p:nvPr/>
          </p:nvSpPr>
          <p:spPr>
            <a:xfrm rot="-944927">
              <a:off x="275026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4" name="Freeform 34"/>
            <p:cNvSpPr/>
            <p:nvPr/>
          </p:nvSpPr>
          <p:spPr>
            <a:xfrm rot="-944927">
              <a:off x="13549952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5" name="Freeform 35"/>
            <p:cNvSpPr/>
            <p:nvPr/>
          </p:nvSpPr>
          <p:spPr>
            <a:xfrm rot="-944927">
              <a:off x="13549952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6" name="Freeform 36"/>
            <p:cNvSpPr/>
            <p:nvPr/>
          </p:nvSpPr>
          <p:spPr>
            <a:xfrm rot="-944927">
              <a:off x="13549952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7" name="Freeform 37"/>
            <p:cNvSpPr/>
            <p:nvPr/>
          </p:nvSpPr>
          <p:spPr>
            <a:xfrm rot="-944927">
              <a:off x="2405865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8" name="Freeform 38"/>
            <p:cNvSpPr/>
            <p:nvPr/>
          </p:nvSpPr>
          <p:spPr>
            <a:xfrm rot="-944927">
              <a:off x="2405865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9" name="Freeform 39"/>
            <p:cNvSpPr/>
            <p:nvPr/>
          </p:nvSpPr>
          <p:spPr>
            <a:xfrm rot="-944927">
              <a:off x="2405865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0" name="Freeform 40"/>
            <p:cNvSpPr/>
            <p:nvPr/>
          </p:nvSpPr>
          <p:spPr>
            <a:xfrm rot="1716936">
              <a:off x="4376737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1" name="Freeform 41"/>
            <p:cNvSpPr/>
            <p:nvPr/>
          </p:nvSpPr>
          <p:spPr>
            <a:xfrm rot="1716936">
              <a:off x="4376737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2" name="Freeform 42"/>
            <p:cNvSpPr/>
            <p:nvPr/>
          </p:nvSpPr>
          <p:spPr>
            <a:xfrm rot="1716936">
              <a:off x="4376737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3" name="Freeform 43"/>
            <p:cNvSpPr/>
            <p:nvPr/>
          </p:nvSpPr>
          <p:spPr>
            <a:xfrm rot="1716936">
              <a:off x="15176425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4" name="Freeform 44"/>
            <p:cNvSpPr/>
            <p:nvPr/>
          </p:nvSpPr>
          <p:spPr>
            <a:xfrm rot="1716936">
              <a:off x="15176425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5" name="Freeform 45"/>
            <p:cNvSpPr/>
            <p:nvPr/>
          </p:nvSpPr>
          <p:spPr>
            <a:xfrm rot="1716936">
              <a:off x="15176425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6" name="Freeform 46"/>
            <p:cNvSpPr/>
            <p:nvPr/>
          </p:nvSpPr>
          <p:spPr>
            <a:xfrm rot="-1666660">
              <a:off x="120548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7" name="Freeform 47"/>
            <p:cNvSpPr/>
            <p:nvPr/>
          </p:nvSpPr>
          <p:spPr>
            <a:xfrm rot="-1666660">
              <a:off x="120548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8" name="Freeform 48"/>
            <p:cNvSpPr/>
            <p:nvPr/>
          </p:nvSpPr>
          <p:spPr>
            <a:xfrm rot="-1666660">
              <a:off x="120548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9" name="Freeform 49"/>
            <p:cNvSpPr/>
            <p:nvPr/>
          </p:nvSpPr>
          <p:spPr>
            <a:xfrm rot="-1666660">
              <a:off x="12005171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0" name="Freeform 50"/>
            <p:cNvSpPr/>
            <p:nvPr/>
          </p:nvSpPr>
          <p:spPr>
            <a:xfrm rot="-1666660">
              <a:off x="12005171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1" name="Freeform 51"/>
            <p:cNvSpPr/>
            <p:nvPr/>
          </p:nvSpPr>
          <p:spPr>
            <a:xfrm rot="-1666660">
              <a:off x="12005171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2" name="Freeform 52"/>
            <p:cNvSpPr/>
            <p:nvPr/>
          </p:nvSpPr>
          <p:spPr>
            <a:xfrm rot="-1666660">
              <a:off x="2251387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3" name="Freeform 53"/>
            <p:cNvSpPr/>
            <p:nvPr/>
          </p:nvSpPr>
          <p:spPr>
            <a:xfrm rot="-1666660">
              <a:off x="2251387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4" name="Freeform 54"/>
            <p:cNvSpPr/>
            <p:nvPr/>
          </p:nvSpPr>
          <p:spPr>
            <a:xfrm rot="-1666660">
              <a:off x="2251387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5" name="Freeform 55"/>
            <p:cNvSpPr/>
            <p:nvPr/>
          </p:nvSpPr>
          <p:spPr>
            <a:xfrm rot="-2040604">
              <a:off x="8727886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6" name="Freeform 56"/>
            <p:cNvSpPr/>
            <p:nvPr/>
          </p:nvSpPr>
          <p:spPr>
            <a:xfrm rot="-2040604">
              <a:off x="8727886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7" name="Freeform 57"/>
            <p:cNvSpPr/>
            <p:nvPr/>
          </p:nvSpPr>
          <p:spPr>
            <a:xfrm rot="-2040604">
              <a:off x="8727886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8" name="Freeform 58"/>
            <p:cNvSpPr/>
            <p:nvPr/>
          </p:nvSpPr>
          <p:spPr>
            <a:xfrm rot="-2040604">
              <a:off x="19527574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9" name="Freeform 59"/>
            <p:cNvSpPr/>
            <p:nvPr/>
          </p:nvSpPr>
          <p:spPr>
            <a:xfrm rot="-2040604">
              <a:off x="19527574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0" name="Freeform 60"/>
            <p:cNvSpPr/>
            <p:nvPr/>
          </p:nvSpPr>
          <p:spPr>
            <a:xfrm rot="-2040604">
              <a:off x="19527574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61" name="Freeform 61"/>
          <p:cNvSpPr/>
          <p:nvPr/>
        </p:nvSpPr>
        <p:spPr>
          <a:xfrm rot="5885455">
            <a:off x="1077309" y="-1207886"/>
            <a:ext cx="6517463" cy="9112421"/>
          </a:xfrm>
          <a:custGeom>
            <a:avLst/>
            <a:gdLst/>
            <a:ahLst/>
            <a:cxnLst/>
            <a:rect l="l" t="t" r="r" b="b"/>
            <a:pathLst>
              <a:path w="10148129" h="16316518">
                <a:moveTo>
                  <a:pt x="0" y="0"/>
                </a:moveTo>
                <a:lnTo>
                  <a:pt x="10148129" y="0"/>
                </a:lnTo>
                <a:lnTo>
                  <a:pt x="10148129" y="16316518"/>
                </a:lnTo>
                <a:lnTo>
                  <a:pt x="0" y="1631651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77488" t="-6186" r="-1372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4" name="Freeform 64"/>
          <p:cNvSpPr/>
          <p:nvPr/>
        </p:nvSpPr>
        <p:spPr>
          <a:xfrm>
            <a:off x="3170651" y="694599"/>
            <a:ext cx="3943073" cy="1439373"/>
          </a:xfrm>
          <a:custGeom>
            <a:avLst/>
            <a:gdLst/>
            <a:ahLst/>
            <a:cxnLst/>
            <a:rect l="l" t="t" r="r" b="b"/>
            <a:pathLst>
              <a:path w="6410160" h="2878745">
                <a:moveTo>
                  <a:pt x="0" y="0"/>
                </a:moveTo>
                <a:lnTo>
                  <a:pt x="6410160" y="0"/>
                </a:lnTo>
                <a:lnTo>
                  <a:pt x="6410160" y="2878745"/>
                </a:lnTo>
                <a:lnTo>
                  <a:pt x="0" y="287874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8" name="TextBox 3">
            <a:extLst>
              <a:ext uri="{FF2B5EF4-FFF2-40B4-BE49-F238E27FC236}">
                <a16:creationId xmlns:a16="http://schemas.microsoft.com/office/drawing/2014/main" id="{537D361D-8A7E-4045-8991-3A7FE61B6A3B}"/>
              </a:ext>
            </a:extLst>
          </p:cNvPr>
          <p:cNvSpPr txBox="1"/>
          <p:nvPr/>
        </p:nvSpPr>
        <p:spPr bwMode="auto">
          <a:xfrm>
            <a:off x="2765805" y="865703"/>
            <a:ext cx="4896544" cy="1264980"/>
          </a:xfrm>
          <a:prstGeom prst="cloud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EG" sz="4800" b="1" dirty="0">
                <a:solidFill>
                  <a:prstClr val="black"/>
                </a:solidFill>
                <a:cs typeface="Times New Roman" panose="02020603050405020304" pitchFamily="18" charset="0"/>
              </a:rPr>
              <a:t>المثالان 1، 2</a:t>
            </a:r>
          </a:p>
        </p:txBody>
      </p:sp>
      <p:sp>
        <p:nvSpPr>
          <p:cNvPr id="69" name="Flowchart: Process 2">
            <a:extLst>
              <a:ext uri="{FF2B5EF4-FFF2-40B4-BE49-F238E27FC236}">
                <a16:creationId xmlns:a16="http://schemas.microsoft.com/office/drawing/2014/main" id="{EAC3D8EB-BEBF-4CCA-9CE3-7771261BC34B}"/>
              </a:ext>
            </a:extLst>
          </p:cNvPr>
          <p:cNvSpPr/>
          <p:nvPr/>
        </p:nvSpPr>
        <p:spPr>
          <a:xfrm>
            <a:off x="1047682" y="3075947"/>
            <a:ext cx="7399977" cy="1217613"/>
          </a:xfrm>
          <a:prstGeom prst="flowChartProcess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EG" sz="4000" b="1" dirty="0">
                <a:solidFill>
                  <a:srgbClr val="9BBB59">
                    <a:lumMod val="50000"/>
                  </a:srgbClr>
                </a:solidFill>
              </a:rPr>
              <a:t>حُل كل معادلة فيما يأتي باستعمال القانون العام مقربًا الحل إلى أقرب جزء من عشرة إذا كان ذلك ضروريًا: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ربع نص 2">
            <a:extLst>
              <a:ext uri="{FF2B5EF4-FFF2-40B4-BE49-F238E27FC236}">
                <a16:creationId xmlns:a16="http://schemas.microsoft.com/office/drawing/2014/main" id="{AACEB770-5E5E-2889-34EE-EE14052320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75" y="549275"/>
            <a:ext cx="7561337" cy="12001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pPr algn="r" rtl="1" eaLnBrk="1" hangingPunct="1">
              <a:defRPr/>
            </a:pPr>
            <a:r>
              <a:rPr lang="ar-EG" sz="3600" b="1" cap="small" dirty="0">
                <a:solidFill>
                  <a:srgbClr val="C00000"/>
                </a:solidFill>
              </a:rPr>
              <a:t>32) تحد: </a:t>
            </a:r>
            <a:r>
              <a:rPr lang="ar-EG" sz="3600" b="1" cap="small" dirty="0"/>
              <a:t>أوجد جميع قيم </a:t>
            </a:r>
            <a:r>
              <a:rPr lang="ar-EG" sz="3600" b="1" cap="small" dirty="0" err="1"/>
              <a:t>ك</a:t>
            </a:r>
            <a:r>
              <a:rPr lang="ar-EG" sz="3600" b="1" cap="small" dirty="0"/>
              <a:t> التي تجعل للمعادلة: "2س</a:t>
            </a:r>
            <a:r>
              <a:rPr lang="ar-EG" sz="3600" b="1" baseline="30000" dirty="0"/>
              <a:t>2</a:t>
            </a:r>
            <a:r>
              <a:rPr lang="ar-EG" sz="3600" b="1" cap="small" dirty="0"/>
              <a:t> – 3س + 5ك = 0" حلين حقيقيين .</a:t>
            </a:r>
            <a:endParaRPr lang="en-US" sz="3600" dirty="0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A4F22EF6-C048-65D6-00B7-0D04334EC03B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 bwMode="auto">
          <a:xfrm>
            <a:off x="1655638" y="2141839"/>
            <a:ext cx="5832723" cy="4156651"/>
          </a:xfrm>
          <a:prstGeom prst="rect">
            <a:avLst/>
          </a:prstGeom>
          <a:blipFill>
            <a:blip r:embed="rId5"/>
            <a:stretch>
              <a:fillRect t="-2199" r="-3347"/>
            </a:stretch>
          </a:blipFill>
          <a:ln>
            <a:noFill/>
          </a:ln>
        </p:spPr>
        <p:txBody>
          <a:bodyPr/>
          <a:lstStyle/>
          <a:p>
            <a:r>
              <a:rPr lang="ar-EG">
                <a:noFill/>
              </a:rPr>
              <a:t> </a:t>
            </a:r>
          </a:p>
        </p:txBody>
      </p:sp>
    </p:spTree>
  </p:cSld>
  <p:clrMapOvr>
    <a:masterClrMapping/>
  </p:clrMapOvr>
  <p:transition spd="med">
    <p:comb/>
    <p:sndAc>
      <p:stSnd>
        <p:snd r:embed="rId2" name="newemai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ربع نص 2">
            <a:extLst>
              <a:ext uri="{FF2B5EF4-FFF2-40B4-BE49-F238E27FC236}">
                <a16:creationId xmlns:a16="http://schemas.microsoft.com/office/drawing/2014/main" id="{D8982135-A804-E8B5-49F7-79F66EB7C7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2373313"/>
            <a:ext cx="7200900" cy="10772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r" eaLnBrk="1" hangingPunct="1">
              <a:defRPr/>
            </a:pPr>
            <a:r>
              <a:rPr lang="ar-EG" sz="3200" b="1" cap="small" dirty="0">
                <a:solidFill>
                  <a:srgbClr val="C00000"/>
                </a:solidFill>
              </a:rPr>
              <a:t>تبرير: </a:t>
            </a:r>
            <a:r>
              <a:rPr lang="ar-EG" sz="3200" b="1" cap="small" dirty="0">
                <a:solidFill>
                  <a:prstClr val="black"/>
                </a:solidFill>
              </a:rPr>
              <a:t>بين فيما إذا كان عدد الحلول الحقيقية لكل مما يأتي حلان، أو حل واحد، أو لا يوجد حل:</a:t>
            </a:r>
            <a:endParaRPr lang="ar-EG" sz="32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 spd="med">
    <p:comb/>
    <p:sndAc>
      <p:stSnd>
        <p:snd r:embed="rId2" name="newemai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ربع نص 2">
            <a:extLst>
              <a:ext uri="{FF2B5EF4-FFF2-40B4-BE49-F238E27FC236}">
                <a16:creationId xmlns:a16="http://schemas.microsoft.com/office/drawing/2014/main" id="{AC9E7B7F-6CE3-C48B-FEFA-38F343B09A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7" y="836712"/>
            <a:ext cx="7848600" cy="13239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pPr algn="ctr" rtl="1" eaLnBrk="1" hangingPunct="1">
              <a:defRPr/>
            </a:pPr>
            <a:r>
              <a:rPr lang="ar-EG" sz="4000" b="1" cap="small" dirty="0"/>
              <a:t>33) التمثيل البياني لدالة </a:t>
            </a:r>
            <a:r>
              <a:rPr lang="ar-EG" sz="4000" b="1" cap="small" dirty="0" err="1"/>
              <a:t>تربيعية</a:t>
            </a:r>
            <a:r>
              <a:rPr lang="ar-EG" sz="4000" b="1" cap="small" dirty="0"/>
              <a:t> لا تحتوي على مقطع سيني .</a:t>
            </a:r>
            <a:endParaRPr lang="en-US" sz="4000" dirty="0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E00FEDF4-1806-D11F-E2DA-35548014C6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5150" y="3429000"/>
            <a:ext cx="540067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ar-EG" altLang="ar-EG" sz="5400" b="1">
                <a:solidFill>
                  <a:srgbClr val="C00000"/>
                </a:solidFill>
                <a:latin typeface="Arial" panose="020B0604020202020204" pitchFamily="34" charset="0"/>
              </a:rPr>
              <a:t>لا يوجد حل</a:t>
            </a:r>
            <a:endParaRPr lang="en-US" altLang="ar-EG" sz="5400" b="1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comb/>
    <p:sndAc>
      <p:stSnd>
        <p:snd r:embed="rId2" name="newemai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ربع نص 2">
            <a:extLst>
              <a:ext uri="{FF2B5EF4-FFF2-40B4-BE49-F238E27FC236}">
                <a16:creationId xmlns:a16="http://schemas.microsoft.com/office/drawing/2014/main" id="{406C25EF-92C6-F54E-40DE-950D4EB523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9592" y="980728"/>
            <a:ext cx="7704658" cy="13239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>
            <a:defPPr>
              <a:defRPr lang="ar-SA"/>
            </a:defPPr>
            <a:lvl1pPr algn="ctr" rtl="1">
              <a:defRPr sz="4000" b="1" cap="small"/>
            </a:lvl1pPr>
          </a:lstStyle>
          <a:p>
            <a:pPr eaLnBrk="1" hangingPunct="1">
              <a:defRPr/>
            </a:pPr>
            <a:r>
              <a:rPr lang="ar-EG" dirty="0"/>
              <a:t>34) التمثيل البياني لدالة تربيعية تمس محور السينات .</a:t>
            </a:r>
            <a:endParaRPr lang="en-US" dirty="0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F41EE28B-9BDB-1789-70AF-A03BA628B1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1663" y="3500438"/>
            <a:ext cx="5400675" cy="101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ar-EG" altLang="ar-EG" sz="6000" b="1">
                <a:solidFill>
                  <a:srgbClr val="C00000"/>
                </a:solidFill>
                <a:latin typeface="Arial" panose="020B0604020202020204" pitchFamily="34" charset="0"/>
              </a:rPr>
              <a:t>حل واحد.</a:t>
            </a:r>
            <a:endParaRPr lang="en-US" altLang="ar-EG" sz="6000" b="1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comb/>
    <p:sndAc>
      <p:stSnd>
        <p:snd r:embed="rId2" name="newemai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ربع نص 2">
            <a:extLst>
              <a:ext uri="{FF2B5EF4-FFF2-40B4-BE49-F238E27FC236}">
                <a16:creationId xmlns:a16="http://schemas.microsoft.com/office/drawing/2014/main" id="{4D4706C2-6DBA-DD55-6262-EDF9DD19ED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0" y="692696"/>
            <a:ext cx="7848600" cy="13239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>
            <a:defPPr>
              <a:defRPr lang="ar-SA"/>
            </a:defPPr>
            <a:lvl1pPr algn="ctr" rtl="1">
              <a:defRPr sz="4000" b="1" cap="small"/>
            </a:lvl1pPr>
          </a:lstStyle>
          <a:p>
            <a:pPr eaLnBrk="1" hangingPunct="1">
              <a:defRPr/>
            </a:pPr>
            <a:r>
              <a:rPr lang="ar-EG" dirty="0"/>
              <a:t>35) التمثيل البياني لدالة تربيعية تقطع محور السينات مرتين .</a:t>
            </a:r>
            <a:endParaRPr lang="en-US" dirty="0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19400685-FEA5-2D98-F898-444ADB0D44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1663" y="4005263"/>
            <a:ext cx="5400675" cy="101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ar-EG" altLang="ar-EG" sz="6000" b="1">
                <a:solidFill>
                  <a:srgbClr val="C00000"/>
                </a:solidFill>
                <a:latin typeface="Arial" panose="020B0604020202020204" pitchFamily="34" charset="0"/>
              </a:rPr>
              <a:t>حلان</a:t>
            </a:r>
            <a:endParaRPr lang="en-US" altLang="ar-EG" sz="6000" b="1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comb/>
    <p:sndAc>
      <p:stSnd>
        <p:snd r:embed="rId2" name="newemai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ربع نص 2">
            <a:extLst>
              <a:ext uri="{FF2B5EF4-FFF2-40B4-BE49-F238E27FC236}">
                <a16:creationId xmlns:a16="http://schemas.microsoft.com/office/drawing/2014/main" id="{0758B98D-DA05-4730-6DB2-FEC0F4D841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0" y="764704"/>
            <a:ext cx="7848600" cy="19399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>
            <a:defPPr>
              <a:defRPr lang="ar-SA"/>
            </a:defPPr>
            <a:lvl1pPr algn="ctr" rtl="1">
              <a:defRPr sz="4000" b="1" cap="small"/>
            </a:lvl1pPr>
          </a:lstStyle>
          <a:p>
            <a:pPr eaLnBrk="1" hangingPunct="1">
              <a:defRPr/>
            </a:pPr>
            <a:r>
              <a:rPr lang="ar-EG" dirty="0"/>
              <a:t>36) قيمتا كل من أ، ب أكبر من صفر، وقيمة جـ أصغر من صفر في الصيغة القياسية للدالة التربيعية .</a:t>
            </a:r>
            <a:endParaRPr lang="en-US" dirty="0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5F35FF05-9BC7-9952-2282-BF452C5168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3713" y="4076700"/>
            <a:ext cx="5400675" cy="101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ar-EG" altLang="ar-EG" sz="6000" b="1">
                <a:solidFill>
                  <a:srgbClr val="C00000"/>
                </a:solidFill>
                <a:latin typeface="Arial" panose="020B0604020202020204" pitchFamily="34" charset="0"/>
              </a:rPr>
              <a:t>حلان.</a:t>
            </a:r>
            <a:endParaRPr lang="en-US" altLang="ar-EG" sz="6000" b="1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comb/>
    <p:sndAc>
      <p:stSnd>
        <p:snd r:embed="rId2" name="newemai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ربع نص 2">
            <a:extLst>
              <a:ext uri="{FF2B5EF4-FFF2-40B4-BE49-F238E27FC236}">
                <a16:creationId xmlns:a16="http://schemas.microsoft.com/office/drawing/2014/main" id="{9DD2A101-E0EB-948F-D145-ABBCBFE5EF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1617" y="620688"/>
            <a:ext cx="7560766" cy="19399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>
            <a:defPPr>
              <a:defRPr lang="ar-SA"/>
            </a:defPPr>
            <a:lvl1pPr algn="ctr" rtl="1">
              <a:defRPr sz="4000" b="1" cap="small"/>
            </a:lvl1pPr>
          </a:lstStyle>
          <a:p>
            <a:pPr eaLnBrk="1" hangingPunct="1">
              <a:defRPr/>
            </a:pPr>
            <a:r>
              <a:rPr lang="ar-EG" dirty="0"/>
              <a:t>37) مسألة مفتوحة: اكتب 3 دوال تربيعية على أن يكون مميز الأولى غير موجب، ومميز الثانية سالبًا، ومميز الثالثة صفرًا .</a:t>
            </a:r>
            <a:endParaRPr lang="en-US" dirty="0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902D7FA5-3756-C486-C071-C145832675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3357563"/>
            <a:ext cx="8172450" cy="2122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4400" b="1">
                <a:solidFill>
                  <a:srgbClr val="C00000"/>
                </a:solidFill>
                <a:latin typeface="Arial" panose="020B0604020202020204" pitchFamily="34" charset="0"/>
              </a:rPr>
              <a:t>المميز موجب للدالة د(س) = س</a:t>
            </a:r>
            <a:r>
              <a:rPr lang="ar-EG" altLang="ar-EG" sz="4400" b="1" baseline="30000">
                <a:solidFill>
                  <a:srgbClr val="C00000"/>
                </a:solidFill>
                <a:latin typeface="Arial" panose="020B0604020202020204" pitchFamily="34" charset="0"/>
              </a:rPr>
              <a:t>2</a:t>
            </a:r>
            <a:r>
              <a:rPr lang="ar-EG" altLang="ar-EG" sz="4400" b="1">
                <a:solidFill>
                  <a:srgbClr val="C00000"/>
                </a:solidFill>
                <a:latin typeface="Arial" panose="020B0604020202020204" pitchFamily="34" charset="0"/>
              </a:rPr>
              <a:t>-4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4400" b="1">
                <a:solidFill>
                  <a:srgbClr val="C00000"/>
                </a:solidFill>
                <a:latin typeface="Arial" panose="020B0604020202020204" pitchFamily="34" charset="0"/>
              </a:rPr>
              <a:t>المميز سالب للدالة د(س) = س</a:t>
            </a:r>
            <a:r>
              <a:rPr lang="ar-EG" altLang="ar-EG" sz="4400" b="1" baseline="30000">
                <a:solidFill>
                  <a:srgbClr val="C00000"/>
                </a:solidFill>
                <a:latin typeface="Arial" panose="020B0604020202020204" pitchFamily="34" charset="0"/>
              </a:rPr>
              <a:t>2</a:t>
            </a:r>
            <a:r>
              <a:rPr lang="ar-EG" altLang="ar-EG" sz="4400" b="1">
                <a:solidFill>
                  <a:srgbClr val="C00000"/>
                </a:solidFill>
                <a:latin typeface="Arial" panose="020B0604020202020204" pitchFamily="34" charset="0"/>
              </a:rPr>
              <a:t>+4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4400" b="1">
                <a:solidFill>
                  <a:srgbClr val="C00000"/>
                </a:solidFill>
                <a:latin typeface="Arial" panose="020B0604020202020204" pitchFamily="34" charset="0"/>
              </a:rPr>
              <a:t>المميز صفر للدالة د(س) = س</a:t>
            </a:r>
            <a:r>
              <a:rPr lang="ar-EG" altLang="ar-EG" sz="4400" b="1" baseline="30000">
                <a:solidFill>
                  <a:srgbClr val="C00000"/>
                </a:solidFill>
                <a:latin typeface="Arial" panose="020B0604020202020204" pitchFamily="34" charset="0"/>
              </a:rPr>
              <a:t>2</a:t>
            </a:r>
            <a:r>
              <a:rPr lang="ar-EG" altLang="ar-EG" sz="4400" b="1">
                <a:solidFill>
                  <a:srgbClr val="C00000"/>
                </a:solidFill>
                <a:latin typeface="Arial" panose="020B0604020202020204" pitchFamily="34" charset="0"/>
              </a:rPr>
              <a:t>-8س+16</a:t>
            </a:r>
            <a:endParaRPr lang="en-US" altLang="ar-EG" sz="4400" b="1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comb/>
    <p:sndAc>
      <p:stSnd>
        <p:snd r:embed="rId2" name="newemai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ربع نص 2">
            <a:extLst>
              <a:ext uri="{FF2B5EF4-FFF2-40B4-BE49-F238E27FC236}">
                <a16:creationId xmlns:a16="http://schemas.microsoft.com/office/drawing/2014/main" id="{A89792AE-8ED5-083F-B5FB-FE2DB2A7A7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9999" y="476672"/>
            <a:ext cx="7632774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>
            <a:defPPr>
              <a:defRPr lang="ar-SA"/>
            </a:defPPr>
            <a:lvl1pPr algn="ctr" rtl="1">
              <a:defRPr sz="4000" b="1" cap="small"/>
            </a:lvl1pPr>
          </a:lstStyle>
          <a:p>
            <a:pPr algn="justLow" eaLnBrk="1" hangingPunct="1">
              <a:defRPr/>
            </a:pPr>
            <a:r>
              <a:rPr lang="ar-EG" sz="3600" dirty="0"/>
              <a:t>38) اكتب: وضح طرق حل المعادلات التربيعية، وأعط مثالًا مختلفًا لكل طريقة. فسر إجابتك.</a:t>
            </a:r>
            <a:endParaRPr lang="en-US" sz="3600" dirty="0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6CD74A8C-D38C-A58F-C8AC-E0B43C6921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756" y="2060848"/>
            <a:ext cx="8472488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ar-EG" altLang="ar-EG" b="1" dirty="0">
                <a:solidFill>
                  <a:srgbClr val="C00000"/>
                </a:solidFill>
                <a:latin typeface="Arial" panose="020B0604020202020204" pitchFamily="34" charset="0"/>
              </a:rPr>
              <a:t>التحليل طريقة سهلة عندما تكون ثلاثية الحدود قابلة للتحليل.</a:t>
            </a:r>
          </a:p>
          <a:p>
            <a:pPr eaLnBrk="1" hangingPunct="1">
              <a:spcBef>
                <a:spcPct val="0"/>
              </a:spcBef>
            </a:pPr>
            <a:r>
              <a:rPr lang="ar-EG" altLang="ar-EG" b="1" dirty="0">
                <a:solidFill>
                  <a:srgbClr val="C00000"/>
                </a:solidFill>
                <a:latin typeface="Arial" panose="020B0604020202020204" pitchFamily="34" charset="0"/>
              </a:rPr>
              <a:t>التمثيل البياني: يعطي فقط جذورًا تقريبية لإيجاد الجذر التربيعي طريقة سهلة عندما تكون المعادلة من الشكل أس</a:t>
            </a:r>
            <a:r>
              <a:rPr lang="ar-EG" altLang="ar-EG" b="1" baseline="38000" dirty="0">
                <a:solidFill>
                  <a:srgbClr val="C00000"/>
                </a:solidFill>
                <a:latin typeface="Arial" panose="020B0604020202020204" pitchFamily="34" charset="0"/>
              </a:rPr>
              <a:t>2</a:t>
            </a:r>
            <a:r>
              <a:rPr lang="ar-EG" altLang="ar-EG" b="1" dirty="0">
                <a:solidFill>
                  <a:srgbClr val="C00000"/>
                </a:solidFill>
                <a:latin typeface="Arial" panose="020B0604020202020204" pitchFamily="34" charset="0"/>
              </a:rPr>
              <a:t>+ب= 0 ، لكنها غير فعالة إذا لم يكن الطرفان مربعًا كاملًا.</a:t>
            </a:r>
            <a:endParaRPr lang="en-US" altLang="ar-EG" b="1" dirty="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</a:pPr>
            <a:r>
              <a:rPr lang="ar-EG" altLang="ar-EG" b="1" dirty="0">
                <a:solidFill>
                  <a:srgbClr val="C00000"/>
                </a:solidFill>
                <a:latin typeface="Arial" panose="020B0604020202020204" pitchFamily="34" charset="0"/>
              </a:rPr>
              <a:t>إكمال المربع: طريقة مضمونة لحل جميع المعادلات التربيعية، لكن قد تكون حساباتها غير سلسلة إذا كانت تحوي كسورًا.</a:t>
            </a:r>
          </a:p>
          <a:p>
            <a:pPr eaLnBrk="1" hangingPunct="1">
              <a:spcBef>
                <a:spcPct val="0"/>
              </a:spcBef>
            </a:pPr>
            <a:r>
              <a:rPr lang="ar-EG" altLang="ar-EG" b="1" dirty="0">
                <a:solidFill>
                  <a:srgbClr val="C00000"/>
                </a:solidFill>
                <a:latin typeface="Arial" panose="020B0604020202020204" pitchFamily="34" charset="0"/>
              </a:rPr>
              <a:t>القانون العام: طريقة مضمونة لحل جميع المعادلات التربيعية.</a:t>
            </a:r>
            <a:endParaRPr lang="en-US" altLang="ar-EG" b="1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comb/>
    <p:sndAc>
      <p:stSnd>
        <p:snd r:embed="rId2" name="newemai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allAtOnce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3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59552" y="500508"/>
            <a:ext cx="9663104" cy="5856984"/>
            <a:chOff x="0" y="0"/>
            <a:chExt cx="25768276" cy="15618623"/>
          </a:xfrm>
        </p:grpSpPr>
        <p:sp>
          <p:nvSpPr>
            <p:cNvPr id="3" name="Freeform 3"/>
            <p:cNvSpPr/>
            <p:nvPr/>
          </p:nvSpPr>
          <p:spPr>
            <a:xfrm rot="991718">
              <a:off x="5482633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" name="Freeform 4"/>
            <p:cNvSpPr/>
            <p:nvPr/>
          </p:nvSpPr>
          <p:spPr>
            <a:xfrm rot="991718">
              <a:off x="5482633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" name="Freeform 5"/>
            <p:cNvSpPr/>
            <p:nvPr/>
          </p:nvSpPr>
          <p:spPr>
            <a:xfrm rot="991718">
              <a:off x="16282321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" name="Freeform 6"/>
            <p:cNvSpPr/>
            <p:nvPr/>
          </p:nvSpPr>
          <p:spPr>
            <a:xfrm rot="991718">
              <a:off x="16282321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7" name="Freeform 7"/>
            <p:cNvSpPr/>
            <p:nvPr/>
          </p:nvSpPr>
          <p:spPr>
            <a:xfrm rot="943121">
              <a:off x="5903178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8" name="Freeform 8"/>
            <p:cNvSpPr/>
            <p:nvPr/>
          </p:nvSpPr>
          <p:spPr>
            <a:xfrm rot="943121">
              <a:off x="5903178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9" name="Freeform 9"/>
            <p:cNvSpPr/>
            <p:nvPr/>
          </p:nvSpPr>
          <p:spPr>
            <a:xfrm rot="943121">
              <a:off x="5903178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0" name="Freeform 10"/>
            <p:cNvSpPr/>
            <p:nvPr/>
          </p:nvSpPr>
          <p:spPr>
            <a:xfrm rot="943121">
              <a:off x="16702866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1" name="Freeform 11"/>
            <p:cNvSpPr/>
            <p:nvPr/>
          </p:nvSpPr>
          <p:spPr>
            <a:xfrm rot="943121">
              <a:off x="16702866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2" name="Freeform 12"/>
            <p:cNvSpPr/>
            <p:nvPr/>
          </p:nvSpPr>
          <p:spPr>
            <a:xfrm rot="943121">
              <a:off x="16702866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10799688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10799688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2130839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2130839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9" name="Freeform 19"/>
            <p:cNvSpPr/>
            <p:nvPr/>
          </p:nvSpPr>
          <p:spPr>
            <a:xfrm rot="-3154894">
              <a:off x="239022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0" name="Freeform 20"/>
            <p:cNvSpPr/>
            <p:nvPr/>
          </p:nvSpPr>
          <p:spPr>
            <a:xfrm rot="-3154894">
              <a:off x="239022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1" name="Freeform 21"/>
            <p:cNvSpPr/>
            <p:nvPr/>
          </p:nvSpPr>
          <p:spPr>
            <a:xfrm rot="-3154894">
              <a:off x="13189911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2" name="Freeform 22"/>
            <p:cNvSpPr/>
            <p:nvPr/>
          </p:nvSpPr>
          <p:spPr>
            <a:xfrm rot="-3154894">
              <a:off x="13189911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3" name="Freeform 23"/>
            <p:cNvSpPr/>
            <p:nvPr/>
          </p:nvSpPr>
          <p:spPr>
            <a:xfrm rot="-3154894">
              <a:off x="2369861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4" name="Freeform 24"/>
            <p:cNvSpPr/>
            <p:nvPr/>
          </p:nvSpPr>
          <p:spPr>
            <a:xfrm rot="-3154894">
              <a:off x="2369861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5" name="Freeform 25"/>
            <p:cNvSpPr/>
            <p:nvPr/>
          </p:nvSpPr>
          <p:spPr>
            <a:xfrm rot="2383747">
              <a:off x="7660349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6" name="Freeform 26"/>
            <p:cNvSpPr/>
            <p:nvPr/>
          </p:nvSpPr>
          <p:spPr>
            <a:xfrm rot="2383747">
              <a:off x="7660349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7" name="Freeform 27"/>
            <p:cNvSpPr/>
            <p:nvPr/>
          </p:nvSpPr>
          <p:spPr>
            <a:xfrm rot="2383747">
              <a:off x="7660349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8" name="Freeform 28"/>
            <p:cNvSpPr/>
            <p:nvPr/>
          </p:nvSpPr>
          <p:spPr>
            <a:xfrm rot="2383747">
              <a:off x="18460038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9" name="Freeform 29"/>
            <p:cNvSpPr/>
            <p:nvPr/>
          </p:nvSpPr>
          <p:spPr>
            <a:xfrm rot="2383747">
              <a:off x="18460038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0" name="Freeform 30"/>
            <p:cNvSpPr/>
            <p:nvPr/>
          </p:nvSpPr>
          <p:spPr>
            <a:xfrm rot="2383747">
              <a:off x="18460038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1" name="Freeform 31"/>
            <p:cNvSpPr/>
            <p:nvPr/>
          </p:nvSpPr>
          <p:spPr>
            <a:xfrm rot="-944927">
              <a:off x="275026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2" name="Freeform 32"/>
            <p:cNvSpPr/>
            <p:nvPr/>
          </p:nvSpPr>
          <p:spPr>
            <a:xfrm rot="-944927">
              <a:off x="275026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3" name="Freeform 33"/>
            <p:cNvSpPr/>
            <p:nvPr/>
          </p:nvSpPr>
          <p:spPr>
            <a:xfrm rot="-944927">
              <a:off x="275026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4" name="Freeform 34"/>
            <p:cNvSpPr/>
            <p:nvPr/>
          </p:nvSpPr>
          <p:spPr>
            <a:xfrm rot="-944927">
              <a:off x="13549952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5" name="Freeform 35"/>
            <p:cNvSpPr/>
            <p:nvPr/>
          </p:nvSpPr>
          <p:spPr>
            <a:xfrm rot="-944927">
              <a:off x="13549952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6" name="Freeform 36"/>
            <p:cNvSpPr/>
            <p:nvPr/>
          </p:nvSpPr>
          <p:spPr>
            <a:xfrm rot="-944927">
              <a:off x="13549952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7" name="Freeform 37"/>
            <p:cNvSpPr/>
            <p:nvPr/>
          </p:nvSpPr>
          <p:spPr>
            <a:xfrm rot="-944927">
              <a:off x="2405865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8" name="Freeform 38"/>
            <p:cNvSpPr/>
            <p:nvPr/>
          </p:nvSpPr>
          <p:spPr>
            <a:xfrm rot="-944927">
              <a:off x="2405865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9" name="Freeform 39"/>
            <p:cNvSpPr/>
            <p:nvPr/>
          </p:nvSpPr>
          <p:spPr>
            <a:xfrm rot="-944927">
              <a:off x="2405865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0" name="Freeform 40"/>
            <p:cNvSpPr/>
            <p:nvPr/>
          </p:nvSpPr>
          <p:spPr>
            <a:xfrm rot="1716936">
              <a:off x="4376737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1" name="Freeform 41"/>
            <p:cNvSpPr/>
            <p:nvPr/>
          </p:nvSpPr>
          <p:spPr>
            <a:xfrm rot="1716936">
              <a:off x="4376737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2" name="Freeform 42"/>
            <p:cNvSpPr/>
            <p:nvPr/>
          </p:nvSpPr>
          <p:spPr>
            <a:xfrm rot="1716936">
              <a:off x="4376737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3" name="Freeform 43"/>
            <p:cNvSpPr/>
            <p:nvPr/>
          </p:nvSpPr>
          <p:spPr>
            <a:xfrm rot="1716936">
              <a:off x="15176425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4" name="Freeform 44"/>
            <p:cNvSpPr/>
            <p:nvPr/>
          </p:nvSpPr>
          <p:spPr>
            <a:xfrm rot="1716936">
              <a:off x="15176425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5" name="Freeform 45"/>
            <p:cNvSpPr/>
            <p:nvPr/>
          </p:nvSpPr>
          <p:spPr>
            <a:xfrm rot="1716936">
              <a:off x="15176425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6" name="Freeform 46"/>
            <p:cNvSpPr/>
            <p:nvPr/>
          </p:nvSpPr>
          <p:spPr>
            <a:xfrm rot="-1666660">
              <a:off x="120548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7" name="Freeform 47"/>
            <p:cNvSpPr/>
            <p:nvPr/>
          </p:nvSpPr>
          <p:spPr>
            <a:xfrm rot="-1666660">
              <a:off x="120548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8" name="Freeform 48"/>
            <p:cNvSpPr/>
            <p:nvPr/>
          </p:nvSpPr>
          <p:spPr>
            <a:xfrm rot="-1666660">
              <a:off x="120548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9" name="Freeform 49"/>
            <p:cNvSpPr/>
            <p:nvPr/>
          </p:nvSpPr>
          <p:spPr>
            <a:xfrm rot="-1666660">
              <a:off x="12005171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0" name="Freeform 50"/>
            <p:cNvSpPr/>
            <p:nvPr/>
          </p:nvSpPr>
          <p:spPr>
            <a:xfrm rot="-1666660">
              <a:off x="12005171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1" name="Freeform 51"/>
            <p:cNvSpPr/>
            <p:nvPr/>
          </p:nvSpPr>
          <p:spPr>
            <a:xfrm rot="-1666660">
              <a:off x="12005171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2" name="Freeform 52"/>
            <p:cNvSpPr/>
            <p:nvPr/>
          </p:nvSpPr>
          <p:spPr>
            <a:xfrm rot="-1666660">
              <a:off x="2251387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3" name="Freeform 53"/>
            <p:cNvSpPr/>
            <p:nvPr/>
          </p:nvSpPr>
          <p:spPr>
            <a:xfrm rot="-1666660">
              <a:off x="2251387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4" name="Freeform 54"/>
            <p:cNvSpPr/>
            <p:nvPr/>
          </p:nvSpPr>
          <p:spPr>
            <a:xfrm rot="-1666660">
              <a:off x="2251387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5" name="Freeform 55"/>
            <p:cNvSpPr/>
            <p:nvPr/>
          </p:nvSpPr>
          <p:spPr>
            <a:xfrm rot="-2040604">
              <a:off x="8727886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6" name="Freeform 56"/>
            <p:cNvSpPr/>
            <p:nvPr/>
          </p:nvSpPr>
          <p:spPr>
            <a:xfrm rot="-2040604">
              <a:off x="8727886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7" name="Freeform 57"/>
            <p:cNvSpPr/>
            <p:nvPr/>
          </p:nvSpPr>
          <p:spPr>
            <a:xfrm rot="-2040604">
              <a:off x="8727886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8" name="Freeform 58"/>
            <p:cNvSpPr/>
            <p:nvPr/>
          </p:nvSpPr>
          <p:spPr>
            <a:xfrm rot="-2040604">
              <a:off x="19527574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9" name="Freeform 59"/>
            <p:cNvSpPr/>
            <p:nvPr/>
          </p:nvSpPr>
          <p:spPr>
            <a:xfrm rot="-2040604">
              <a:off x="19527574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0" name="Freeform 60"/>
            <p:cNvSpPr/>
            <p:nvPr/>
          </p:nvSpPr>
          <p:spPr>
            <a:xfrm rot="-2040604">
              <a:off x="19527574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61" name="Freeform 61"/>
          <p:cNvSpPr/>
          <p:nvPr/>
        </p:nvSpPr>
        <p:spPr>
          <a:xfrm rot="815528">
            <a:off x="-2331032" y="-2817996"/>
            <a:ext cx="9765048" cy="9321183"/>
          </a:xfrm>
          <a:custGeom>
            <a:avLst/>
            <a:gdLst/>
            <a:ahLst/>
            <a:cxnLst/>
            <a:rect l="l" t="t" r="r" b="b"/>
            <a:pathLst>
              <a:path w="19530096" h="18642365">
                <a:moveTo>
                  <a:pt x="0" y="0"/>
                </a:moveTo>
                <a:lnTo>
                  <a:pt x="19530096" y="0"/>
                </a:lnTo>
                <a:lnTo>
                  <a:pt x="19530096" y="18642365"/>
                </a:lnTo>
                <a:lnTo>
                  <a:pt x="0" y="1864236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2" name="Freeform 62"/>
          <p:cNvSpPr/>
          <p:nvPr/>
        </p:nvSpPr>
        <p:spPr>
          <a:xfrm rot="-905540" flipH="1">
            <a:off x="6825294" y="1141904"/>
            <a:ext cx="1374105" cy="2769681"/>
          </a:xfrm>
          <a:custGeom>
            <a:avLst/>
            <a:gdLst/>
            <a:ahLst/>
            <a:cxnLst/>
            <a:rect l="l" t="t" r="r" b="b"/>
            <a:pathLst>
              <a:path w="2748210" h="5539361">
                <a:moveTo>
                  <a:pt x="2748210" y="0"/>
                </a:moveTo>
                <a:lnTo>
                  <a:pt x="0" y="0"/>
                </a:lnTo>
                <a:lnTo>
                  <a:pt x="0" y="5539361"/>
                </a:lnTo>
                <a:lnTo>
                  <a:pt x="2748210" y="5539361"/>
                </a:lnTo>
                <a:lnTo>
                  <a:pt x="274821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5" name="Freeform 65"/>
          <p:cNvSpPr/>
          <p:nvPr/>
        </p:nvSpPr>
        <p:spPr>
          <a:xfrm rot="5473587">
            <a:off x="5384424" y="4330061"/>
            <a:ext cx="254907" cy="1685336"/>
          </a:xfrm>
          <a:custGeom>
            <a:avLst/>
            <a:gdLst/>
            <a:ahLst/>
            <a:cxnLst/>
            <a:rect l="l" t="t" r="r" b="b"/>
            <a:pathLst>
              <a:path w="509814" h="3370672">
                <a:moveTo>
                  <a:pt x="0" y="0"/>
                </a:moveTo>
                <a:lnTo>
                  <a:pt x="509814" y="0"/>
                </a:lnTo>
                <a:lnTo>
                  <a:pt x="509814" y="3370672"/>
                </a:lnTo>
                <a:lnTo>
                  <a:pt x="0" y="337067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6" name="Freeform 66"/>
          <p:cNvSpPr/>
          <p:nvPr/>
        </p:nvSpPr>
        <p:spPr>
          <a:xfrm rot="-565416">
            <a:off x="6357487" y="1923637"/>
            <a:ext cx="254907" cy="1685336"/>
          </a:xfrm>
          <a:custGeom>
            <a:avLst/>
            <a:gdLst/>
            <a:ahLst/>
            <a:cxnLst/>
            <a:rect l="l" t="t" r="r" b="b"/>
            <a:pathLst>
              <a:path w="509814" h="3370672">
                <a:moveTo>
                  <a:pt x="0" y="0"/>
                </a:moveTo>
                <a:lnTo>
                  <a:pt x="509815" y="0"/>
                </a:lnTo>
                <a:lnTo>
                  <a:pt x="509815" y="3370672"/>
                </a:lnTo>
                <a:lnTo>
                  <a:pt x="0" y="337067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7" name="Freeform 67"/>
          <p:cNvSpPr/>
          <p:nvPr/>
        </p:nvSpPr>
        <p:spPr>
          <a:xfrm rot="3364667">
            <a:off x="5084084" y="3677288"/>
            <a:ext cx="1276408" cy="1276408"/>
          </a:xfrm>
          <a:custGeom>
            <a:avLst/>
            <a:gdLst/>
            <a:ahLst/>
            <a:cxnLst/>
            <a:rect l="l" t="t" r="r" b="b"/>
            <a:pathLst>
              <a:path w="2552815" h="2552815">
                <a:moveTo>
                  <a:pt x="0" y="0"/>
                </a:moveTo>
                <a:lnTo>
                  <a:pt x="2552815" y="0"/>
                </a:lnTo>
                <a:lnTo>
                  <a:pt x="2552815" y="2552815"/>
                </a:lnTo>
                <a:lnTo>
                  <a:pt x="0" y="255281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8" name="Freeform 68"/>
          <p:cNvSpPr/>
          <p:nvPr/>
        </p:nvSpPr>
        <p:spPr>
          <a:xfrm rot="9572912">
            <a:off x="5834246" y="3055844"/>
            <a:ext cx="1828800" cy="970738"/>
          </a:xfrm>
          <a:custGeom>
            <a:avLst/>
            <a:gdLst/>
            <a:ahLst/>
            <a:cxnLst/>
            <a:rect l="l" t="t" r="r" b="b"/>
            <a:pathLst>
              <a:path w="3657600" h="1941475">
                <a:moveTo>
                  <a:pt x="0" y="0"/>
                </a:moveTo>
                <a:lnTo>
                  <a:pt x="3657600" y="0"/>
                </a:lnTo>
                <a:lnTo>
                  <a:pt x="3657600" y="1941475"/>
                </a:lnTo>
                <a:lnTo>
                  <a:pt x="0" y="194147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9" name="Freeform 82">
            <a:extLst>
              <a:ext uri="{FF2B5EF4-FFF2-40B4-BE49-F238E27FC236}">
                <a16:creationId xmlns:a16="http://schemas.microsoft.com/office/drawing/2014/main" id="{2C374660-B72D-FD73-C943-9201A5578490}"/>
              </a:ext>
            </a:extLst>
          </p:cNvPr>
          <p:cNvSpPr/>
          <p:nvPr/>
        </p:nvSpPr>
        <p:spPr>
          <a:xfrm>
            <a:off x="-815730" y="1640342"/>
            <a:ext cx="6125351" cy="2766865"/>
          </a:xfrm>
          <a:custGeom>
            <a:avLst/>
            <a:gdLst/>
            <a:ahLst/>
            <a:cxnLst/>
            <a:rect l="l" t="t" r="r" b="b"/>
            <a:pathLst>
              <a:path w="1230934" h="514754">
                <a:moveTo>
                  <a:pt x="0" y="0"/>
                </a:moveTo>
                <a:lnTo>
                  <a:pt x="1230934" y="0"/>
                </a:lnTo>
                <a:lnTo>
                  <a:pt x="1230934" y="514754"/>
                </a:lnTo>
                <a:lnTo>
                  <a:pt x="0" y="5147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70" name="TextBox 3">
            <a:extLst>
              <a:ext uri="{FF2B5EF4-FFF2-40B4-BE49-F238E27FC236}">
                <a16:creationId xmlns:a16="http://schemas.microsoft.com/office/drawing/2014/main" id="{5D82DC1D-6685-4DA7-8C62-669040C9927F}"/>
              </a:ext>
            </a:extLst>
          </p:cNvPr>
          <p:cNvSpPr txBox="1"/>
          <p:nvPr/>
        </p:nvSpPr>
        <p:spPr bwMode="auto">
          <a:xfrm>
            <a:off x="-1589642" y="2096282"/>
            <a:ext cx="7924746" cy="1405533"/>
          </a:xfrm>
          <a:prstGeom prst="cloud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EG" sz="5400" b="1" dirty="0">
                <a:solidFill>
                  <a:srgbClr val="FDD336"/>
                </a:solidFill>
                <a:cs typeface="Times New Roman" panose="02020603050405020304" pitchFamily="18" charset="0"/>
              </a:rPr>
              <a:t>تدريب على اختبار </a:t>
            </a:r>
          </a:p>
        </p:txBody>
      </p:sp>
    </p:spTree>
    <p:extLst>
      <p:ext uri="{BB962C8B-B14F-4D97-AF65-F5344CB8AC3E}">
        <p14:creationId xmlns:p14="http://schemas.microsoft.com/office/powerpoint/2010/main" val="234046894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5" name="Picture 1">
            <a:extLst>
              <a:ext uri="{FF2B5EF4-FFF2-40B4-BE49-F238E27FC236}">
                <a16:creationId xmlns:a16="http://schemas.microsoft.com/office/drawing/2014/main" id="{5DC62D43-1F7F-3BDB-4C10-09806FB7EB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63" y="3429000"/>
            <a:ext cx="3222625" cy="258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loud 4">
            <a:extLst>
              <a:ext uri="{FF2B5EF4-FFF2-40B4-BE49-F238E27FC236}">
                <a16:creationId xmlns:a16="http://schemas.microsoft.com/office/drawing/2014/main" id="{5D5D2FE0-C5A9-FB99-FB9D-7608F5C7140D}"/>
              </a:ext>
            </a:extLst>
          </p:cNvPr>
          <p:cNvSpPr/>
          <p:nvPr/>
        </p:nvSpPr>
        <p:spPr>
          <a:xfrm>
            <a:off x="900113" y="476250"/>
            <a:ext cx="7488237" cy="107156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r" rtl="1" eaLnBrk="1" hangingPunct="1">
              <a:defRPr/>
            </a:pPr>
            <a:r>
              <a:rPr lang="ar-EG" sz="3200" b="1" cap="small" dirty="0">
                <a:solidFill>
                  <a:schemeClr val="tx1"/>
                </a:solidFill>
              </a:rPr>
              <a:t>39) إجابة قصيرة: إذا علمت أن المثلث المجاور متطابق الضلعين، فما قيمة </a:t>
            </a:r>
            <a:r>
              <a:rPr lang="ar-EG" sz="3200" b="1" cap="small" dirty="0" err="1">
                <a:solidFill>
                  <a:schemeClr val="tx1"/>
                </a:solidFill>
              </a:rPr>
              <a:t>س</a:t>
            </a:r>
            <a:r>
              <a:rPr lang="ar-EG" sz="3200" b="1" cap="small" dirty="0">
                <a:solidFill>
                  <a:schemeClr val="tx1"/>
                </a:solidFill>
              </a:rPr>
              <a:t>؟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2B097733-56A9-F4C7-009B-650F69658C58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 bwMode="auto">
          <a:xfrm>
            <a:off x="2364987" y="2249888"/>
            <a:ext cx="5832723" cy="3766737"/>
          </a:xfrm>
          <a:prstGeom prst="rect">
            <a:avLst/>
          </a:prstGeom>
          <a:blipFill>
            <a:blip r:embed="rId6"/>
            <a:stretch>
              <a:fillRect t="-2427" r="-3135" b="-1780"/>
            </a:stretch>
          </a:blipFill>
          <a:ln>
            <a:noFill/>
          </a:ln>
        </p:spPr>
        <p:txBody>
          <a:bodyPr/>
          <a:lstStyle/>
          <a:p>
            <a:r>
              <a:rPr lang="ar-EG">
                <a:noFill/>
              </a:rPr>
              <a:t> </a:t>
            </a:r>
          </a:p>
        </p:txBody>
      </p:sp>
    </p:spTree>
  </p:cSld>
  <p:clrMapOvr>
    <a:masterClrMapping/>
  </p:clrMapOvr>
  <p:transition spd="med">
    <p:comb/>
    <p:sndAc>
      <p:stSnd>
        <p:snd r:embed="rId2" name="newemai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56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67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ربع نص 8">
            <a:extLst>
              <a:ext uri="{FF2B5EF4-FFF2-40B4-BE49-F238E27FC236}">
                <a16:creationId xmlns:a16="http://schemas.microsoft.com/office/drawing/2014/main" id="{6D0C3ACC-A7A0-753E-04D5-3481ADFA997C}"/>
              </a:ext>
            </a:extLst>
          </p:cNvPr>
          <p:cNvSpPr txBox="1"/>
          <p:nvPr/>
        </p:nvSpPr>
        <p:spPr>
          <a:xfrm>
            <a:off x="3563938" y="815975"/>
            <a:ext cx="4608512" cy="6477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>
            <a:spAutoFit/>
          </a:bodyPr>
          <a:lstStyle/>
          <a:p>
            <a:pPr algn="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600" b="1" cap="small" dirty="0"/>
              <a:t>11) 4س</a:t>
            </a:r>
            <a:r>
              <a:rPr lang="ar-EG" sz="3600" b="1" baseline="30000" dirty="0"/>
              <a:t>2</a:t>
            </a:r>
            <a:r>
              <a:rPr lang="ar-EG" sz="3600" b="1" cap="small" dirty="0"/>
              <a:t> + 5س – 6 = 0 </a:t>
            </a:r>
            <a:endParaRPr lang="ar-SA" sz="2800" b="1" baseline="-25000" dirty="0">
              <a:solidFill>
                <a:srgbClr val="CC0066"/>
              </a:solidFill>
            </a:endParaRPr>
          </a:p>
        </p:txBody>
      </p:sp>
      <p:sp>
        <p:nvSpPr>
          <p:cNvPr id="34819" name="Rectangle 2">
            <a:extLst>
              <a:ext uri="{FF2B5EF4-FFF2-40B4-BE49-F238E27FC236}">
                <a16:creationId xmlns:a16="http://schemas.microsoft.com/office/drawing/2014/main" id="{91EBA568-4531-8EEF-2416-5193B295F5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60363" y="-1150938"/>
            <a:ext cx="9144001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>
              <a:spcBef>
                <a:spcPct val="0"/>
              </a:spcBef>
              <a:buFontTx/>
              <a:buNone/>
            </a:pPr>
            <a:endParaRPr lang="ar-EG" altLang="ar-EG" sz="1800">
              <a:latin typeface="Arial" panose="020B0604020202020204" pitchFamily="34" charset="0"/>
            </a:endParaRPr>
          </a:p>
        </p:txBody>
      </p:sp>
      <p:sp>
        <p:nvSpPr>
          <p:cNvPr id="34820" name="Rectangle 2">
            <a:extLst>
              <a:ext uri="{FF2B5EF4-FFF2-40B4-BE49-F238E27FC236}">
                <a16:creationId xmlns:a16="http://schemas.microsoft.com/office/drawing/2014/main" id="{C7D36A51-9C66-105E-831E-C218EF91E1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60363" y="-1150938"/>
            <a:ext cx="9144001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>
              <a:spcBef>
                <a:spcPct val="0"/>
              </a:spcBef>
              <a:buFontTx/>
              <a:buNone/>
            </a:pPr>
            <a:endParaRPr lang="ar-EG" altLang="ar-EG" sz="1800">
              <a:latin typeface="Arial" panose="020B0604020202020204" pitchFamily="34" charset="0"/>
            </a:endParaRPr>
          </a:p>
        </p:txBody>
      </p:sp>
      <p:sp>
        <p:nvSpPr>
          <p:cNvPr id="34821" name="Rectangle 2">
            <a:extLst>
              <a:ext uri="{FF2B5EF4-FFF2-40B4-BE49-F238E27FC236}">
                <a16:creationId xmlns:a16="http://schemas.microsoft.com/office/drawing/2014/main" id="{13AA6499-AE8A-7EA2-A7C3-F81E01BCDC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60363" y="-1150938"/>
            <a:ext cx="9144001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>
              <a:spcBef>
                <a:spcPct val="0"/>
              </a:spcBef>
              <a:buFontTx/>
              <a:buNone/>
            </a:pPr>
            <a:endParaRPr lang="ar-EG" altLang="ar-EG" sz="1800">
              <a:latin typeface="Arial" panose="020B0604020202020204" pitchFamily="34" charset="0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6F6A55ED-E77F-AAC0-15AF-A416F1CDDA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9450" y="1881188"/>
            <a:ext cx="3932238" cy="450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comb/>
    <p:sndAc>
      <p:stSnd>
        <p:snd r:embed="rId3" name="newemai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loud 4">
            <a:extLst>
              <a:ext uri="{FF2B5EF4-FFF2-40B4-BE49-F238E27FC236}">
                <a16:creationId xmlns:a16="http://schemas.microsoft.com/office/drawing/2014/main" id="{74A1A3D8-C7D0-A9D5-78DC-30C0772812C5}"/>
              </a:ext>
            </a:extLst>
          </p:cNvPr>
          <p:cNvSpPr/>
          <p:nvPr/>
        </p:nvSpPr>
        <p:spPr>
          <a:xfrm>
            <a:off x="755650" y="1123950"/>
            <a:ext cx="7704138" cy="417671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r" rtl="1" eaLnBrk="1" hangingPunct="1">
              <a:lnSpc>
                <a:spcPct val="200000"/>
              </a:lnSpc>
              <a:defRPr/>
            </a:pPr>
            <a:r>
              <a:rPr lang="ar-EG" sz="3200" b="1" cap="small" dirty="0">
                <a:solidFill>
                  <a:schemeClr val="tx1"/>
                </a:solidFill>
              </a:rPr>
              <a:t>40) ما حلول الدالة </a:t>
            </a:r>
            <a:r>
              <a:rPr lang="ar-EG" sz="3200" b="1" cap="small" dirty="0" err="1">
                <a:solidFill>
                  <a:schemeClr val="tx1"/>
                </a:solidFill>
              </a:rPr>
              <a:t>التربيعية</a:t>
            </a:r>
            <a:r>
              <a:rPr lang="ar-EG" sz="3200" b="1" cap="small" dirty="0">
                <a:solidFill>
                  <a:schemeClr val="tx1"/>
                </a:solidFill>
              </a:rPr>
              <a:t> 6هـ</a:t>
            </a:r>
            <a:r>
              <a:rPr lang="ar-EG" sz="3200" b="1" baseline="30000" dirty="0">
                <a:solidFill>
                  <a:schemeClr val="tx1"/>
                </a:solidFill>
              </a:rPr>
              <a:t>2</a:t>
            </a:r>
            <a:r>
              <a:rPr lang="ar-EG" sz="3200" b="1" cap="small" dirty="0">
                <a:solidFill>
                  <a:schemeClr val="tx1"/>
                </a:solidFill>
              </a:rPr>
              <a:t> + 6هـ = 72؟</a:t>
            </a:r>
            <a:endParaRPr lang="en-US" sz="3200" dirty="0">
              <a:solidFill>
                <a:schemeClr val="tx1"/>
              </a:solidFill>
            </a:endParaRPr>
          </a:p>
          <a:p>
            <a:pPr algn="r" rtl="1" eaLnBrk="1" hangingPunct="1">
              <a:lnSpc>
                <a:spcPct val="200000"/>
              </a:lnSpc>
              <a:defRPr/>
            </a:pPr>
            <a:r>
              <a:rPr lang="ar-EG" sz="3200" b="1" cap="small" dirty="0">
                <a:solidFill>
                  <a:schemeClr val="tx1"/>
                </a:solidFill>
              </a:rPr>
              <a:t>أ) 3 أو -4                    جـ) لا يوجد حلول حقيقية</a:t>
            </a:r>
            <a:endParaRPr lang="en-US" sz="3200" dirty="0">
              <a:solidFill>
                <a:schemeClr val="tx1"/>
              </a:solidFill>
            </a:endParaRPr>
          </a:p>
          <a:p>
            <a:pPr algn="r" rtl="1" eaLnBrk="1" hangingPunct="1">
              <a:lnSpc>
                <a:spcPct val="200000"/>
              </a:lnSpc>
              <a:defRPr/>
            </a:pPr>
            <a:r>
              <a:rPr lang="ar-EG" sz="3200" b="1" cap="small" dirty="0">
                <a:solidFill>
                  <a:schemeClr val="tx1"/>
                </a:solidFill>
              </a:rPr>
              <a:t>ب) -3 أو 4                    د) 12 أو -48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2" name="مستطيل مستدير الزوايا 1">
            <a:extLst>
              <a:ext uri="{FF2B5EF4-FFF2-40B4-BE49-F238E27FC236}">
                <a16:creationId xmlns:a16="http://schemas.microsoft.com/office/drawing/2014/main" id="{55685937-008C-315F-3992-299A50D63FD4}"/>
              </a:ext>
            </a:extLst>
          </p:cNvPr>
          <p:cNvSpPr/>
          <p:nvPr/>
        </p:nvSpPr>
        <p:spPr>
          <a:xfrm>
            <a:off x="6411913" y="2997200"/>
            <a:ext cx="1944687" cy="863600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SA"/>
          </a:p>
        </p:txBody>
      </p:sp>
    </p:spTree>
  </p:cSld>
  <p:clrMapOvr>
    <a:masterClrMapping/>
  </p:clrMapOvr>
  <p:transition spd="med">
    <p:comb/>
    <p:sndAc>
      <p:stSnd>
        <p:snd r:embed="rId2" name="newemai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56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ربع نص 5">
            <a:extLst>
              <a:ext uri="{FF2B5EF4-FFF2-40B4-BE49-F238E27FC236}">
                <a16:creationId xmlns:a16="http://schemas.microsoft.com/office/drawing/2014/main" id="{C233CBAE-490F-77EE-66F8-E1C4F611E2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1412875"/>
            <a:ext cx="6335713" cy="397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3600" b="1">
                <a:solidFill>
                  <a:srgbClr val="7030A0"/>
                </a:solidFill>
                <a:latin typeface="Arial" panose="020B0604020202020204" pitchFamily="34" charset="0"/>
              </a:rPr>
              <a:t>6 هـ</a:t>
            </a:r>
            <a:r>
              <a:rPr lang="ar-EG" altLang="ar-EG" sz="3600" b="1" baseline="30000">
                <a:solidFill>
                  <a:srgbClr val="7030A0"/>
                </a:solidFill>
                <a:latin typeface="Arial" panose="020B0604020202020204" pitchFamily="34" charset="0"/>
              </a:rPr>
              <a:t>2</a:t>
            </a:r>
            <a:r>
              <a:rPr lang="ar-EG" altLang="ar-EG" sz="3600" b="1">
                <a:solidFill>
                  <a:srgbClr val="7030A0"/>
                </a:solidFill>
                <a:latin typeface="Arial" panose="020B0604020202020204" pitchFamily="34" charset="0"/>
              </a:rPr>
              <a:t> + 6 هـ - 72 = 0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3600" b="1">
                <a:solidFill>
                  <a:srgbClr val="7030A0"/>
                </a:solidFill>
                <a:latin typeface="Arial" panose="020B0604020202020204" pitchFamily="34" charset="0"/>
              </a:rPr>
              <a:t>هـ</a:t>
            </a:r>
            <a:r>
              <a:rPr lang="ar-EG" altLang="ar-EG" sz="3600" b="1" baseline="30000">
                <a:solidFill>
                  <a:srgbClr val="7030A0"/>
                </a:solidFill>
                <a:latin typeface="Arial" panose="020B0604020202020204" pitchFamily="34" charset="0"/>
              </a:rPr>
              <a:t>2</a:t>
            </a:r>
            <a:r>
              <a:rPr lang="ar-EG" altLang="ar-EG" sz="3600" b="1">
                <a:solidFill>
                  <a:srgbClr val="7030A0"/>
                </a:solidFill>
                <a:latin typeface="Arial" panose="020B0604020202020204" pitchFamily="34" charset="0"/>
              </a:rPr>
              <a:t> + هـ - 12 = 0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3600" b="1">
                <a:solidFill>
                  <a:srgbClr val="7030A0"/>
                </a:solidFill>
                <a:latin typeface="Arial" panose="020B0604020202020204" pitchFamily="34" charset="0"/>
              </a:rPr>
              <a:t>(هـ - 3) (هـ +4) = 0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3600" b="1">
                <a:solidFill>
                  <a:srgbClr val="7030A0"/>
                </a:solidFill>
                <a:latin typeface="Arial" panose="020B0604020202020204" pitchFamily="34" charset="0"/>
              </a:rPr>
              <a:t>هـ = 3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3600" b="1">
                <a:solidFill>
                  <a:srgbClr val="7030A0"/>
                </a:solidFill>
                <a:latin typeface="Arial" panose="020B0604020202020204" pitchFamily="34" charset="0"/>
              </a:rPr>
              <a:t>هـ = -4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3600" b="1">
                <a:solidFill>
                  <a:srgbClr val="FF0000"/>
                </a:solidFill>
                <a:latin typeface="Arial" panose="020B0604020202020204" pitchFamily="34" charset="0"/>
              </a:rPr>
              <a:t>الاختيار الصحيح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3600" b="1">
                <a:solidFill>
                  <a:srgbClr val="FF0000"/>
                </a:solidFill>
                <a:latin typeface="Arial" panose="020B0604020202020204" pitchFamily="34" charset="0"/>
              </a:rPr>
              <a:t>أ) 3 أو -4</a:t>
            </a:r>
            <a:endParaRPr lang="en-US" altLang="ar-EG" sz="36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comb/>
    <p:sndAc>
      <p:stSnd>
        <p:snd r:embed="rId2" name="newemai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3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59552" y="500508"/>
            <a:ext cx="9663104" cy="5856984"/>
            <a:chOff x="0" y="0"/>
            <a:chExt cx="25768276" cy="15618623"/>
          </a:xfrm>
        </p:grpSpPr>
        <p:sp>
          <p:nvSpPr>
            <p:cNvPr id="3" name="Freeform 3"/>
            <p:cNvSpPr/>
            <p:nvPr/>
          </p:nvSpPr>
          <p:spPr>
            <a:xfrm rot="991718">
              <a:off x="5482633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" name="Freeform 4"/>
            <p:cNvSpPr/>
            <p:nvPr/>
          </p:nvSpPr>
          <p:spPr>
            <a:xfrm rot="991718">
              <a:off x="5482633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" name="Freeform 5"/>
            <p:cNvSpPr/>
            <p:nvPr/>
          </p:nvSpPr>
          <p:spPr>
            <a:xfrm rot="991718">
              <a:off x="16282321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" name="Freeform 6"/>
            <p:cNvSpPr/>
            <p:nvPr/>
          </p:nvSpPr>
          <p:spPr>
            <a:xfrm rot="991718">
              <a:off x="16282321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7" name="Freeform 7"/>
            <p:cNvSpPr/>
            <p:nvPr/>
          </p:nvSpPr>
          <p:spPr>
            <a:xfrm rot="943121">
              <a:off x="5903178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8" name="Freeform 8"/>
            <p:cNvSpPr/>
            <p:nvPr/>
          </p:nvSpPr>
          <p:spPr>
            <a:xfrm rot="943121">
              <a:off x="5903178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9" name="Freeform 9"/>
            <p:cNvSpPr/>
            <p:nvPr/>
          </p:nvSpPr>
          <p:spPr>
            <a:xfrm rot="943121">
              <a:off x="5903178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0" name="Freeform 10"/>
            <p:cNvSpPr/>
            <p:nvPr/>
          </p:nvSpPr>
          <p:spPr>
            <a:xfrm rot="943121">
              <a:off x="16702866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1" name="Freeform 11"/>
            <p:cNvSpPr/>
            <p:nvPr/>
          </p:nvSpPr>
          <p:spPr>
            <a:xfrm rot="943121">
              <a:off x="16702866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2" name="Freeform 12"/>
            <p:cNvSpPr/>
            <p:nvPr/>
          </p:nvSpPr>
          <p:spPr>
            <a:xfrm rot="943121">
              <a:off x="16702866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10799688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10799688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2130839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2130839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9" name="Freeform 19"/>
            <p:cNvSpPr/>
            <p:nvPr/>
          </p:nvSpPr>
          <p:spPr>
            <a:xfrm rot="-3154894">
              <a:off x="239022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0" name="Freeform 20"/>
            <p:cNvSpPr/>
            <p:nvPr/>
          </p:nvSpPr>
          <p:spPr>
            <a:xfrm rot="-3154894">
              <a:off x="239022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1" name="Freeform 21"/>
            <p:cNvSpPr/>
            <p:nvPr/>
          </p:nvSpPr>
          <p:spPr>
            <a:xfrm rot="-3154894">
              <a:off x="13189911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2" name="Freeform 22"/>
            <p:cNvSpPr/>
            <p:nvPr/>
          </p:nvSpPr>
          <p:spPr>
            <a:xfrm rot="-3154894">
              <a:off x="13189911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3" name="Freeform 23"/>
            <p:cNvSpPr/>
            <p:nvPr/>
          </p:nvSpPr>
          <p:spPr>
            <a:xfrm rot="-3154894">
              <a:off x="2369861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4" name="Freeform 24"/>
            <p:cNvSpPr/>
            <p:nvPr/>
          </p:nvSpPr>
          <p:spPr>
            <a:xfrm rot="-3154894">
              <a:off x="2369861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5" name="Freeform 25"/>
            <p:cNvSpPr/>
            <p:nvPr/>
          </p:nvSpPr>
          <p:spPr>
            <a:xfrm rot="2383747">
              <a:off x="7660349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6" name="Freeform 26"/>
            <p:cNvSpPr/>
            <p:nvPr/>
          </p:nvSpPr>
          <p:spPr>
            <a:xfrm rot="2383747">
              <a:off x="7660349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7" name="Freeform 27"/>
            <p:cNvSpPr/>
            <p:nvPr/>
          </p:nvSpPr>
          <p:spPr>
            <a:xfrm rot="2383747">
              <a:off x="7660349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8" name="Freeform 28"/>
            <p:cNvSpPr/>
            <p:nvPr/>
          </p:nvSpPr>
          <p:spPr>
            <a:xfrm rot="2383747">
              <a:off x="18460038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9" name="Freeform 29"/>
            <p:cNvSpPr/>
            <p:nvPr/>
          </p:nvSpPr>
          <p:spPr>
            <a:xfrm rot="2383747">
              <a:off x="18460038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0" name="Freeform 30"/>
            <p:cNvSpPr/>
            <p:nvPr/>
          </p:nvSpPr>
          <p:spPr>
            <a:xfrm rot="2383747">
              <a:off x="18460038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1" name="Freeform 31"/>
            <p:cNvSpPr/>
            <p:nvPr/>
          </p:nvSpPr>
          <p:spPr>
            <a:xfrm rot="-944927">
              <a:off x="275026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2" name="Freeform 32"/>
            <p:cNvSpPr/>
            <p:nvPr/>
          </p:nvSpPr>
          <p:spPr>
            <a:xfrm rot="-944927">
              <a:off x="275026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3" name="Freeform 33"/>
            <p:cNvSpPr/>
            <p:nvPr/>
          </p:nvSpPr>
          <p:spPr>
            <a:xfrm rot="-944927">
              <a:off x="275026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4" name="Freeform 34"/>
            <p:cNvSpPr/>
            <p:nvPr/>
          </p:nvSpPr>
          <p:spPr>
            <a:xfrm rot="-944927">
              <a:off x="13549952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5" name="Freeform 35"/>
            <p:cNvSpPr/>
            <p:nvPr/>
          </p:nvSpPr>
          <p:spPr>
            <a:xfrm rot="-944927">
              <a:off x="13549952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6" name="Freeform 36"/>
            <p:cNvSpPr/>
            <p:nvPr/>
          </p:nvSpPr>
          <p:spPr>
            <a:xfrm rot="-944927">
              <a:off x="13549952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7" name="Freeform 37"/>
            <p:cNvSpPr/>
            <p:nvPr/>
          </p:nvSpPr>
          <p:spPr>
            <a:xfrm rot="-944927">
              <a:off x="2405865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8" name="Freeform 38"/>
            <p:cNvSpPr/>
            <p:nvPr/>
          </p:nvSpPr>
          <p:spPr>
            <a:xfrm rot="-944927">
              <a:off x="2405865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9" name="Freeform 39"/>
            <p:cNvSpPr/>
            <p:nvPr/>
          </p:nvSpPr>
          <p:spPr>
            <a:xfrm rot="-944927">
              <a:off x="2405865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0" name="Freeform 40"/>
            <p:cNvSpPr/>
            <p:nvPr/>
          </p:nvSpPr>
          <p:spPr>
            <a:xfrm rot="1716936">
              <a:off x="4376737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1" name="Freeform 41"/>
            <p:cNvSpPr/>
            <p:nvPr/>
          </p:nvSpPr>
          <p:spPr>
            <a:xfrm rot="1716936">
              <a:off x="4376737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2" name="Freeform 42"/>
            <p:cNvSpPr/>
            <p:nvPr/>
          </p:nvSpPr>
          <p:spPr>
            <a:xfrm rot="1716936">
              <a:off x="4376737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3" name="Freeform 43"/>
            <p:cNvSpPr/>
            <p:nvPr/>
          </p:nvSpPr>
          <p:spPr>
            <a:xfrm rot="1716936">
              <a:off x="15176425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4" name="Freeform 44"/>
            <p:cNvSpPr/>
            <p:nvPr/>
          </p:nvSpPr>
          <p:spPr>
            <a:xfrm rot="1716936">
              <a:off x="15176425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5" name="Freeform 45"/>
            <p:cNvSpPr/>
            <p:nvPr/>
          </p:nvSpPr>
          <p:spPr>
            <a:xfrm rot="1716936">
              <a:off x="15176425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6" name="Freeform 46"/>
            <p:cNvSpPr/>
            <p:nvPr/>
          </p:nvSpPr>
          <p:spPr>
            <a:xfrm rot="-1666660">
              <a:off x="120548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7" name="Freeform 47"/>
            <p:cNvSpPr/>
            <p:nvPr/>
          </p:nvSpPr>
          <p:spPr>
            <a:xfrm rot="-1666660">
              <a:off x="120548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8" name="Freeform 48"/>
            <p:cNvSpPr/>
            <p:nvPr/>
          </p:nvSpPr>
          <p:spPr>
            <a:xfrm rot="-1666660">
              <a:off x="120548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9" name="Freeform 49"/>
            <p:cNvSpPr/>
            <p:nvPr/>
          </p:nvSpPr>
          <p:spPr>
            <a:xfrm rot="-1666660">
              <a:off x="12005171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0" name="Freeform 50"/>
            <p:cNvSpPr/>
            <p:nvPr/>
          </p:nvSpPr>
          <p:spPr>
            <a:xfrm rot="-1666660">
              <a:off x="12005171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1" name="Freeform 51"/>
            <p:cNvSpPr/>
            <p:nvPr/>
          </p:nvSpPr>
          <p:spPr>
            <a:xfrm rot="-1666660">
              <a:off x="12005171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2" name="Freeform 52"/>
            <p:cNvSpPr/>
            <p:nvPr/>
          </p:nvSpPr>
          <p:spPr>
            <a:xfrm rot="-1666660">
              <a:off x="2251387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3" name="Freeform 53"/>
            <p:cNvSpPr/>
            <p:nvPr/>
          </p:nvSpPr>
          <p:spPr>
            <a:xfrm rot="-1666660">
              <a:off x="2251387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4" name="Freeform 54"/>
            <p:cNvSpPr/>
            <p:nvPr/>
          </p:nvSpPr>
          <p:spPr>
            <a:xfrm rot="-1666660">
              <a:off x="2251387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5" name="Freeform 55"/>
            <p:cNvSpPr/>
            <p:nvPr/>
          </p:nvSpPr>
          <p:spPr>
            <a:xfrm rot="-2040604">
              <a:off x="8727886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6" name="Freeform 56"/>
            <p:cNvSpPr/>
            <p:nvPr/>
          </p:nvSpPr>
          <p:spPr>
            <a:xfrm rot="-2040604">
              <a:off x="8727886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7" name="Freeform 57"/>
            <p:cNvSpPr/>
            <p:nvPr/>
          </p:nvSpPr>
          <p:spPr>
            <a:xfrm rot="-2040604">
              <a:off x="8727886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8" name="Freeform 58"/>
            <p:cNvSpPr/>
            <p:nvPr/>
          </p:nvSpPr>
          <p:spPr>
            <a:xfrm rot="-2040604">
              <a:off x="19527574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9" name="Freeform 59"/>
            <p:cNvSpPr/>
            <p:nvPr/>
          </p:nvSpPr>
          <p:spPr>
            <a:xfrm rot="-2040604">
              <a:off x="19527574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0" name="Freeform 60"/>
            <p:cNvSpPr/>
            <p:nvPr/>
          </p:nvSpPr>
          <p:spPr>
            <a:xfrm rot="-2040604">
              <a:off x="19527574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61" name="Freeform 61"/>
          <p:cNvSpPr/>
          <p:nvPr/>
        </p:nvSpPr>
        <p:spPr>
          <a:xfrm rot="815528">
            <a:off x="-2331032" y="-2817996"/>
            <a:ext cx="9765048" cy="9321183"/>
          </a:xfrm>
          <a:custGeom>
            <a:avLst/>
            <a:gdLst/>
            <a:ahLst/>
            <a:cxnLst/>
            <a:rect l="l" t="t" r="r" b="b"/>
            <a:pathLst>
              <a:path w="19530096" h="18642365">
                <a:moveTo>
                  <a:pt x="0" y="0"/>
                </a:moveTo>
                <a:lnTo>
                  <a:pt x="19530096" y="0"/>
                </a:lnTo>
                <a:lnTo>
                  <a:pt x="19530096" y="18642365"/>
                </a:lnTo>
                <a:lnTo>
                  <a:pt x="0" y="1864236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2" name="Freeform 62"/>
          <p:cNvSpPr/>
          <p:nvPr/>
        </p:nvSpPr>
        <p:spPr>
          <a:xfrm rot="-905540" flipH="1">
            <a:off x="6825294" y="1141904"/>
            <a:ext cx="1374105" cy="2769681"/>
          </a:xfrm>
          <a:custGeom>
            <a:avLst/>
            <a:gdLst/>
            <a:ahLst/>
            <a:cxnLst/>
            <a:rect l="l" t="t" r="r" b="b"/>
            <a:pathLst>
              <a:path w="2748210" h="5539361">
                <a:moveTo>
                  <a:pt x="2748210" y="0"/>
                </a:moveTo>
                <a:lnTo>
                  <a:pt x="0" y="0"/>
                </a:lnTo>
                <a:lnTo>
                  <a:pt x="0" y="5539361"/>
                </a:lnTo>
                <a:lnTo>
                  <a:pt x="2748210" y="5539361"/>
                </a:lnTo>
                <a:lnTo>
                  <a:pt x="274821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5" name="Freeform 65"/>
          <p:cNvSpPr/>
          <p:nvPr/>
        </p:nvSpPr>
        <p:spPr>
          <a:xfrm rot="5473587">
            <a:off x="5384424" y="4330061"/>
            <a:ext cx="254907" cy="1685336"/>
          </a:xfrm>
          <a:custGeom>
            <a:avLst/>
            <a:gdLst/>
            <a:ahLst/>
            <a:cxnLst/>
            <a:rect l="l" t="t" r="r" b="b"/>
            <a:pathLst>
              <a:path w="509814" h="3370672">
                <a:moveTo>
                  <a:pt x="0" y="0"/>
                </a:moveTo>
                <a:lnTo>
                  <a:pt x="509814" y="0"/>
                </a:lnTo>
                <a:lnTo>
                  <a:pt x="509814" y="3370672"/>
                </a:lnTo>
                <a:lnTo>
                  <a:pt x="0" y="337067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6" name="Freeform 66"/>
          <p:cNvSpPr/>
          <p:nvPr/>
        </p:nvSpPr>
        <p:spPr>
          <a:xfrm rot="-565416">
            <a:off x="6357487" y="1923637"/>
            <a:ext cx="254907" cy="1685336"/>
          </a:xfrm>
          <a:custGeom>
            <a:avLst/>
            <a:gdLst/>
            <a:ahLst/>
            <a:cxnLst/>
            <a:rect l="l" t="t" r="r" b="b"/>
            <a:pathLst>
              <a:path w="509814" h="3370672">
                <a:moveTo>
                  <a:pt x="0" y="0"/>
                </a:moveTo>
                <a:lnTo>
                  <a:pt x="509815" y="0"/>
                </a:lnTo>
                <a:lnTo>
                  <a:pt x="509815" y="3370672"/>
                </a:lnTo>
                <a:lnTo>
                  <a:pt x="0" y="337067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7" name="Freeform 67"/>
          <p:cNvSpPr/>
          <p:nvPr/>
        </p:nvSpPr>
        <p:spPr>
          <a:xfrm rot="3364667">
            <a:off x="5084084" y="3677288"/>
            <a:ext cx="1276408" cy="1276408"/>
          </a:xfrm>
          <a:custGeom>
            <a:avLst/>
            <a:gdLst/>
            <a:ahLst/>
            <a:cxnLst/>
            <a:rect l="l" t="t" r="r" b="b"/>
            <a:pathLst>
              <a:path w="2552815" h="2552815">
                <a:moveTo>
                  <a:pt x="0" y="0"/>
                </a:moveTo>
                <a:lnTo>
                  <a:pt x="2552815" y="0"/>
                </a:lnTo>
                <a:lnTo>
                  <a:pt x="2552815" y="2552815"/>
                </a:lnTo>
                <a:lnTo>
                  <a:pt x="0" y="255281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8" name="Freeform 68"/>
          <p:cNvSpPr/>
          <p:nvPr/>
        </p:nvSpPr>
        <p:spPr>
          <a:xfrm rot="9572912">
            <a:off x="5834246" y="3055844"/>
            <a:ext cx="1828800" cy="970738"/>
          </a:xfrm>
          <a:custGeom>
            <a:avLst/>
            <a:gdLst/>
            <a:ahLst/>
            <a:cxnLst/>
            <a:rect l="l" t="t" r="r" b="b"/>
            <a:pathLst>
              <a:path w="3657600" h="1941475">
                <a:moveTo>
                  <a:pt x="0" y="0"/>
                </a:moveTo>
                <a:lnTo>
                  <a:pt x="3657600" y="0"/>
                </a:lnTo>
                <a:lnTo>
                  <a:pt x="3657600" y="1941475"/>
                </a:lnTo>
                <a:lnTo>
                  <a:pt x="0" y="194147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9" name="Freeform 82">
            <a:extLst>
              <a:ext uri="{FF2B5EF4-FFF2-40B4-BE49-F238E27FC236}">
                <a16:creationId xmlns:a16="http://schemas.microsoft.com/office/drawing/2014/main" id="{2C374660-B72D-FD73-C943-9201A5578490}"/>
              </a:ext>
            </a:extLst>
          </p:cNvPr>
          <p:cNvSpPr/>
          <p:nvPr/>
        </p:nvSpPr>
        <p:spPr>
          <a:xfrm>
            <a:off x="-815730" y="1640342"/>
            <a:ext cx="6125351" cy="2766865"/>
          </a:xfrm>
          <a:custGeom>
            <a:avLst/>
            <a:gdLst/>
            <a:ahLst/>
            <a:cxnLst/>
            <a:rect l="l" t="t" r="r" b="b"/>
            <a:pathLst>
              <a:path w="1230934" h="514754">
                <a:moveTo>
                  <a:pt x="0" y="0"/>
                </a:moveTo>
                <a:lnTo>
                  <a:pt x="1230934" y="0"/>
                </a:lnTo>
                <a:lnTo>
                  <a:pt x="1230934" y="514754"/>
                </a:lnTo>
                <a:lnTo>
                  <a:pt x="0" y="5147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70" name="TextBox 3">
            <a:extLst>
              <a:ext uri="{FF2B5EF4-FFF2-40B4-BE49-F238E27FC236}">
                <a16:creationId xmlns:a16="http://schemas.microsoft.com/office/drawing/2014/main" id="{5D82DC1D-6685-4DA7-8C62-669040C9927F}"/>
              </a:ext>
            </a:extLst>
          </p:cNvPr>
          <p:cNvSpPr txBox="1"/>
          <p:nvPr/>
        </p:nvSpPr>
        <p:spPr bwMode="auto">
          <a:xfrm>
            <a:off x="-1589642" y="2096282"/>
            <a:ext cx="7924746" cy="1405533"/>
          </a:xfrm>
          <a:prstGeom prst="cloud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EG" sz="5400" b="1" dirty="0">
                <a:solidFill>
                  <a:srgbClr val="FDD336"/>
                </a:solidFill>
                <a:cs typeface="Times New Roman" panose="02020603050405020304" pitchFamily="18" charset="0"/>
              </a:rPr>
              <a:t>مراجعة تراكمية </a:t>
            </a:r>
          </a:p>
        </p:txBody>
      </p:sp>
    </p:spTree>
    <p:extLst>
      <p:ext uri="{BB962C8B-B14F-4D97-AF65-F5344CB8AC3E}">
        <p14:creationId xmlns:p14="http://schemas.microsoft.com/office/powerpoint/2010/main" val="371299759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8AB9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59552" y="500508"/>
            <a:ext cx="9663104" cy="5856984"/>
            <a:chOff x="0" y="0"/>
            <a:chExt cx="25768276" cy="15618623"/>
          </a:xfrm>
        </p:grpSpPr>
        <p:sp>
          <p:nvSpPr>
            <p:cNvPr id="3" name="Freeform 3"/>
            <p:cNvSpPr/>
            <p:nvPr/>
          </p:nvSpPr>
          <p:spPr>
            <a:xfrm rot="991718">
              <a:off x="5482633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" name="Freeform 4"/>
            <p:cNvSpPr/>
            <p:nvPr/>
          </p:nvSpPr>
          <p:spPr>
            <a:xfrm rot="991718">
              <a:off x="5482633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" name="Freeform 5"/>
            <p:cNvSpPr/>
            <p:nvPr/>
          </p:nvSpPr>
          <p:spPr>
            <a:xfrm rot="991718">
              <a:off x="16282321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" name="Freeform 6"/>
            <p:cNvSpPr/>
            <p:nvPr/>
          </p:nvSpPr>
          <p:spPr>
            <a:xfrm rot="991718">
              <a:off x="16282321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7" name="Freeform 7"/>
            <p:cNvSpPr/>
            <p:nvPr/>
          </p:nvSpPr>
          <p:spPr>
            <a:xfrm rot="943121">
              <a:off x="5903178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8" name="Freeform 8"/>
            <p:cNvSpPr/>
            <p:nvPr/>
          </p:nvSpPr>
          <p:spPr>
            <a:xfrm rot="943121">
              <a:off x="5903178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9" name="Freeform 9"/>
            <p:cNvSpPr/>
            <p:nvPr/>
          </p:nvSpPr>
          <p:spPr>
            <a:xfrm rot="943121">
              <a:off x="5903178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0" name="Freeform 10"/>
            <p:cNvSpPr/>
            <p:nvPr/>
          </p:nvSpPr>
          <p:spPr>
            <a:xfrm rot="943121">
              <a:off x="16702866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1" name="Freeform 11"/>
            <p:cNvSpPr/>
            <p:nvPr/>
          </p:nvSpPr>
          <p:spPr>
            <a:xfrm rot="943121">
              <a:off x="16702866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2" name="Freeform 12"/>
            <p:cNvSpPr/>
            <p:nvPr/>
          </p:nvSpPr>
          <p:spPr>
            <a:xfrm rot="943121">
              <a:off x="16702866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10799688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10799688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2130839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2130839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9" name="Freeform 19"/>
            <p:cNvSpPr/>
            <p:nvPr/>
          </p:nvSpPr>
          <p:spPr>
            <a:xfrm rot="-3154894">
              <a:off x="239022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0" name="Freeform 20"/>
            <p:cNvSpPr/>
            <p:nvPr/>
          </p:nvSpPr>
          <p:spPr>
            <a:xfrm rot="-3154894">
              <a:off x="239022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1" name="Freeform 21"/>
            <p:cNvSpPr/>
            <p:nvPr/>
          </p:nvSpPr>
          <p:spPr>
            <a:xfrm rot="-3154894">
              <a:off x="13189911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2" name="Freeform 22"/>
            <p:cNvSpPr/>
            <p:nvPr/>
          </p:nvSpPr>
          <p:spPr>
            <a:xfrm rot="-3154894">
              <a:off x="13189911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3" name="Freeform 23"/>
            <p:cNvSpPr/>
            <p:nvPr/>
          </p:nvSpPr>
          <p:spPr>
            <a:xfrm rot="-3154894">
              <a:off x="2369861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4" name="Freeform 24"/>
            <p:cNvSpPr/>
            <p:nvPr/>
          </p:nvSpPr>
          <p:spPr>
            <a:xfrm rot="-3154894">
              <a:off x="2369861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5" name="Freeform 25"/>
            <p:cNvSpPr/>
            <p:nvPr/>
          </p:nvSpPr>
          <p:spPr>
            <a:xfrm rot="2383747">
              <a:off x="7660349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6" name="Freeform 26"/>
            <p:cNvSpPr/>
            <p:nvPr/>
          </p:nvSpPr>
          <p:spPr>
            <a:xfrm rot="2383747">
              <a:off x="7660349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7" name="Freeform 27"/>
            <p:cNvSpPr/>
            <p:nvPr/>
          </p:nvSpPr>
          <p:spPr>
            <a:xfrm rot="2383747">
              <a:off x="7660349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8" name="Freeform 28"/>
            <p:cNvSpPr/>
            <p:nvPr/>
          </p:nvSpPr>
          <p:spPr>
            <a:xfrm rot="2383747">
              <a:off x="18460038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9" name="Freeform 29"/>
            <p:cNvSpPr/>
            <p:nvPr/>
          </p:nvSpPr>
          <p:spPr>
            <a:xfrm rot="2383747">
              <a:off x="18460038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0" name="Freeform 30"/>
            <p:cNvSpPr/>
            <p:nvPr/>
          </p:nvSpPr>
          <p:spPr>
            <a:xfrm rot="2383747">
              <a:off x="18460038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1" name="Freeform 31"/>
            <p:cNvSpPr/>
            <p:nvPr/>
          </p:nvSpPr>
          <p:spPr>
            <a:xfrm rot="-944927">
              <a:off x="275026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2" name="Freeform 32"/>
            <p:cNvSpPr/>
            <p:nvPr/>
          </p:nvSpPr>
          <p:spPr>
            <a:xfrm rot="-944927">
              <a:off x="275026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3" name="Freeform 33"/>
            <p:cNvSpPr/>
            <p:nvPr/>
          </p:nvSpPr>
          <p:spPr>
            <a:xfrm rot="-944927">
              <a:off x="275026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4" name="Freeform 34"/>
            <p:cNvSpPr/>
            <p:nvPr/>
          </p:nvSpPr>
          <p:spPr>
            <a:xfrm rot="-944927">
              <a:off x="13549952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5" name="Freeform 35"/>
            <p:cNvSpPr/>
            <p:nvPr/>
          </p:nvSpPr>
          <p:spPr>
            <a:xfrm rot="-944927">
              <a:off x="13549952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6" name="Freeform 36"/>
            <p:cNvSpPr/>
            <p:nvPr/>
          </p:nvSpPr>
          <p:spPr>
            <a:xfrm rot="-944927">
              <a:off x="13549952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7" name="Freeform 37"/>
            <p:cNvSpPr/>
            <p:nvPr/>
          </p:nvSpPr>
          <p:spPr>
            <a:xfrm rot="-944927">
              <a:off x="2405865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8" name="Freeform 38"/>
            <p:cNvSpPr/>
            <p:nvPr/>
          </p:nvSpPr>
          <p:spPr>
            <a:xfrm rot="-944927">
              <a:off x="2405865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9" name="Freeform 39"/>
            <p:cNvSpPr/>
            <p:nvPr/>
          </p:nvSpPr>
          <p:spPr>
            <a:xfrm rot="-944927">
              <a:off x="2405865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0" name="Freeform 40"/>
            <p:cNvSpPr/>
            <p:nvPr/>
          </p:nvSpPr>
          <p:spPr>
            <a:xfrm rot="1716936">
              <a:off x="4376737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1" name="Freeform 41"/>
            <p:cNvSpPr/>
            <p:nvPr/>
          </p:nvSpPr>
          <p:spPr>
            <a:xfrm rot="1716936">
              <a:off x="4376737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2" name="Freeform 42"/>
            <p:cNvSpPr/>
            <p:nvPr/>
          </p:nvSpPr>
          <p:spPr>
            <a:xfrm rot="1716936">
              <a:off x="4376737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3" name="Freeform 43"/>
            <p:cNvSpPr/>
            <p:nvPr/>
          </p:nvSpPr>
          <p:spPr>
            <a:xfrm rot="1716936">
              <a:off x="15176425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4" name="Freeform 44"/>
            <p:cNvSpPr/>
            <p:nvPr/>
          </p:nvSpPr>
          <p:spPr>
            <a:xfrm rot="1716936">
              <a:off x="15176425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5" name="Freeform 45"/>
            <p:cNvSpPr/>
            <p:nvPr/>
          </p:nvSpPr>
          <p:spPr>
            <a:xfrm rot="1716936">
              <a:off x="15176425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6" name="Freeform 46"/>
            <p:cNvSpPr/>
            <p:nvPr/>
          </p:nvSpPr>
          <p:spPr>
            <a:xfrm rot="-1666660">
              <a:off x="120548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7" name="Freeform 47"/>
            <p:cNvSpPr/>
            <p:nvPr/>
          </p:nvSpPr>
          <p:spPr>
            <a:xfrm rot="-1666660">
              <a:off x="120548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8" name="Freeform 48"/>
            <p:cNvSpPr/>
            <p:nvPr/>
          </p:nvSpPr>
          <p:spPr>
            <a:xfrm rot="-1666660">
              <a:off x="120548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9" name="Freeform 49"/>
            <p:cNvSpPr/>
            <p:nvPr/>
          </p:nvSpPr>
          <p:spPr>
            <a:xfrm rot="-1666660">
              <a:off x="12005171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0" name="Freeform 50"/>
            <p:cNvSpPr/>
            <p:nvPr/>
          </p:nvSpPr>
          <p:spPr>
            <a:xfrm rot="-1666660">
              <a:off x="12005171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1" name="Freeform 51"/>
            <p:cNvSpPr/>
            <p:nvPr/>
          </p:nvSpPr>
          <p:spPr>
            <a:xfrm rot="-1666660">
              <a:off x="12005171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2" name="Freeform 52"/>
            <p:cNvSpPr/>
            <p:nvPr/>
          </p:nvSpPr>
          <p:spPr>
            <a:xfrm rot="-1666660">
              <a:off x="2251387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3" name="Freeform 53"/>
            <p:cNvSpPr/>
            <p:nvPr/>
          </p:nvSpPr>
          <p:spPr>
            <a:xfrm rot="-1666660">
              <a:off x="2251387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4" name="Freeform 54"/>
            <p:cNvSpPr/>
            <p:nvPr/>
          </p:nvSpPr>
          <p:spPr>
            <a:xfrm rot="-1666660">
              <a:off x="2251387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5" name="Freeform 55"/>
            <p:cNvSpPr/>
            <p:nvPr/>
          </p:nvSpPr>
          <p:spPr>
            <a:xfrm rot="-2040604">
              <a:off x="8727886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6" name="Freeform 56"/>
            <p:cNvSpPr/>
            <p:nvPr/>
          </p:nvSpPr>
          <p:spPr>
            <a:xfrm rot="-2040604">
              <a:off x="8727886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7" name="Freeform 57"/>
            <p:cNvSpPr/>
            <p:nvPr/>
          </p:nvSpPr>
          <p:spPr>
            <a:xfrm rot="-2040604">
              <a:off x="8727886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8" name="Freeform 58"/>
            <p:cNvSpPr/>
            <p:nvPr/>
          </p:nvSpPr>
          <p:spPr>
            <a:xfrm rot="-2040604">
              <a:off x="19527574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9" name="Freeform 59"/>
            <p:cNvSpPr/>
            <p:nvPr/>
          </p:nvSpPr>
          <p:spPr>
            <a:xfrm rot="-2040604">
              <a:off x="19527574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0" name="Freeform 60"/>
            <p:cNvSpPr/>
            <p:nvPr/>
          </p:nvSpPr>
          <p:spPr>
            <a:xfrm rot="-2040604">
              <a:off x="19527574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61" name="Group 61"/>
          <p:cNvGrpSpPr/>
          <p:nvPr/>
        </p:nvGrpSpPr>
        <p:grpSpPr>
          <a:xfrm rot="-63649">
            <a:off x="383696" y="1119405"/>
            <a:ext cx="8376609" cy="4619191"/>
            <a:chOff x="0" y="0"/>
            <a:chExt cx="22337622" cy="12317841"/>
          </a:xfrm>
        </p:grpSpPr>
        <p:sp>
          <p:nvSpPr>
            <p:cNvPr id="62" name="Freeform 62"/>
            <p:cNvSpPr/>
            <p:nvPr/>
          </p:nvSpPr>
          <p:spPr>
            <a:xfrm>
              <a:off x="0" y="3713493"/>
              <a:ext cx="22337622" cy="8604348"/>
            </a:xfrm>
            <a:custGeom>
              <a:avLst/>
              <a:gdLst/>
              <a:ahLst/>
              <a:cxnLst/>
              <a:rect l="l" t="t" r="r" b="b"/>
              <a:pathLst>
                <a:path w="22337622" h="8604348">
                  <a:moveTo>
                    <a:pt x="0" y="0"/>
                  </a:moveTo>
                  <a:lnTo>
                    <a:pt x="22337622" y="0"/>
                  </a:lnTo>
                  <a:lnTo>
                    <a:pt x="22337622" y="8604348"/>
                  </a:lnTo>
                  <a:lnTo>
                    <a:pt x="0" y="86043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3" name="Freeform 63"/>
            <p:cNvSpPr/>
            <p:nvPr/>
          </p:nvSpPr>
          <p:spPr>
            <a:xfrm rot="-10800000">
              <a:off x="0" y="2296215"/>
              <a:ext cx="22337622" cy="8604348"/>
            </a:xfrm>
            <a:custGeom>
              <a:avLst/>
              <a:gdLst/>
              <a:ahLst/>
              <a:cxnLst/>
              <a:rect l="l" t="t" r="r" b="b"/>
              <a:pathLst>
                <a:path w="22337622" h="8604348">
                  <a:moveTo>
                    <a:pt x="0" y="0"/>
                  </a:moveTo>
                  <a:lnTo>
                    <a:pt x="22337622" y="0"/>
                  </a:lnTo>
                  <a:lnTo>
                    <a:pt x="22337622" y="8604348"/>
                  </a:lnTo>
                  <a:lnTo>
                    <a:pt x="0" y="86043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4" name="Freeform 64"/>
            <p:cNvSpPr/>
            <p:nvPr/>
          </p:nvSpPr>
          <p:spPr>
            <a:xfrm rot="-10800000">
              <a:off x="0" y="0"/>
              <a:ext cx="22337622" cy="8604348"/>
            </a:xfrm>
            <a:custGeom>
              <a:avLst/>
              <a:gdLst/>
              <a:ahLst/>
              <a:cxnLst/>
              <a:rect l="l" t="t" r="r" b="b"/>
              <a:pathLst>
                <a:path w="22337622" h="8604348">
                  <a:moveTo>
                    <a:pt x="0" y="0"/>
                  </a:moveTo>
                  <a:lnTo>
                    <a:pt x="22337622" y="0"/>
                  </a:lnTo>
                  <a:lnTo>
                    <a:pt x="22337622" y="8604348"/>
                  </a:lnTo>
                  <a:lnTo>
                    <a:pt x="0" y="86043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06" name="Freeform 106"/>
          <p:cNvSpPr/>
          <p:nvPr/>
        </p:nvSpPr>
        <p:spPr>
          <a:xfrm rot="439454">
            <a:off x="552826" y="4437666"/>
            <a:ext cx="2829826" cy="1436398"/>
          </a:xfrm>
          <a:custGeom>
            <a:avLst/>
            <a:gdLst/>
            <a:ahLst/>
            <a:cxnLst/>
            <a:rect l="l" t="t" r="r" b="b"/>
            <a:pathLst>
              <a:path w="4320871" h="1806910">
                <a:moveTo>
                  <a:pt x="0" y="0"/>
                </a:moveTo>
                <a:lnTo>
                  <a:pt x="4320871" y="0"/>
                </a:lnTo>
                <a:lnTo>
                  <a:pt x="4320871" y="1806910"/>
                </a:lnTo>
                <a:lnTo>
                  <a:pt x="0" y="180691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09" name="مربع نص 108">
            <a:extLst>
              <a:ext uri="{FF2B5EF4-FFF2-40B4-BE49-F238E27FC236}">
                <a16:creationId xmlns:a16="http://schemas.microsoft.com/office/drawing/2014/main" id="{869479F0-C593-49BC-BBF7-56CE268487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0278" y="1892830"/>
            <a:ext cx="669766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pPr algn="ctr" rtl="1" eaLnBrk="1" hangingPunct="1">
              <a:defRPr/>
            </a:pPr>
            <a:r>
              <a:rPr lang="ar-EG" sz="4000" b="1" cap="small" dirty="0"/>
              <a:t>حُل كل معادلة فيما يأتي بإكمال المربع  مقربًا الحل إلى أقرب جزء من عشرة إذا كان ذلك ضروريًا:</a:t>
            </a:r>
            <a:endParaRPr lang="en-US" sz="4000" dirty="0"/>
          </a:p>
        </p:txBody>
      </p:sp>
      <p:sp>
        <p:nvSpPr>
          <p:cNvPr id="110" name="مستطيل مستدير الزوايا 3">
            <a:extLst>
              <a:ext uri="{FF2B5EF4-FFF2-40B4-BE49-F238E27FC236}">
                <a16:creationId xmlns:a16="http://schemas.microsoft.com/office/drawing/2014/main" id="{B3F0438E-4294-46EB-BAA3-551AC5129FAC}"/>
              </a:ext>
            </a:extLst>
          </p:cNvPr>
          <p:cNvSpPr/>
          <p:nvPr/>
        </p:nvSpPr>
        <p:spPr>
          <a:xfrm rot="538242">
            <a:off x="841139" y="4747570"/>
            <a:ext cx="2339975" cy="8636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3600" b="1" dirty="0">
                <a:solidFill>
                  <a:srgbClr val="800000"/>
                </a:solidFill>
              </a:rPr>
              <a:t>الدرس 8-3</a:t>
            </a:r>
            <a:endParaRPr lang="ar-SA" sz="3600" b="1" dirty="0">
              <a:solidFill>
                <a:srgbClr val="80000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ربع نص 2">
            <a:extLst>
              <a:ext uri="{FF2B5EF4-FFF2-40B4-BE49-F238E27FC236}">
                <a16:creationId xmlns:a16="http://schemas.microsoft.com/office/drawing/2014/main" id="{88E2E27E-CFFE-E7A5-EDD2-D7DEAADAEE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988" y="549275"/>
            <a:ext cx="7173912" cy="646113"/>
          </a:xfrm>
          <a:prstGeom prst="rect">
            <a:avLst/>
          </a:prstGeom>
          <a:noFill/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rtl="1" eaLnBrk="1" hangingPunct="1">
              <a:defRPr/>
            </a:pPr>
            <a:r>
              <a:rPr lang="ar-EG" sz="3600" b="1" cap="small" dirty="0"/>
              <a:t>41) 6س</a:t>
            </a:r>
            <a:r>
              <a:rPr lang="ar-EG" sz="3600" b="1" baseline="30000" dirty="0"/>
              <a:t>2</a:t>
            </a:r>
            <a:r>
              <a:rPr lang="ar-EG" sz="3600" b="1" cap="small" dirty="0"/>
              <a:t> – 17س + 12 = 0 </a:t>
            </a:r>
            <a:endParaRPr lang="en-US" sz="3600" dirty="0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103C8D5B-A193-206A-2385-60004E70AB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1482725"/>
            <a:ext cx="2770188" cy="5126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comb/>
    <p:sndAc>
      <p:stSnd>
        <p:snd r:embed="rId2" name="newemai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مربع نص 12">
            <a:extLst>
              <a:ext uri="{FF2B5EF4-FFF2-40B4-BE49-F238E27FC236}">
                <a16:creationId xmlns:a16="http://schemas.microsoft.com/office/drawing/2014/main" id="{FB57CB9D-0B44-31E6-1012-4C6A69ED3B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988" y="693738"/>
            <a:ext cx="7173912" cy="646112"/>
          </a:xfrm>
          <a:prstGeom prst="rect">
            <a:avLst/>
          </a:prstGeom>
          <a:noFill/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rtl="1" eaLnBrk="1" hangingPunct="1">
              <a:defRPr/>
            </a:pPr>
            <a:r>
              <a:rPr lang="ar-EG" sz="3600" b="1" cap="small" dirty="0"/>
              <a:t>42) س</a:t>
            </a:r>
            <a:r>
              <a:rPr lang="ar-EG" sz="3600" b="1" baseline="30000" dirty="0"/>
              <a:t>2</a:t>
            </a:r>
            <a:r>
              <a:rPr lang="ar-EG" sz="3600" b="1" cap="small" dirty="0"/>
              <a:t> – 9س = - 12</a:t>
            </a:r>
            <a:endParaRPr lang="en-US" sz="3600" dirty="0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201E901D-3D3F-F883-0274-DA6E78DC0D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7088" y="1628775"/>
            <a:ext cx="3292475" cy="4919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comb/>
    <p:sndAc>
      <p:stSnd>
        <p:snd r:embed="rId2" name="newemai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ربع نص 2">
            <a:extLst>
              <a:ext uri="{FF2B5EF4-FFF2-40B4-BE49-F238E27FC236}">
                <a16:creationId xmlns:a16="http://schemas.microsoft.com/office/drawing/2014/main" id="{DC768674-6438-3F3E-44F7-F83AF04294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5616" y="476672"/>
            <a:ext cx="7175500" cy="647700"/>
          </a:xfrm>
          <a:prstGeom prst="rect">
            <a:avLst/>
          </a:prstGeom>
          <a:noFill/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rtl="1" eaLnBrk="1" hangingPunct="1">
              <a:defRPr/>
            </a:pPr>
            <a:r>
              <a:rPr lang="ar-EG" sz="3600" b="1" cap="small" dirty="0"/>
              <a:t>43) 4س</a:t>
            </a:r>
            <a:r>
              <a:rPr lang="ar-EG" sz="3600" b="1" baseline="30000" dirty="0"/>
              <a:t>2</a:t>
            </a:r>
            <a:r>
              <a:rPr lang="ar-EG" sz="3600" b="1" cap="small" dirty="0"/>
              <a:t> = 20س – 25 </a:t>
            </a:r>
            <a:endParaRPr lang="en-US" sz="3600" dirty="0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3DA1511E-9FE1-4901-C123-56F4ACF15D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8988" y="1427163"/>
            <a:ext cx="3187700" cy="5056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comb/>
    <p:sndAc>
      <p:stSnd>
        <p:snd r:embed="rId2" name="newemai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8AB9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59552" y="500508"/>
            <a:ext cx="9663104" cy="5856984"/>
            <a:chOff x="0" y="0"/>
            <a:chExt cx="25768276" cy="15618623"/>
          </a:xfrm>
        </p:grpSpPr>
        <p:sp>
          <p:nvSpPr>
            <p:cNvPr id="3" name="Freeform 3"/>
            <p:cNvSpPr/>
            <p:nvPr/>
          </p:nvSpPr>
          <p:spPr>
            <a:xfrm rot="991718">
              <a:off x="5482633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" name="Freeform 4"/>
            <p:cNvSpPr/>
            <p:nvPr/>
          </p:nvSpPr>
          <p:spPr>
            <a:xfrm rot="991718">
              <a:off x="5482633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" name="Freeform 5"/>
            <p:cNvSpPr/>
            <p:nvPr/>
          </p:nvSpPr>
          <p:spPr>
            <a:xfrm rot="991718">
              <a:off x="16282321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" name="Freeform 6"/>
            <p:cNvSpPr/>
            <p:nvPr/>
          </p:nvSpPr>
          <p:spPr>
            <a:xfrm rot="991718">
              <a:off x="16282321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7" name="Freeform 7"/>
            <p:cNvSpPr/>
            <p:nvPr/>
          </p:nvSpPr>
          <p:spPr>
            <a:xfrm rot="943121">
              <a:off x="5903178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8" name="Freeform 8"/>
            <p:cNvSpPr/>
            <p:nvPr/>
          </p:nvSpPr>
          <p:spPr>
            <a:xfrm rot="943121">
              <a:off x="5903178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9" name="Freeform 9"/>
            <p:cNvSpPr/>
            <p:nvPr/>
          </p:nvSpPr>
          <p:spPr>
            <a:xfrm rot="943121">
              <a:off x="5903178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0" name="Freeform 10"/>
            <p:cNvSpPr/>
            <p:nvPr/>
          </p:nvSpPr>
          <p:spPr>
            <a:xfrm rot="943121">
              <a:off x="16702866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1" name="Freeform 11"/>
            <p:cNvSpPr/>
            <p:nvPr/>
          </p:nvSpPr>
          <p:spPr>
            <a:xfrm rot="943121">
              <a:off x="16702866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2" name="Freeform 12"/>
            <p:cNvSpPr/>
            <p:nvPr/>
          </p:nvSpPr>
          <p:spPr>
            <a:xfrm rot="943121">
              <a:off x="16702866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10799688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10799688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2130839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2130839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9" name="Freeform 19"/>
            <p:cNvSpPr/>
            <p:nvPr/>
          </p:nvSpPr>
          <p:spPr>
            <a:xfrm rot="-3154894">
              <a:off x="239022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0" name="Freeform 20"/>
            <p:cNvSpPr/>
            <p:nvPr/>
          </p:nvSpPr>
          <p:spPr>
            <a:xfrm rot="-3154894">
              <a:off x="239022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1" name="Freeform 21"/>
            <p:cNvSpPr/>
            <p:nvPr/>
          </p:nvSpPr>
          <p:spPr>
            <a:xfrm rot="-3154894">
              <a:off x="13189911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2" name="Freeform 22"/>
            <p:cNvSpPr/>
            <p:nvPr/>
          </p:nvSpPr>
          <p:spPr>
            <a:xfrm rot="-3154894">
              <a:off x="13189911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3" name="Freeform 23"/>
            <p:cNvSpPr/>
            <p:nvPr/>
          </p:nvSpPr>
          <p:spPr>
            <a:xfrm rot="-3154894">
              <a:off x="2369861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4" name="Freeform 24"/>
            <p:cNvSpPr/>
            <p:nvPr/>
          </p:nvSpPr>
          <p:spPr>
            <a:xfrm rot="-3154894">
              <a:off x="2369861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5" name="Freeform 25"/>
            <p:cNvSpPr/>
            <p:nvPr/>
          </p:nvSpPr>
          <p:spPr>
            <a:xfrm rot="2383747">
              <a:off x="7660349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6" name="Freeform 26"/>
            <p:cNvSpPr/>
            <p:nvPr/>
          </p:nvSpPr>
          <p:spPr>
            <a:xfrm rot="2383747">
              <a:off x="7660349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7" name="Freeform 27"/>
            <p:cNvSpPr/>
            <p:nvPr/>
          </p:nvSpPr>
          <p:spPr>
            <a:xfrm rot="2383747">
              <a:off x="7660349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8" name="Freeform 28"/>
            <p:cNvSpPr/>
            <p:nvPr/>
          </p:nvSpPr>
          <p:spPr>
            <a:xfrm rot="2383747">
              <a:off x="18460038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9" name="Freeform 29"/>
            <p:cNvSpPr/>
            <p:nvPr/>
          </p:nvSpPr>
          <p:spPr>
            <a:xfrm rot="2383747">
              <a:off x="18460038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0" name="Freeform 30"/>
            <p:cNvSpPr/>
            <p:nvPr/>
          </p:nvSpPr>
          <p:spPr>
            <a:xfrm rot="2383747">
              <a:off x="18460038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1" name="Freeform 31"/>
            <p:cNvSpPr/>
            <p:nvPr/>
          </p:nvSpPr>
          <p:spPr>
            <a:xfrm rot="-944927">
              <a:off x="275026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2" name="Freeform 32"/>
            <p:cNvSpPr/>
            <p:nvPr/>
          </p:nvSpPr>
          <p:spPr>
            <a:xfrm rot="-944927">
              <a:off x="275026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3" name="Freeform 33"/>
            <p:cNvSpPr/>
            <p:nvPr/>
          </p:nvSpPr>
          <p:spPr>
            <a:xfrm rot="-944927">
              <a:off x="275026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4" name="Freeform 34"/>
            <p:cNvSpPr/>
            <p:nvPr/>
          </p:nvSpPr>
          <p:spPr>
            <a:xfrm rot="-944927">
              <a:off x="13549952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5" name="Freeform 35"/>
            <p:cNvSpPr/>
            <p:nvPr/>
          </p:nvSpPr>
          <p:spPr>
            <a:xfrm rot="-944927">
              <a:off x="13549952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6" name="Freeform 36"/>
            <p:cNvSpPr/>
            <p:nvPr/>
          </p:nvSpPr>
          <p:spPr>
            <a:xfrm rot="-944927">
              <a:off x="13549952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7" name="Freeform 37"/>
            <p:cNvSpPr/>
            <p:nvPr/>
          </p:nvSpPr>
          <p:spPr>
            <a:xfrm rot="-944927">
              <a:off x="2405865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8" name="Freeform 38"/>
            <p:cNvSpPr/>
            <p:nvPr/>
          </p:nvSpPr>
          <p:spPr>
            <a:xfrm rot="-944927">
              <a:off x="2405865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9" name="Freeform 39"/>
            <p:cNvSpPr/>
            <p:nvPr/>
          </p:nvSpPr>
          <p:spPr>
            <a:xfrm rot="-944927">
              <a:off x="2405865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0" name="Freeform 40"/>
            <p:cNvSpPr/>
            <p:nvPr/>
          </p:nvSpPr>
          <p:spPr>
            <a:xfrm rot="1716936">
              <a:off x="4376737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1" name="Freeform 41"/>
            <p:cNvSpPr/>
            <p:nvPr/>
          </p:nvSpPr>
          <p:spPr>
            <a:xfrm rot="1716936">
              <a:off x="4376737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2" name="Freeform 42"/>
            <p:cNvSpPr/>
            <p:nvPr/>
          </p:nvSpPr>
          <p:spPr>
            <a:xfrm rot="1716936">
              <a:off x="4376737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3" name="Freeform 43"/>
            <p:cNvSpPr/>
            <p:nvPr/>
          </p:nvSpPr>
          <p:spPr>
            <a:xfrm rot="1716936">
              <a:off x="15176425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4" name="Freeform 44"/>
            <p:cNvSpPr/>
            <p:nvPr/>
          </p:nvSpPr>
          <p:spPr>
            <a:xfrm rot="1716936">
              <a:off x="15176425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5" name="Freeform 45"/>
            <p:cNvSpPr/>
            <p:nvPr/>
          </p:nvSpPr>
          <p:spPr>
            <a:xfrm rot="1716936">
              <a:off x="15176425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6" name="Freeform 46"/>
            <p:cNvSpPr/>
            <p:nvPr/>
          </p:nvSpPr>
          <p:spPr>
            <a:xfrm rot="-1666660">
              <a:off x="120548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7" name="Freeform 47"/>
            <p:cNvSpPr/>
            <p:nvPr/>
          </p:nvSpPr>
          <p:spPr>
            <a:xfrm rot="-1666660">
              <a:off x="120548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8" name="Freeform 48"/>
            <p:cNvSpPr/>
            <p:nvPr/>
          </p:nvSpPr>
          <p:spPr>
            <a:xfrm rot="-1666660">
              <a:off x="120548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9" name="Freeform 49"/>
            <p:cNvSpPr/>
            <p:nvPr/>
          </p:nvSpPr>
          <p:spPr>
            <a:xfrm rot="-1666660">
              <a:off x="12005171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0" name="Freeform 50"/>
            <p:cNvSpPr/>
            <p:nvPr/>
          </p:nvSpPr>
          <p:spPr>
            <a:xfrm rot="-1666660">
              <a:off x="12005171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1" name="Freeform 51"/>
            <p:cNvSpPr/>
            <p:nvPr/>
          </p:nvSpPr>
          <p:spPr>
            <a:xfrm rot="-1666660">
              <a:off x="12005171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2" name="Freeform 52"/>
            <p:cNvSpPr/>
            <p:nvPr/>
          </p:nvSpPr>
          <p:spPr>
            <a:xfrm rot="-1666660">
              <a:off x="2251387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3" name="Freeform 53"/>
            <p:cNvSpPr/>
            <p:nvPr/>
          </p:nvSpPr>
          <p:spPr>
            <a:xfrm rot="-1666660">
              <a:off x="2251387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4" name="Freeform 54"/>
            <p:cNvSpPr/>
            <p:nvPr/>
          </p:nvSpPr>
          <p:spPr>
            <a:xfrm rot="-1666660">
              <a:off x="2251387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5" name="Freeform 55"/>
            <p:cNvSpPr/>
            <p:nvPr/>
          </p:nvSpPr>
          <p:spPr>
            <a:xfrm rot="-2040604">
              <a:off x="8727886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6" name="Freeform 56"/>
            <p:cNvSpPr/>
            <p:nvPr/>
          </p:nvSpPr>
          <p:spPr>
            <a:xfrm rot="-2040604">
              <a:off x="8727886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7" name="Freeform 57"/>
            <p:cNvSpPr/>
            <p:nvPr/>
          </p:nvSpPr>
          <p:spPr>
            <a:xfrm rot="-2040604">
              <a:off x="8727886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8" name="Freeform 58"/>
            <p:cNvSpPr/>
            <p:nvPr/>
          </p:nvSpPr>
          <p:spPr>
            <a:xfrm rot="-2040604">
              <a:off x="19527574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9" name="Freeform 59"/>
            <p:cNvSpPr/>
            <p:nvPr/>
          </p:nvSpPr>
          <p:spPr>
            <a:xfrm rot="-2040604">
              <a:off x="19527574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0" name="Freeform 60"/>
            <p:cNvSpPr/>
            <p:nvPr/>
          </p:nvSpPr>
          <p:spPr>
            <a:xfrm rot="-2040604">
              <a:off x="19527574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61" name="Group 61"/>
          <p:cNvGrpSpPr/>
          <p:nvPr/>
        </p:nvGrpSpPr>
        <p:grpSpPr>
          <a:xfrm rot="-63649">
            <a:off x="383696" y="1119405"/>
            <a:ext cx="8376609" cy="4619191"/>
            <a:chOff x="0" y="0"/>
            <a:chExt cx="22337622" cy="12317841"/>
          </a:xfrm>
        </p:grpSpPr>
        <p:sp>
          <p:nvSpPr>
            <p:cNvPr id="62" name="Freeform 62"/>
            <p:cNvSpPr/>
            <p:nvPr/>
          </p:nvSpPr>
          <p:spPr>
            <a:xfrm>
              <a:off x="0" y="3713493"/>
              <a:ext cx="22337622" cy="8604348"/>
            </a:xfrm>
            <a:custGeom>
              <a:avLst/>
              <a:gdLst/>
              <a:ahLst/>
              <a:cxnLst/>
              <a:rect l="l" t="t" r="r" b="b"/>
              <a:pathLst>
                <a:path w="22337622" h="8604348">
                  <a:moveTo>
                    <a:pt x="0" y="0"/>
                  </a:moveTo>
                  <a:lnTo>
                    <a:pt x="22337622" y="0"/>
                  </a:lnTo>
                  <a:lnTo>
                    <a:pt x="22337622" y="8604348"/>
                  </a:lnTo>
                  <a:lnTo>
                    <a:pt x="0" y="86043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3" name="Freeform 63"/>
            <p:cNvSpPr/>
            <p:nvPr/>
          </p:nvSpPr>
          <p:spPr>
            <a:xfrm rot="-10800000">
              <a:off x="0" y="2296215"/>
              <a:ext cx="22337622" cy="8604348"/>
            </a:xfrm>
            <a:custGeom>
              <a:avLst/>
              <a:gdLst/>
              <a:ahLst/>
              <a:cxnLst/>
              <a:rect l="l" t="t" r="r" b="b"/>
              <a:pathLst>
                <a:path w="22337622" h="8604348">
                  <a:moveTo>
                    <a:pt x="0" y="0"/>
                  </a:moveTo>
                  <a:lnTo>
                    <a:pt x="22337622" y="0"/>
                  </a:lnTo>
                  <a:lnTo>
                    <a:pt x="22337622" y="8604348"/>
                  </a:lnTo>
                  <a:lnTo>
                    <a:pt x="0" y="86043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4" name="Freeform 64"/>
            <p:cNvSpPr/>
            <p:nvPr/>
          </p:nvSpPr>
          <p:spPr>
            <a:xfrm rot="-10800000">
              <a:off x="0" y="0"/>
              <a:ext cx="22337622" cy="8604348"/>
            </a:xfrm>
            <a:custGeom>
              <a:avLst/>
              <a:gdLst/>
              <a:ahLst/>
              <a:cxnLst/>
              <a:rect l="l" t="t" r="r" b="b"/>
              <a:pathLst>
                <a:path w="22337622" h="8604348">
                  <a:moveTo>
                    <a:pt x="0" y="0"/>
                  </a:moveTo>
                  <a:lnTo>
                    <a:pt x="22337622" y="0"/>
                  </a:lnTo>
                  <a:lnTo>
                    <a:pt x="22337622" y="8604348"/>
                  </a:lnTo>
                  <a:lnTo>
                    <a:pt x="0" y="86043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06" name="Freeform 106"/>
          <p:cNvSpPr/>
          <p:nvPr/>
        </p:nvSpPr>
        <p:spPr>
          <a:xfrm rot="439454">
            <a:off x="552826" y="4437666"/>
            <a:ext cx="2829826" cy="1436398"/>
          </a:xfrm>
          <a:custGeom>
            <a:avLst/>
            <a:gdLst/>
            <a:ahLst/>
            <a:cxnLst/>
            <a:rect l="l" t="t" r="r" b="b"/>
            <a:pathLst>
              <a:path w="4320871" h="1806910">
                <a:moveTo>
                  <a:pt x="0" y="0"/>
                </a:moveTo>
                <a:lnTo>
                  <a:pt x="4320871" y="0"/>
                </a:lnTo>
                <a:lnTo>
                  <a:pt x="4320871" y="1806910"/>
                </a:lnTo>
                <a:lnTo>
                  <a:pt x="0" y="180691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09" name="مربع نص 108">
            <a:extLst>
              <a:ext uri="{FF2B5EF4-FFF2-40B4-BE49-F238E27FC236}">
                <a16:creationId xmlns:a16="http://schemas.microsoft.com/office/drawing/2014/main" id="{869479F0-C593-49BC-BBF7-56CE268487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0278" y="1892830"/>
            <a:ext cx="669766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pPr lvl="0" algn="ctr" rtl="1" eaLnBrk="1" hangingPunct="1">
              <a:defRPr/>
            </a:pPr>
            <a:r>
              <a:rPr lang="ar-EG" sz="4000" b="1" cap="small" dirty="0">
                <a:solidFill>
                  <a:prstClr val="black"/>
                </a:solidFill>
              </a:rPr>
              <a:t>لتكن ص = س2 – 5س + 4 .</a:t>
            </a:r>
          </a:p>
        </p:txBody>
      </p:sp>
      <p:sp>
        <p:nvSpPr>
          <p:cNvPr id="110" name="مستطيل مستدير الزوايا 3">
            <a:extLst>
              <a:ext uri="{FF2B5EF4-FFF2-40B4-BE49-F238E27FC236}">
                <a16:creationId xmlns:a16="http://schemas.microsoft.com/office/drawing/2014/main" id="{B3F0438E-4294-46EB-BAA3-551AC5129FAC}"/>
              </a:ext>
            </a:extLst>
          </p:cNvPr>
          <p:cNvSpPr/>
          <p:nvPr/>
        </p:nvSpPr>
        <p:spPr>
          <a:xfrm rot="538242">
            <a:off x="841139" y="4747570"/>
            <a:ext cx="2339975" cy="8636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36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الدرس 8-1</a:t>
            </a:r>
            <a:endParaRPr kumimoji="0" lang="ar-SA" sz="3600" b="1" i="0" u="none" strike="noStrike" kern="1200" cap="none" spc="0" normalizeH="0" baseline="0" noProof="0" dirty="0">
              <a:ln>
                <a:noFill/>
              </a:ln>
              <a:solidFill>
                <a:srgbClr val="8000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182580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ربع نص 7">
            <a:extLst>
              <a:ext uri="{FF2B5EF4-FFF2-40B4-BE49-F238E27FC236}">
                <a16:creationId xmlns:a16="http://schemas.microsoft.com/office/drawing/2014/main" id="{466EB991-D82F-BB56-DA7E-D7BAF13E8A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5838" y="693738"/>
            <a:ext cx="7172325" cy="646112"/>
          </a:xfrm>
          <a:prstGeom prst="rect">
            <a:avLst/>
          </a:prstGeom>
          <a:noFill/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rtl="1" eaLnBrk="1" hangingPunct="1">
              <a:defRPr/>
            </a:pPr>
            <a:r>
              <a:rPr lang="ar-EG" sz="3600" b="1" cap="small" dirty="0"/>
              <a:t>44) اكتب معادلة محور التماثل.</a:t>
            </a:r>
            <a:endParaRPr lang="en-US" sz="3600" dirty="0"/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947B6329-9571-A311-0DA0-85017E5DD775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 bwMode="auto">
          <a:xfrm>
            <a:off x="985044" y="3105944"/>
            <a:ext cx="7173912" cy="1629742"/>
          </a:xfrm>
          <a:prstGeom prst="rect">
            <a:avLst/>
          </a:prstGeom>
          <a:blipFill>
            <a:blip r:embed="rId5"/>
            <a:stretch>
              <a:fillRect b="-13483"/>
            </a:stretch>
          </a:blipFill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ar-EG">
                <a:noFill/>
              </a:rPr>
              <a:t> </a:t>
            </a:r>
          </a:p>
        </p:txBody>
      </p:sp>
    </p:spTree>
  </p:cSld>
  <p:clrMapOvr>
    <a:masterClrMapping/>
  </p:clrMapOvr>
  <p:transition spd="med">
    <p:comb/>
    <p:sndAc>
      <p:stSnd>
        <p:snd r:embed="rId3" name="newemai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ربع نص 7">
            <a:extLst>
              <a:ext uri="{FF2B5EF4-FFF2-40B4-BE49-F238E27FC236}">
                <a16:creationId xmlns:a16="http://schemas.microsoft.com/office/drawing/2014/main" id="{1D6017E6-084F-0D3C-BBD9-B873FB10A7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9592" y="692696"/>
            <a:ext cx="7172325" cy="1200150"/>
          </a:xfrm>
          <a:prstGeom prst="rect">
            <a:avLst/>
          </a:prstGeom>
          <a:noFill/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rtl="1" eaLnBrk="1" hangingPunct="1">
              <a:defRPr/>
            </a:pPr>
            <a:r>
              <a:rPr lang="ar-EG" sz="3600" b="1" cap="small" dirty="0"/>
              <a:t>45) أوجد إحداثيات نقطة الرأس، وهل هي نقطة عظمى أم صغرى؟</a:t>
            </a:r>
            <a:endParaRPr lang="en-US" sz="3600" dirty="0"/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7B7EF3B9-0332-2B43-FE6E-8C1CD62E0B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5363" y="2614613"/>
            <a:ext cx="7173912" cy="286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eaLnBrk="1" hangingPunct="1"/>
            <a:r>
              <a:rPr lang="ar-EG" altLang="ar-EG" sz="3600" b="1">
                <a:solidFill>
                  <a:srgbClr val="7030A0"/>
                </a:solidFill>
              </a:rPr>
              <a:t>عند س = 2.5</a:t>
            </a:r>
          </a:p>
          <a:p>
            <a:pPr algn="r" rtl="1" eaLnBrk="1" hangingPunct="1"/>
            <a:r>
              <a:rPr lang="ar-EG" altLang="ar-EG" sz="3600" b="1">
                <a:solidFill>
                  <a:srgbClr val="7030A0"/>
                </a:solidFill>
              </a:rPr>
              <a:t>ص = (2.5)</a:t>
            </a:r>
            <a:r>
              <a:rPr lang="ar-EG" altLang="ar-EG" sz="3600" b="1" baseline="30000">
                <a:solidFill>
                  <a:srgbClr val="7030A0"/>
                </a:solidFill>
              </a:rPr>
              <a:t>2</a:t>
            </a:r>
            <a:r>
              <a:rPr lang="ar-EG" altLang="ar-EG" sz="3600" b="1">
                <a:solidFill>
                  <a:srgbClr val="7030A0"/>
                </a:solidFill>
              </a:rPr>
              <a:t> – 5 × 2.5 + 4</a:t>
            </a:r>
          </a:p>
          <a:p>
            <a:pPr algn="r" rtl="1" eaLnBrk="1" hangingPunct="1"/>
            <a:r>
              <a:rPr lang="ar-EG" altLang="ar-EG" sz="3600" b="1">
                <a:solidFill>
                  <a:srgbClr val="7030A0"/>
                </a:solidFill>
              </a:rPr>
              <a:t>ص = 6.25 – 12.5 + 4</a:t>
            </a:r>
          </a:p>
          <a:p>
            <a:pPr algn="r" rtl="1" eaLnBrk="1" hangingPunct="1"/>
            <a:r>
              <a:rPr lang="ar-EG" altLang="ar-EG" sz="3600" b="1">
                <a:solidFill>
                  <a:srgbClr val="7030A0"/>
                </a:solidFill>
              </a:rPr>
              <a:t>ص = -2.25</a:t>
            </a:r>
          </a:p>
          <a:p>
            <a:pPr algn="ctr" rtl="1" eaLnBrk="1" hangingPunct="1"/>
            <a:r>
              <a:rPr lang="ar-EG" altLang="ar-EG" sz="3600" b="1">
                <a:solidFill>
                  <a:srgbClr val="FF0000"/>
                </a:solidFill>
              </a:rPr>
              <a:t>(2.5 ، -2.25) نقطة صغرى</a:t>
            </a:r>
            <a:endParaRPr lang="en-US" altLang="ar-EG" sz="36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>
    <p:comb/>
    <p:sndAc>
      <p:stSnd>
        <p:snd r:embed="rId3" name="newemai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ربع نص 8">
            <a:extLst>
              <a:ext uri="{FF2B5EF4-FFF2-40B4-BE49-F238E27FC236}">
                <a16:creationId xmlns:a16="http://schemas.microsoft.com/office/drawing/2014/main" id="{450EE467-F9D8-7AF5-7823-5ECCBB8613C8}"/>
              </a:ext>
            </a:extLst>
          </p:cNvPr>
          <p:cNvSpPr txBox="1"/>
          <p:nvPr/>
        </p:nvSpPr>
        <p:spPr>
          <a:xfrm>
            <a:off x="2699792" y="932830"/>
            <a:ext cx="4608513" cy="6477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>
            <a:spAutoFit/>
          </a:bodyPr>
          <a:lstStyle/>
          <a:p>
            <a:pPr algn="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600" b="1" cap="small" dirty="0"/>
              <a:t>12) س</a:t>
            </a:r>
            <a:r>
              <a:rPr lang="ar-EG" sz="3600" b="1" baseline="30000" dirty="0"/>
              <a:t>2</a:t>
            </a:r>
            <a:r>
              <a:rPr lang="ar-EG" sz="3600" b="1" cap="small" dirty="0"/>
              <a:t> + 16 = 0</a:t>
            </a:r>
            <a:endParaRPr lang="ar-SA" sz="2800" b="1" baseline="-25000" dirty="0">
              <a:solidFill>
                <a:srgbClr val="CC0066"/>
              </a:solidFill>
            </a:endParaRP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99AC3215-3A0F-2F82-4AA2-E3299A21C4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3463" y="3357563"/>
            <a:ext cx="2862262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4400" b="1">
                <a:solidFill>
                  <a:srgbClr val="800000"/>
                </a:solidFill>
                <a:latin typeface="Arial" panose="020B0604020202020204" pitchFamily="34" charset="0"/>
              </a:rPr>
              <a:t>س</a:t>
            </a:r>
            <a:r>
              <a:rPr lang="ar-EG" altLang="ar-EG" sz="4400" b="1" baseline="30000">
                <a:solidFill>
                  <a:srgbClr val="800000"/>
                </a:solidFill>
                <a:latin typeface="Arial" panose="020B0604020202020204" pitchFamily="34" charset="0"/>
              </a:rPr>
              <a:t>2</a:t>
            </a:r>
            <a:r>
              <a:rPr lang="ar-EG" altLang="ar-EG" sz="4400" b="1">
                <a:solidFill>
                  <a:srgbClr val="800000"/>
                </a:solidFill>
                <a:latin typeface="Arial" panose="020B0604020202020204" pitchFamily="34" charset="0"/>
              </a:rPr>
              <a:t>= -16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4400" b="1">
                <a:solidFill>
                  <a:srgbClr val="800000"/>
                </a:solidFill>
                <a:latin typeface="Arial" panose="020B0604020202020204" pitchFamily="34" charset="0"/>
              </a:rPr>
              <a:t>Ø</a:t>
            </a:r>
          </a:p>
        </p:txBody>
      </p:sp>
      <p:sp>
        <p:nvSpPr>
          <p:cNvPr id="36870" name="Rectangle 2">
            <a:extLst>
              <a:ext uri="{FF2B5EF4-FFF2-40B4-BE49-F238E27FC236}">
                <a16:creationId xmlns:a16="http://schemas.microsoft.com/office/drawing/2014/main" id="{9BBAD926-45B9-1C54-8876-76598F9666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>
              <a:spcBef>
                <a:spcPct val="0"/>
              </a:spcBef>
              <a:buFontTx/>
              <a:buNone/>
            </a:pPr>
            <a:endParaRPr lang="ar-EG" altLang="ar-EG" sz="1800">
              <a:latin typeface="Arial" panose="020B0604020202020204" pitchFamily="34" charset="0"/>
            </a:endParaRPr>
          </a:p>
        </p:txBody>
      </p:sp>
      <p:sp>
        <p:nvSpPr>
          <p:cNvPr id="36871" name="Rectangle 2">
            <a:extLst>
              <a:ext uri="{FF2B5EF4-FFF2-40B4-BE49-F238E27FC236}">
                <a16:creationId xmlns:a16="http://schemas.microsoft.com/office/drawing/2014/main" id="{07CC716E-5F93-FE5E-D6EA-ACA31055C5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>
              <a:spcBef>
                <a:spcPct val="0"/>
              </a:spcBef>
              <a:buFontTx/>
              <a:buNone/>
            </a:pPr>
            <a:endParaRPr lang="ar-EG" altLang="ar-EG" sz="1800">
              <a:latin typeface="Arial" panose="020B0604020202020204" pitchFamily="34" charset="0"/>
            </a:endParaRPr>
          </a:p>
        </p:txBody>
      </p:sp>
      <p:sp>
        <p:nvSpPr>
          <p:cNvPr id="36872" name="Rectangle 2">
            <a:extLst>
              <a:ext uri="{FF2B5EF4-FFF2-40B4-BE49-F238E27FC236}">
                <a16:creationId xmlns:a16="http://schemas.microsoft.com/office/drawing/2014/main" id="{75E51208-18B5-15E5-B532-82010706CD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>
              <a:spcBef>
                <a:spcPct val="0"/>
              </a:spcBef>
              <a:buFontTx/>
              <a:buNone/>
            </a:pPr>
            <a:endParaRPr lang="ar-EG" altLang="ar-EG" sz="180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comb/>
    <p:sndAc>
      <p:stSnd>
        <p:snd r:embed="rId3" name="newemai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92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192" decel="100000"/>
                                        <p:tgtEl>
                                          <p:spTgt spid="1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4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5" dur="192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6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7" dur="192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8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ربع نص 7">
            <a:extLst>
              <a:ext uri="{FF2B5EF4-FFF2-40B4-BE49-F238E27FC236}">
                <a16:creationId xmlns:a16="http://schemas.microsoft.com/office/drawing/2014/main" id="{60B9BD76-B326-35DA-7A18-3FD78AB479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0938" y="863600"/>
            <a:ext cx="7173912" cy="646113"/>
          </a:xfrm>
          <a:prstGeom prst="rect">
            <a:avLst/>
          </a:prstGeom>
          <a:noFill/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rtl="1" eaLnBrk="1" hangingPunct="1">
              <a:defRPr/>
            </a:pPr>
            <a:r>
              <a:rPr lang="ar-EG" sz="3600" b="1" cap="small" dirty="0"/>
              <a:t>46) مثل الدالة بيانيًا.</a:t>
            </a:r>
            <a:endParaRPr lang="en-US" sz="3600" dirty="0"/>
          </a:p>
        </p:txBody>
      </p:sp>
      <p:pic>
        <p:nvPicPr>
          <p:cNvPr id="13" name="صورة 12">
            <a:extLst>
              <a:ext uri="{FF2B5EF4-FFF2-40B4-BE49-F238E27FC236}">
                <a16:creationId xmlns:a16="http://schemas.microsoft.com/office/drawing/2014/main" id="{E209A923-1EEC-C8F5-ED1C-A53DD0C54C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lum bright="-20000" contrast="40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9538" y="2133600"/>
            <a:ext cx="4176712" cy="3652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comb/>
    <p:sndAc>
      <p:stSnd>
        <p:snd r:embed="rId2" name="newemai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ربع نص 7">
            <a:extLst>
              <a:ext uri="{FF2B5EF4-FFF2-40B4-BE49-F238E27FC236}">
                <a16:creationId xmlns:a16="http://schemas.microsoft.com/office/drawing/2014/main" id="{FAFE7883-4697-1747-3617-8EF55F684E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5616" y="1052736"/>
            <a:ext cx="7173912" cy="646112"/>
          </a:xfrm>
          <a:prstGeom prst="rect">
            <a:avLst/>
          </a:prstGeom>
          <a:noFill/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rtl="1" eaLnBrk="1" hangingPunct="1">
              <a:defRPr/>
            </a:pPr>
            <a:r>
              <a:rPr lang="ar-EG" sz="3600" b="1" cap="small" dirty="0"/>
              <a:t>47) حدد مجال الدالة ومداها.</a:t>
            </a:r>
            <a:endParaRPr lang="en-US" sz="3600" dirty="0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D24C04E7-4F64-A395-F587-03B172F4B5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8938" y="3284538"/>
            <a:ext cx="5953125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4400" b="1">
                <a:solidFill>
                  <a:srgbClr val="7030A0"/>
                </a:solidFill>
                <a:latin typeface="Arial" panose="020B0604020202020204" pitchFamily="34" charset="0"/>
              </a:rPr>
              <a:t>المجال= جميع الأعداد الحقيقية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4400" b="1">
                <a:solidFill>
                  <a:srgbClr val="7030A0"/>
                </a:solidFill>
                <a:latin typeface="Arial" panose="020B0604020202020204" pitchFamily="34" charset="0"/>
              </a:rPr>
              <a:t>المدى= {ص|ص≥-2</a:t>
            </a:r>
            <a:r>
              <a:rPr lang="ar-SA" altLang="ar-EG" sz="4400" b="1">
                <a:solidFill>
                  <a:srgbClr val="7030A0"/>
                </a:solidFill>
                <a:latin typeface="Arial" panose="020B0604020202020204" pitchFamily="34" charset="0"/>
              </a:rPr>
              <a:t>5</a:t>
            </a:r>
            <a:r>
              <a:rPr lang="en-US" altLang="ar-EG" sz="4400" b="1">
                <a:solidFill>
                  <a:srgbClr val="7030A0"/>
                </a:solidFill>
                <a:latin typeface="Arial" panose="020B0604020202020204" pitchFamily="34" charset="0"/>
              </a:rPr>
              <a:t>,</a:t>
            </a:r>
            <a:r>
              <a:rPr lang="ar-EG" altLang="ar-EG" sz="4400" b="1">
                <a:solidFill>
                  <a:srgbClr val="7030A0"/>
                </a:solidFill>
                <a:latin typeface="Arial" panose="020B0604020202020204" pitchFamily="34" charset="0"/>
              </a:rPr>
              <a:t>2}</a:t>
            </a:r>
            <a:endParaRPr lang="en-US" altLang="ar-EG" sz="4400" b="1">
              <a:solidFill>
                <a:srgbClr val="7030A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comb/>
    <p:sndAc>
      <p:stSnd>
        <p:snd r:embed="rId2" name="newemai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6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3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59552" y="500508"/>
            <a:ext cx="9663104" cy="5856984"/>
            <a:chOff x="0" y="0"/>
            <a:chExt cx="25768276" cy="15618623"/>
          </a:xfrm>
        </p:grpSpPr>
        <p:sp>
          <p:nvSpPr>
            <p:cNvPr id="3" name="Freeform 3"/>
            <p:cNvSpPr/>
            <p:nvPr/>
          </p:nvSpPr>
          <p:spPr>
            <a:xfrm rot="991718">
              <a:off x="5482633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" name="Freeform 4"/>
            <p:cNvSpPr/>
            <p:nvPr/>
          </p:nvSpPr>
          <p:spPr>
            <a:xfrm rot="991718">
              <a:off x="5482633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" name="Freeform 5"/>
            <p:cNvSpPr/>
            <p:nvPr/>
          </p:nvSpPr>
          <p:spPr>
            <a:xfrm rot="991718">
              <a:off x="16282321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" name="Freeform 6"/>
            <p:cNvSpPr/>
            <p:nvPr/>
          </p:nvSpPr>
          <p:spPr>
            <a:xfrm rot="991718">
              <a:off x="16282321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7" name="Freeform 7"/>
            <p:cNvSpPr/>
            <p:nvPr/>
          </p:nvSpPr>
          <p:spPr>
            <a:xfrm rot="943121">
              <a:off x="5903178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8" name="Freeform 8"/>
            <p:cNvSpPr/>
            <p:nvPr/>
          </p:nvSpPr>
          <p:spPr>
            <a:xfrm rot="943121">
              <a:off x="5903178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9" name="Freeform 9"/>
            <p:cNvSpPr/>
            <p:nvPr/>
          </p:nvSpPr>
          <p:spPr>
            <a:xfrm rot="943121">
              <a:off x="5903178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0" name="Freeform 10"/>
            <p:cNvSpPr/>
            <p:nvPr/>
          </p:nvSpPr>
          <p:spPr>
            <a:xfrm rot="943121">
              <a:off x="16702866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1" name="Freeform 11"/>
            <p:cNvSpPr/>
            <p:nvPr/>
          </p:nvSpPr>
          <p:spPr>
            <a:xfrm rot="943121">
              <a:off x="16702866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2" name="Freeform 12"/>
            <p:cNvSpPr/>
            <p:nvPr/>
          </p:nvSpPr>
          <p:spPr>
            <a:xfrm rot="943121">
              <a:off x="16702866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10799688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10799688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2130839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2130839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9" name="Freeform 19"/>
            <p:cNvSpPr/>
            <p:nvPr/>
          </p:nvSpPr>
          <p:spPr>
            <a:xfrm rot="-3154894">
              <a:off x="239022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0" name="Freeform 20"/>
            <p:cNvSpPr/>
            <p:nvPr/>
          </p:nvSpPr>
          <p:spPr>
            <a:xfrm rot="-3154894">
              <a:off x="239022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1" name="Freeform 21"/>
            <p:cNvSpPr/>
            <p:nvPr/>
          </p:nvSpPr>
          <p:spPr>
            <a:xfrm rot="-3154894">
              <a:off x="13189911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2" name="Freeform 22"/>
            <p:cNvSpPr/>
            <p:nvPr/>
          </p:nvSpPr>
          <p:spPr>
            <a:xfrm rot="-3154894">
              <a:off x="13189911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3" name="Freeform 23"/>
            <p:cNvSpPr/>
            <p:nvPr/>
          </p:nvSpPr>
          <p:spPr>
            <a:xfrm rot="-3154894">
              <a:off x="2369861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4" name="Freeform 24"/>
            <p:cNvSpPr/>
            <p:nvPr/>
          </p:nvSpPr>
          <p:spPr>
            <a:xfrm rot="-3154894">
              <a:off x="2369861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5" name="Freeform 25"/>
            <p:cNvSpPr/>
            <p:nvPr/>
          </p:nvSpPr>
          <p:spPr>
            <a:xfrm rot="2383747">
              <a:off x="7660349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6" name="Freeform 26"/>
            <p:cNvSpPr/>
            <p:nvPr/>
          </p:nvSpPr>
          <p:spPr>
            <a:xfrm rot="2383747">
              <a:off x="7660349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7" name="Freeform 27"/>
            <p:cNvSpPr/>
            <p:nvPr/>
          </p:nvSpPr>
          <p:spPr>
            <a:xfrm rot="2383747">
              <a:off x="7660349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8" name="Freeform 28"/>
            <p:cNvSpPr/>
            <p:nvPr/>
          </p:nvSpPr>
          <p:spPr>
            <a:xfrm rot="2383747">
              <a:off x="18460038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9" name="Freeform 29"/>
            <p:cNvSpPr/>
            <p:nvPr/>
          </p:nvSpPr>
          <p:spPr>
            <a:xfrm rot="2383747">
              <a:off x="18460038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0" name="Freeform 30"/>
            <p:cNvSpPr/>
            <p:nvPr/>
          </p:nvSpPr>
          <p:spPr>
            <a:xfrm rot="2383747">
              <a:off x="18460038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1" name="Freeform 31"/>
            <p:cNvSpPr/>
            <p:nvPr/>
          </p:nvSpPr>
          <p:spPr>
            <a:xfrm rot="-944927">
              <a:off x="275026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2" name="Freeform 32"/>
            <p:cNvSpPr/>
            <p:nvPr/>
          </p:nvSpPr>
          <p:spPr>
            <a:xfrm rot="-944927">
              <a:off x="275026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3" name="Freeform 33"/>
            <p:cNvSpPr/>
            <p:nvPr/>
          </p:nvSpPr>
          <p:spPr>
            <a:xfrm rot="-944927">
              <a:off x="275026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4" name="Freeform 34"/>
            <p:cNvSpPr/>
            <p:nvPr/>
          </p:nvSpPr>
          <p:spPr>
            <a:xfrm rot="-944927">
              <a:off x="13549952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5" name="Freeform 35"/>
            <p:cNvSpPr/>
            <p:nvPr/>
          </p:nvSpPr>
          <p:spPr>
            <a:xfrm rot="-944927">
              <a:off x="13549952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6" name="Freeform 36"/>
            <p:cNvSpPr/>
            <p:nvPr/>
          </p:nvSpPr>
          <p:spPr>
            <a:xfrm rot="-944927">
              <a:off x="13549952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7" name="Freeform 37"/>
            <p:cNvSpPr/>
            <p:nvPr/>
          </p:nvSpPr>
          <p:spPr>
            <a:xfrm rot="-944927">
              <a:off x="2405865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8" name="Freeform 38"/>
            <p:cNvSpPr/>
            <p:nvPr/>
          </p:nvSpPr>
          <p:spPr>
            <a:xfrm rot="-944927">
              <a:off x="2405865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9" name="Freeform 39"/>
            <p:cNvSpPr/>
            <p:nvPr/>
          </p:nvSpPr>
          <p:spPr>
            <a:xfrm rot="-944927">
              <a:off x="2405865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0" name="Freeform 40"/>
            <p:cNvSpPr/>
            <p:nvPr/>
          </p:nvSpPr>
          <p:spPr>
            <a:xfrm rot="1716936">
              <a:off x="4376737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1" name="Freeform 41"/>
            <p:cNvSpPr/>
            <p:nvPr/>
          </p:nvSpPr>
          <p:spPr>
            <a:xfrm rot="1716936">
              <a:off x="4376737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2" name="Freeform 42"/>
            <p:cNvSpPr/>
            <p:nvPr/>
          </p:nvSpPr>
          <p:spPr>
            <a:xfrm rot="1716936">
              <a:off x="4376737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3" name="Freeform 43"/>
            <p:cNvSpPr/>
            <p:nvPr/>
          </p:nvSpPr>
          <p:spPr>
            <a:xfrm rot="1716936">
              <a:off x="15176425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4" name="Freeform 44"/>
            <p:cNvSpPr/>
            <p:nvPr/>
          </p:nvSpPr>
          <p:spPr>
            <a:xfrm rot="1716936">
              <a:off x="15176425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5" name="Freeform 45"/>
            <p:cNvSpPr/>
            <p:nvPr/>
          </p:nvSpPr>
          <p:spPr>
            <a:xfrm rot="1716936">
              <a:off x="15176425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6" name="Freeform 46"/>
            <p:cNvSpPr/>
            <p:nvPr/>
          </p:nvSpPr>
          <p:spPr>
            <a:xfrm rot="-1666660">
              <a:off x="120548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7" name="Freeform 47"/>
            <p:cNvSpPr/>
            <p:nvPr/>
          </p:nvSpPr>
          <p:spPr>
            <a:xfrm rot="-1666660">
              <a:off x="120548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8" name="Freeform 48"/>
            <p:cNvSpPr/>
            <p:nvPr/>
          </p:nvSpPr>
          <p:spPr>
            <a:xfrm rot="-1666660">
              <a:off x="120548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9" name="Freeform 49"/>
            <p:cNvSpPr/>
            <p:nvPr/>
          </p:nvSpPr>
          <p:spPr>
            <a:xfrm rot="-1666660">
              <a:off x="12005171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0" name="Freeform 50"/>
            <p:cNvSpPr/>
            <p:nvPr/>
          </p:nvSpPr>
          <p:spPr>
            <a:xfrm rot="-1666660">
              <a:off x="12005171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1" name="Freeform 51"/>
            <p:cNvSpPr/>
            <p:nvPr/>
          </p:nvSpPr>
          <p:spPr>
            <a:xfrm rot="-1666660">
              <a:off x="12005171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2" name="Freeform 52"/>
            <p:cNvSpPr/>
            <p:nvPr/>
          </p:nvSpPr>
          <p:spPr>
            <a:xfrm rot="-1666660">
              <a:off x="2251387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3" name="Freeform 53"/>
            <p:cNvSpPr/>
            <p:nvPr/>
          </p:nvSpPr>
          <p:spPr>
            <a:xfrm rot="-1666660">
              <a:off x="2251387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4" name="Freeform 54"/>
            <p:cNvSpPr/>
            <p:nvPr/>
          </p:nvSpPr>
          <p:spPr>
            <a:xfrm rot="-1666660">
              <a:off x="2251387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5" name="Freeform 55"/>
            <p:cNvSpPr/>
            <p:nvPr/>
          </p:nvSpPr>
          <p:spPr>
            <a:xfrm rot="-2040604">
              <a:off x="8727886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6" name="Freeform 56"/>
            <p:cNvSpPr/>
            <p:nvPr/>
          </p:nvSpPr>
          <p:spPr>
            <a:xfrm rot="-2040604">
              <a:off x="8727886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7" name="Freeform 57"/>
            <p:cNvSpPr/>
            <p:nvPr/>
          </p:nvSpPr>
          <p:spPr>
            <a:xfrm rot="-2040604">
              <a:off x="8727886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8" name="Freeform 58"/>
            <p:cNvSpPr/>
            <p:nvPr/>
          </p:nvSpPr>
          <p:spPr>
            <a:xfrm rot="-2040604">
              <a:off x="19527574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9" name="Freeform 59"/>
            <p:cNvSpPr/>
            <p:nvPr/>
          </p:nvSpPr>
          <p:spPr>
            <a:xfrm rot="-2040604">
              <a:off x="19527574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0" name="Freeform 60"/>
            <p:cNvSpPr/>
            <p:nvPr/>
          </p:nvSpPr>
          <p:spPr>
            <a:xfrm rot="-2040604">
              <a:off x="19527574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61" name="Freeform 61"/>
          <p:cNvSpPr/>
          <p:nvPr/>
        </p:nvSpPr>
        <p:spPr>
          <a:xfrm rot="815528">
            <a:off x="-2331032" y="-2817996"/>
            <a:ext cx="9765048" cy="9321183"/>
          </a:xfrm>
          <a:custGeom>
            <a:avLst/>
            <a:gdLst/>
            <a:ahLst/>
            <a:cxnLst/>
            <a:rect l="l" t="t" r="r" b="b"/>
            <a:pathLst>
              <a:path w="19530096" h="18642365">
                <a:moveTo>
                  <a:pt x="0" y="0"/>
                </a:moveTo>
                <a:lnTo>
                  <a:pt x="19530096" y="0"/>
                </a:lnTo>
                <a:lnTo>
                  <a:pt x="19530096" y="18642365"/>
                </a:lnTo>
                <a:lnTo>
                  <a:pt x="0" y="1864236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2" name="Freeform 62"/>
          <p:cNvSpPr/>
          <p:nvPr/>
        </p:nvSpPr>
        <p:spPr>
          <a:xfrm rot="-905540" flipH="1">
            <a:off x="6825294" y="1141904"/>
            <a:ext cx="1374105" cy="2769681"/>
          </a:xfrm>
          <a:custGeom>
            <a:avLst/>
            <a:gdLst/>
            <a:ahLst/>
            <a:cxnLst/>
            <a:rect l="l" t="t" r="r" b="b"/>
            <a:pathLst>
              <a:path w="2748210" h="5539361">
                <a:moveTo>
                  <a:pt x="2748210" y="0"/>
                </a:moveTo>
                <a:lnTo>
                  <a:pt x="0" y="0"/>
                </a:lnTo>
                <a:lnTo>
                  <a:pt x="0" y="5539361"/>
                </a:lnTo>
                <a:lnTo>
                  <a:pt x="2748210" y="5539361"/>
                </a:lnTo>
                <a:lnTo>
                  <a:pt x="274821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5" name="Freeform 65"/>
          <p:cNvSpPr/>
          <p:nvPr/>
        </p:nvSpPr>
        <p:spPr>
          <a:xfrm rot="5473587">
            <a:off x="5384424" y="4330061"/>
            <a:ext cx="254907" cy="1685336"/>
          </a:xfrm>
          <a:custGeom>
            <a:avLst/>
            <a:gdLst/>
            <a:ahLst/>
            <a:cxnLst/>
            <a:rect l="l" t="t" r="r" b="b"/>
            <a:pathLst>
              <a:path w="509814" h="3370672">
                <a:moveTo>
                  <a:pt x="0" y="0"/>
                </a:moveTo>
                <a:lnTo>
                  <a:pt x="509814" y="0"/>
                </a:lnTo>
                <a:lnTo>
                  <a:pt x="509814" y="3370672"/>
                </a:lnTo>
                <a:lnTo>
                  <a:pt x="0" y="337067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6" name="Freeform 66"/>
          <p:cNvSpPr/>
          <p:nvPr/>
        </p:nvSpPr>
        <p:spPr>
          <a:xfrm rot="-565416">
            <a:off x="6357487" y="1923637"/>
            <a:ext cx="254907" cy="1685336"/>
          </a:xfrm>
          <a:custGeom>
            <a:avLst/>
            <a:gdLst/>
            <a:ahLst/>
            <a:cxnLst/>
            <a:rect l="l" t="t" r="r" b="b"/>
            <a:pathLst>
              <a:path w="509814" h="3370672">
                <a:moveTo>
                  <a:pt x="0" y="0"/>
                </a:moveTo>
                <a:lnTo>
                  <a:pt x="509815" y="0"/>
                </a:lnTo>
                <a:lnTo>
                  <a:pt x="509815" y="3370672"/>
                </a:lnTo>
                <a:lnTo>
                  <a:pt x="0" y="337067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7" name="Freeform 67"/>
          <p:cNvSpPr/>
          <p:nvPr/>
        </p:nvSpPr>
        <p:spPr>
          <a:xfrm rot="3364667">
            <a:off x="5084084" y="3677288"/>
            <a:ext cx="1276408" cy="1276408"/>
          </a:xfrm>
          <a:custGeom>
            <a:avLst/>
            <a:gdLst/>
            <a:ahLst/>
            <a:cxnLst/>
            <a:rect l="l" t="t" r="r" b="b"/>
            <a:pathLst>
              <a:path w="2552815" h="2552815">
                <a:moveTo>
                  <a:pt x="0" y="0"/>
                </a:moveTo>
                <a:lnTo>
                  <a:pt x="2552815" y="0"/>
                </a:lnTo>
                <a:lnTo>
                  <a:pt x="2552815" y="2552815"/>
                </a:lnTo>
                <a:lnTo>
                  <a:pt x="0" y="255281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8" name="Freeform 68"/>
          <p:cNvSpPr/>
          <p:nvPr/>
        </p:nvSpPr>
        <p:spPr>
          <a:xfrm rot="9572912">
            <a:off x="5834246" y="3055844"/>
            <a:ext cx="1828800" cy="970738"/>
          </a:xfrm>
          <a:custGeom>
            <a:avLst/>
            <a:gdLst/>
            <a:ahLst/>
            <a:cxnLst/>
            <a:rect l="l" t="t" r="r" b="b"/>
            <a:pathLst>
              <a:path w="3657600" h="1941475">
                <a:moveTo>
                  <a:pt x="0" y="0"/>
                </a:moveTo>
                <a:lnTo>
                  <a:pt x="3657600" y="0"/>
                </a:lnTo>
                <a:lnTo>
                  <a:pt x="3657600" y="1941475"/>
                </a:lnTo>
                <a:lnTo>
                  <a:pt x="0" y="194147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9" name="Freeform 82">
            <a:extLst>
              <a:ext uri="{FF2B5EF4-FFF2-40B4-BE49-F238E27FC236}">
                <a16:creationId xmlns:a16="http://schemas.microsoft.com/office/drawing/2014/main" id="{2C374660-B72D-FD73-C943-9201A5578490}"/>
              </a:ext>
            </a:extLst>
          </p:cNvPr>
          <p:cNvSpPr/>
          <p:nvPr/>
        </p:nvSpPr>
        <p:spPr>
          <a:xfrm>
            <a:off x="-815730" y="1640342"/>
            <a:ext cx="6125351" cy="2766865"/>
          </a:xfrm>
          <a:custGeom>
            <a:avLst/>
            <a:gdLst/>
            <a:ahLst/>
            <a:cxnLst/>
            <a:rect l="l" t="t" r="r" b="b"/>
            <a:pathLst>
              <a:path w="1230934" h="514754">
                <a:moveTo>
                  <a:pt x="0" y="0"/>
                </a:moveTo>
                <a:lnTo>
                  <a:pt x="1230934" y="0"/>
                </a:lnTo>
                <a:lnTo>
                  <a:pt x="1230934" y="514754"/>
                </a:lnTo>
                <a:lnTo>
                  <a:pt x="0" y="5147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70" name="TextBox 3">
            <a:extLst>
              <a:ext uri="{FF2B5EF4-FFF2-40B4-BE49-F238E27FC236}">
                <a16:creationId xmlns:a16="http://schemas.microsoft.com/office/drawing/2014/main" id="{5D82DC1D-6685-4DA7-8C62-669040C9927F}"/>
              </a:ext>
            </a:extLst>
          </p:cNvPr>
          <p:cNvSpPr txBox="1"/>
          <p:nvPr/>
        </p:nvSpPr>
        <p:spPr bwMode="auto">
          <a:xfrm>
            <a:off x="-1589642" y="2096282"/>
            <a:ext cx="7924746" cy="1405533"/>
          </a:xfrm>
          <a:prstGeom prst="cloud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EG" sz="5400" b="1" dirty="0">
                <a:solidFill>
                  <a:srgbClr val="FDD336"/>
                </a:solidFill>
                <a:cs typeface="Times New Roman" panose="02020603050405020304" pitchFamily="18" charset="0"/>
              </a:rPr>
              <a:t>استعد للدرس اللاحق</a:t>
            </a:r>
          </a:p>
        </p:txBody>
      </p:sp>
    </p:spTree>
    <p:extLst>
      <p:ext uri="{BB962C8B-B14F-4D97-AF65-F5344CB8AC3E}">
        <p14:creationId xmlns:p14="http://schemas.microsoft.com/office/powerpoint/2010/main" val="314854740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A1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519104" y="523219"/>
            <a:ext cx="9663104" cy="5856984"/>
            <a:chOff x="0" y="0"/>
            <a:chExt cx="25768276" cy="15618623"/>
          </a:xfrm>
        </p:grpSpPr>
        <p:sp>
          <p:nvSpPr>
            <p:cNvPr id="3" name="Freeform 3"/>
            <p:cNvSpPr/>
            <p:nvPr/>
          </p:nvSpPr>
          <p:spPr>
            <a:xfrm rot="991718">
              <a:off x="5482633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" name="Freeform 4"/>
            <p:cNvSpPr/>
            <p:nvPr/>
          </p:nvSpPr>
          <p:spPr>
            <a:xfrm rot="991718">
              <a:off x="5482633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" name="Freeform 5"/>
            <p:cNvSpPr/>
            <p:nvPr/>
          </p:nvSpPr>
          <p:spPr>
            <a:xfrm rot="991718">
              <a:off x="16282321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" name="Freeform 6"/>
            <p:cNvSpPr/>
            <p:nvPr/>
          </p:nvSpPr>
          <p:spPr>
            <a:xfrm rot="991718">
              <a:off x="16282321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7" name="Freeform 7"/>
            <p:cNvSpPr/>
            <p:nvPr/>
          </p:nvSpPr>
          <p:spPr>
            <a:xfrm rot="943121">
              <a:off x="5903178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8" name="Freeform 8"/>
            <p:cNvSpPr/>
            <p:nvPr/>
          </p:nvSpPr>
          <p:spPr>
            <a:xfrm rot="943121">
              <a:off x="5903178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9" name="Freeform 9"/>
            <p:cNvSpPr/>
            <p:nvPr/>
          </p:nvSpPr>
          <p:spPr>
            <a:xfrm rot="943121">
              <a:off x="5903178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0" name="Freeform 10"/>
            <p:cNvSpPr/>
            <p:nvPr/>
          </p:nvSpPr>
          <p:spPr>
            <a:xfrm rot="943121">
              <a:off x="16702866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1" name="Freeform 11"/>
            <p:cNvSpPr/>
            <p:nvPr/>
          </p:nvSpPr>
          <p:spPr>
            <a:xfrm rot="943121">
              <a:off x="16702866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2" name="Freeform 12"/>
            <p:cNvSpPr/>
            <p:nvPr/>
          </p:nvSpPr>
          <p:spPr>
            <a:xfrm rot="943121">
              <a:off x="16702866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10799688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10799688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2130839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2130839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9" name="Freeform 19"/>
            <p:cNvSpPr/>
            <p:nvPr/>
          </p:nvSpPr>
          <p:spPr>
            <a:xfrm rot="-3154894">
              <a:off x="239022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0" name="Freeform 20"/>
            <p:cNvSpPr/>
            <p:nvPr/>
          </p:nvSpPr>
          <p:spPr>
            <a:xfrm rot="-3154894">
              <a:off x="239022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1" name="Freeform 21"/>
            <p:cNvSpPr/>
            <p:nvPr/>
          </p:nvSpPr>
          <p:spPr>
            <a:xfrm rot="-3154894">
              <a:off x="13189911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2" name="Freeform 22"/>
            <p:cNvSpPr/>
            <p:nvPr/>
          </p:nvSpPr>
          <p:spPr>
            <a:xfrm rot="-3154894">
              <a:off x="13189911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3" name="Freeform 23"/>
            <p:cNvSpPr/>
            <p:nvPr/>
          </p:nvSpPr>
          <p:spPr>
            <a:xfrm rot="-3154894">
              <a:off x="2369861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4" name="Freeform 24"/>
            <p:cNvSpPr/>
            <p:nvPr/>
          </p:nvSpPr>
          <p:spPr>
            <a:xfrm rot="-3154894">
              <a:off x="2369861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5" name="Freeform 25"/>
            <p:cNvSpPr/>
            <p:nvPr/>
          </p:nvSpPr>
          <p:spPr>
            <a:xfrm rot="2383747">
              <a:off x="7660349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6" name="Freeform 26"/>
            <p:cNvSpPr/>
            <p:nvPr/>
          </p:nvSpPr>
          <p:spPr>
            <a:xfrm rot="2383747">
              <a:off x="7660349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7" name="Freeform 27"/>
            <p:cNvSpPr/>
            <p:nvPr/>
          </p:nvSpPr>
          <p:spPr>
            <a:xfrm rot="2383747">
              <a:off x="7660349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8" name="Freeform 28"/>
            <p:cNvSpPr/>
            <p:nvPr/>
          </p:nvSpPr>
          <p:spPr>
            <a:xfrm rot="2383747">
              <a:off x="18460038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9" name="Freeform 29"/>
            <p:cNvSpPr/>
            <p:nvPr/>
          </p:nvSpPr>
          <p:spPr>
            <a:xfrm rot="2383747">
              <a:off x="18460038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0" name="Freeform 30"/>
            <p:cNvSpPr/>
            <p:nvPr/>
          </p:nvSpPr>
          <p:spPr>
            <a:xfrm rot="2383747">
              <a:off x="18460038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1" name="Freeform 31"/>
            <p:cNvSpPr/>
            <p:nvPr/>
          </p:nvSpPr>
          <p:spPr>
            <a:xfrm rot="-944927">
              <a:off x="275026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2" name="Freeform 32"/>
            <p:cNvSpPr/>
            <p:nvPr/>
          </p:nvSpPr>
          <p:spPr>
            <a:xfrm rot="-944927">
              <a:off x="275026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3" name="Freeform 33"/>
            <p:cNvSpPr/>
            <p:nvPr/>
          </p:nvSpPr>
          <p:spPr>
            <a:xfrm rot="-944927">
              <a:off x="275026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4" name="Freeform 34"/>
            <p:cNvSpPr/>
            <p:nvPr/>
          </p:nvSpPr>
          <p:spPr>
            <a:xfrm rot="-944927">
              <a:off x="13549952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5" name="Freeform 35"/>
            <p:cNvSpPr/>
            <p:nvPr/>
          </p:nvSpPr>
          <p:spPr>
            <a:xfrm rot="-944927">
              <a:off x="13549952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6" name="Freeform 36"/>
            <p:cNvSpPr/>
            <p:nvPr/>
          </p:nvSpPr>
          <p:spPr>
            <a:xfrm rot="-944927">
              <a:off x="13549952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7" name="Freeform 37"/>
            <p:cNvSpPr/>
            <p:nvPr/>
          </p:nvSpPr>
          <p:spPr>
            <a:xfrm rot="-944927">
              <a:off x="2405865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8" name="Freeform 38"/>
            <p:cNvSpPr/>
            <p:nvPr/>
          </p:nvSpPr>
          <p:spPr>
            <a:xfrm rot="-944927">
              <a:off x="2405865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9" name="Freeform 39"/>
            <p:cNvSpPr/>
            <p:nvPr/>
          </p:nvSpPr>
          <p:spPr>
            <a:xfrm rot="-944927">
              <a:off x="2405865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0" name="Freeform 40"/>
            <p:cNvSpPr/>
            <p:nvPr/>
          </p:nvSpPr>
          <p:spPr>
            <a:xfrm rot="1716936">
              <a:off x="4376737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1" name="Freeform 41"/>
            <p:cNvSpPr/>
            <p:nvPr/>
          </p:nvSpPr>
          <p:spPr>
            <a:xfrm rot="1716936">
              <a:off x="4376737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2" name="Freeform 42"/>
            <p:cNvSpPr/>
            <p:nvPr/>
          </p:nvSpPr>
          <p:spPr>
            <a:xfrm rot="1716936">
              <a:off x="4376737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3" name="Freeform 43"/>
            <p:cNvSpPr/>
            <p:nvPr/>
          </p:nvSpPr>
          <p:spPr>
            <a:xfrm rot="1716936">
              <a:off x="15176425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4" name="Freeform 44"/>
            <p:cNvSpPr/>
            <p:nvPr/>
          </p:nvSpPr>
          <p:spPr>
            <a:xfrm rot="1716936">
              <a:off x="15176425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5" name="Freeform 45"/>
            <p:cNvSpPr/>
            <p:nvPr/>
          </p:nvSpPr>
          <p:spPr>
            <a:xfrm rot="1716936">
              <a:off x="15176425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6" name="Freeform 46"/>
            <p:cNvSpPr/>
            <p:nvPr/>
          </p:nvSpPr>
          <p:spPr>
            <a:xfrm rot="-1666660">
              <a:off x="120548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7" name="Freeform 47"/>
            <p:cNvSpPr/>
            <p:nvPr/>
          </p:nvSpPr>
          <p:spPr>
            <a:xfrm rot="-1666660">
              <a:off x="120548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8" name="Freeform 48"/>
            <p:cNvSpPr/>
            <p:nvPr/>
          </p:nvSpPr>
          <p:spPr>
            <a:xfrm rot="-1666660">
              <a:off x="120548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9" name="Freeform 49"/>
            <p:cNvSpPr/>
            <p:nvPr/>
          </p:nvSpPr>
          <p:spPr>
            <a:xfrm rot="-1666660">
              <a:off x="12005171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0" name="Freeform 50"/>
            <p:cNvSpPr/>
            <p:nvPr/>
          </p:nvSpPr>
          <p:spPr>
            <a:xfrm rot="-1666660">
              <a:off x="12005171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1" name="Freeform 51"/>
            <p:cNvSpPr/>
            <p:nvPr/>
          </p:nvSpPr>
          <p:spPr>
            <a:xfrm rot="-1666660">
              <a:off x="12005171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2" name="Freeform 52"/>
            <p:cNvSpPr/>
            <p:nvPr/>
          </p:nvSpPr>
          <p:spPr>
            <a:xfrm rot="-1666660">
              <a:off x="2251387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3" name="Freeform 53"/>
            <p:cNvSpPr/>
            <p:nvPr/>
          </p:nvSpPr>
          <p:spPr>
            <a:xfrm rot="-1666660">
              <a:off x="2251387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4" name="Freeform 54"/>
            <p:cNvSpPr/>
            <p:nvPr/>
          </p:nvSpPr>
          <p:spPr>
            <a:xfrm rot="-1666660">
              <a:off x="2251387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5" name="Freeform 55"/>
            <p:cNvSpPr/>
            <p:nvPr/>
          </p:nvSpPr>
          <p:spPr>
            <a:xfrm rot="-2040604">
              <a:off x="8727886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6" name="Freeform 56"/>
            <p:cNvSpPr/>
            <p:nvPr/>
          </p:nvSpPr>
          <p:spPr>
            <a:xfrm rot="-2040604">
              <a:off x="8727886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7" name="Freeform 57"/>
            <p:cNvSpPr/>
            <p:nvPr/>
          </p:nvSpPr>
          <p:spPr>
            <a:xfrm rot="-2040604">
              <a:off x="8727886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8" name="Freeform 58"/>
            <p:cNvSpPr/>
            <p:nvPr/>
          </p:nvSpPr>
          <p:spPr>
            <a:xfrm rot="-2040604">
              <a:off x="19527574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9" name="Freeform 59"/>
            <p:cNvSpPr/>
            <p:nvPr/>
          </p:nvSpPr>
          <p:spPr>
            <a:xfrm rot="-2040604">
              <a:off x="19527574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0" name="Freeform 60"/>
            <p:cNvSpPr/>
            <p:nvPr/>
          </p:nvSpPr>
          <p:spPr>
            <a:xfrm rot="-2040604">
              <a:off x="19527574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61" name="Freeform 61"/>
          <p:cNvSpPr/>
          <p:nvPr/>
        </p:nvSpPr>
        <p:spPr>
          <a:xfrm rot="5885455">
            <a:off x="1077309" y="-1207886"/>
            <a:ext cx="6517463" cy="9112421"/>
          </a:xfrm>
          <a:custGeom>
            <a:avLst/>
            <a:gdLst/>
            <a:ahLst/>
            <a:cxnLst/>
            <a:rect l="l" t="t" r="r" b="b"/>
            <a:pathLst>
              <a:path w="10148129" h="16316518">
                <a:moveTo>
                  <a:pt x="0" y="0"/>
                </a:moveTo>
                <a:lnTo>
                  <a:pt x="10148129" y="0"/>
                </a:lnTo>
                <a:lnTo>
                  <a:pt x="10148129" y="16316518"/>
                </a:lnTo>
                <a:lnTo>
                  <a:pt x="0" y="1631651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77488" t="-6186" r="-1372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4" name="Freeform 64"/>
          <p:cNvSpPr/>
          <p:nvPr/>
        </p:nvSpPr>
        <p:spPr>
          <a:xfrm>
            <a:off x="2722524" y="852777"/>
            <a:ext cx="3943073" cy="1439373"/>
          </a:xfrm>
          <a:custGeom>
            <a:avLst/>
            <a:gdLst/>
            <a:ahLst/>
            <a:cxnLst/>
            <a:rect l="l" t="t" r="r" b="b"/>
            <a:pathLst>
              <a:path w="6410160" h="2878745">
                <a:moveTo>
                  <a:pt x="0" y="0"/>
                </a:moveTo>
                <a:lnTo>
                  <a:pt x="6410160" y="0"/>
                </a:lnTo>
                <a:lnTo>
                  <a:pt x="6410160" y="2878745"/>
                </a:lnTo>
                <a:lnTo>
                  <a:pt x="0" y="287874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8" name="TextBox 3">
            <a:extLst>
              <a:ext uri="{FF2B5EF4-FFF2-40B4-BE49-F238E27FC236}">
                <a16:creationId xmlns:a16="http://schemas.microsoft.com/office/drawing/2014/main" id="{537D361D-8A7E-4045-8991-3A7FE61B6A3B}"/>
              </a:ext>
            </a:extLst>
          </p:cNvPr>
          <p:cNvSpPr txBox="1"/>
          <p:nvPr/>
        </p:nvSpPr>
        <p:spPr bwMode="auto">
          <a:xfrm>
            <a:off x="2317678" y="1023881"/>
            <a:ext cx="4896544" cy="1264980"/>
          </a:xfrm>
          <a:prstGeom prst="cloud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EG" sz="4800" b="1" dirty="0">
                <a:solidFill>
                  <a:prstClr val="black"/>
                </a:solidFill>
                <a:cs typeface="Times New Roman" panose="02020603050405020304" pitchFamily="18" charset="0"/>
              </a:rPr>
              <a:t>مهارة سابقة</a:t>
            </a:r>
          </a:p>
        </p:txBody>
      </p:sp>
      <p:sp>
        <p:nvSpPr>
          <p:cNvPr id="69" name="Flowchart: Process 2">
            <a:extLst>
              <a:ext uri="{FF2B5EF4-FFF2-40B4-BE49-F238E27FC236}">
                <a16:creationId xmlns:a16="http://schemas.microsoft.com/office/drawing/2014/main" id="{EAC3D8EB-BEBF-4CCA-9CE3-7771261BC34B}"/>
              </a:ext>
            </a:extLst>
          </p:cNvPr>
          <p:cNvSpPr/>
          <p:nvPr/>
        </p:nvSpPr>
        <p:spPr>
          <a:xfrm>
            <a:off x="910729" y="2758179"/>
            <a:ext cx="7399977" cy="1217613"/>
          </a:xfrm>
          <a:prstGeom prst="flowChartProcess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EG" sz="5400" b="1" dirty="0">
                <a:solidFill>
                  <a:srgbClr val="9BBB59">
                    <a:lumMod val="50000"/>
                  </a:srgbClr>
                </a:solidFill>
              </a:rPr>
              <a:t>أوجد ناتج كل مما يأتي:</a:t>
            </a:r>
          </a:p>
        </p:txBody>
      </p:sp>
    </p:spTree>
    <p:extLst>
      <p:ext uri="{BB962C8B-B14F-4D97-AF65-F5344CB8AC3E}">
        <p14:creationId xmlns:p14="http://schemas.microsoft.com/office/powerpoint/2010/main" val="108979345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055722E6-7943-DF5F-9865-60E36D7E6B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1236663"/>
            <a:ext cx="1614487" cy="77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CEAB6D70-CF80-D13B-8940-B9EB942DD1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688" y="3140075"/>
            <a:ext cx="2655887" cy="102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pull dir="lu"/>
    <p:sndAc>
      <p:stSnd>
        <p:snd r:embed="rId2" name="suction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96127550-8545-1A7C-FF19-D23CB1571A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927100"/>
            <a:ext cx="2192338" cy="120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182ADFEC-F1D2-2EAB-43BD-4DE6E43341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8725" y="3140075"/>
            <a:ext cx="2027238" cy="102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pull dir="lu"/>
    <p:sndAc>
      <p:stSnd>
        <p:snd r:embed="rId2" name="suction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D4C1BBD3-5631-48E7-482D-E2B1AC2344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1052513"/>
            <a:ext cx="2100262" cy="928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D9148C31-CDE8-71C4-FE18-263C9FB32B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0725" y="3140075"/>
            <a:ext cx="2563813" cy="102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pull dir="lu"/>
    <p:sndAc>
      <p:stSnd>
        <p:snd r:embed="rId2" name="suction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C05D072B-379C-7737-4DFA-6BF4BA14C0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954088"/>
            <a:ext cx="1584325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74F7B87E-3D6A-5CC6-7745-155C425617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0163" y="3140075"/>
            <a:ext cx="1884362" cy="102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pull dir="lu"/>
    <p:sndAc>
      <p:stSnd>
        <p:snd r:embed="rId2" name="suction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DCA98004-C8D9-5C4C-368E-8814CFA48C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927100"/>
            <a:ext cx="1770063" cy="120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E4ED489D-BC22-2A94-F762-2C1CE76742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0175" y="2990850"/>
            <a:ext cx="1927225" cy="117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pull dir="lu"/>
    <p:sndAc>
      <p:stSnd>
        <p:snd r:embed="rId2" name="suction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F81F7ADD-7060-0C82-4EC9-B4A6AEEBF4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120"/>
          <a:stretch>
            <a:fillRect/>
          </a:stretch>
        </p:blipFill>
        <p:spPr bwMode="auto">
          <a:xfrm>
            <a:off x="6143625" y="1011238"/>
            <a:ext cx="1668463" cy="969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70782859-ED73-C6EA-303E-0C25EFD41A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6313" y="3140075"/>
            <a:ext cx="2052637" cy="102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pull dir="lu"/>
    <p:sndAc>
      <p:stSnd>
        <p:snd r:embed="rId2" name="suction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ربع نص 8">
            <a:extLst>
              <a:ext uri="{FF2B5EF4-FFF2-40B4-BE49-F238E27FC236}">
                <a16:creationId xmlns:a16="http://schemas.microsoft.com/office/drawing/2014/main" id="{CB48D5A3-D889-2BBF-AE65-561526A8DA1F}"/>
              </a:ext>
            </a:extLst>
          </p:cNvPr>
          <p:cNvSpPr txBox="1"/>
          <p:nvPr/>
        </p:nvSpPr>
        <p:spPr>
          <a:xfrm>
            <a:off x="2267744" y="932830"/>
            <a:ext cx="5040561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>
            <a:spAutoFit/>
          </a:bodyPr>
          <a:lstStyle/>
          <a:p>
            <a:pPr algn="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600" b="1" cap="small" dirty="0"/>
              <a:t>13) 6س</a:t>
            </a:r>
            <a:r>
              <a:rPr lang="ar-EG" sz="3600" b="1" baseline="30000" dirty="0"/>
              <a:t>2</a:t>
            </a:r>
            <a:r>
              <a:rPr lang="ar-EG" sz="3600" b="1" cap="small" dirty="0"/>
              <a:t> – 12س + 1  = 0</a:t>
            </a:r>
          </a:p>
        </p:txBody>
      </p:sp>
      <p:sp>
        <p:nvSpPr>
          <p:cNvPr id="38917" name="Rectangle 2">
            <a:extLst>
              <a:ext uri="{FF2B5EF4-FFF2-40B4-BE49-F238E27FC236}">
                <a16:creationId xmlns:a16="http://schemas.microsoft.com/office/drawing/2014/main" id="{E63FE3C6-0CDE-23B0-C3E6-9768E5B856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>
              <a:spcBef>
                <a:spcPct val="0"/>
              </a:spcBef>
              <a:buFontTx/>
              <a:buNone/>
            </a:pPr>
            <a:endParaRPr lang="ar-EG" altLang="ar-EG" sz="1800">
              <a:latin typeface="Arial" panose="020B0604020202020204" pitchFamily="34" charset="0"/>
            </a:endParaRPr>
          </a:p>
        </p:txBody>
      </p:sp>
      <p:sp>
        <p:nvSpPr>
          <p:cNvPr id="38918" name="Rectangle 2">
            <a:extLst>
              <a:ext uri="{FF2B5EF4-FFF2-40B4-BE49-F238E27FC236}">
                <a16:creationId xmlns:a16="http://schemas.microsoft.com/office/drawing/2014/main" id="{2D53DA63-DEE9-2202-FAAA-4056A76AF6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>
              <a:spcBef>
                <a:spcPct val="0"/>
              </a:spcBef>
              <a:buFontTx/>
              <a:buNone/>
            </a:pPr>
            <a:endParaRPr lang="ar-EG" altLang="ar-EG" sz="1800">
              <a:latin typeface="Arial" panose="020B0604020202020204" pitchFamily="34" charset="0"/>
            </a:endParaRPr>
          </a:p>
        </p:txBody>
      </p:sp>
      <p:sp>
        <p:nvSpPr>
          <p:cNvPr id="38919" name="Rectangle 2">
            <a:extLst>
              <a:ext uri="{FF2B5EF4-FFF2-40B4-BE49-F238E27FC236}">
                <a16:creationId xmlns:a16="http://schemas.microsoft.com/office/drawing/2014/main" id="{2CD019B3-2A31-3CB7-69AA-986C664883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>
              <a:spcBef>
                <a:spcPct val="0"/>
              </a:spcBef>
              <a:buFontTx/>
              <a:buNone/>
            </a:pPr>
            <a:endParaRPr lang="ar-EG" altLang="ar-EG" sz="1800">
              <a:latin typeface="Arial" panose="020B0604020202020204" pitchFamily="34" charset="0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88305459-2BD2-1758-7E82-9C05A33C9D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4700" y="1747838"/>
            <a:ext cx="2841625" cy="4719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comb/>
    <p:sndAc>
      <p:stSnd>
        <p:snd r:embed="rId3" name="newemai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ربع نص 8">
            <a:extLst>
              <a:ext uri="{FF2B5EF4-FFF2-40B4-BE49-F238E27FC236}">
                <a16:creationId xmlns:a16="http://schemas.microsoft.com/office/drawing/2014/main" id="{38A69E6F-3EA1-601F-4C7E-2098CCEFDE6B}"/>
              </a:ext>
            </a:extLst>
          </p:cNvPr>
          <p:cNvSpPr txBox="1"/>
          <p:nvPr/>
        </p:nvSpPr>
        <p:spPr>
          <a:xfrm>
            <a:off x="2267744" y="932830"/>
            <a:ext cx="5040561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>
            <a:spAutoFit/>
          </a:bodyPr>
          <a:lstStyle/>
          <a:p>
            <a:pPr algn="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600" b="1" cap="small" dirty="0"/>
              <a:t>14) 5س</a:t>
            </a:r>
            <a:r>
              <a:rPr lang="ar-EG" sz="3600" b="1" baseline="30000" dirty="0"/>
              <a:t>2</a:t>
            </a:r>
            <a:r>
              <a:rPr lang="ar-EG" sz="3600" b="1" cap="small" dirty="0"/>
              <a:t> – 8س = 6</a:t>
            </a:r>
          </a:p>
        </p:txBody>
      </p:sp>
      <p:sp>
        <p:nvSpPr>
          <p:cNvPr id="40965" name="Rectangle 2">
            <a:extLst>
              <a:ext uri="{FF2B5EF4-FFF2-40B4-BE49-F238E27FC236}">
                <a16:creationId xmlns:a16="http://schemas.microsoft.com/office/drawing/2014/main" id="{467EA266-6557-1D8A-4C96-8C774AC3D4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>
              <a:spcBef>
                <a:spcPct val="0"/>
              </a:spcBef>
              <a:buFontTx/>
              <a:buNone/>
            </a:pPr>
            <a:endParaRPr lang="ar-EG" altLang="ar-EG" sz="1800">
              <a:latin typeface="Arial" panose="020B0604020202020204" pitchFamily="34" charset="0"/>
            </a:endParaRPr>
          </a:p>
        </p:txBody>
      </p:sp>
      <p:sp>
        <p:nvSpPr>
          <p:cNvPr id="40966" name="Rectangle 2">
            <a:extLst>
              <a:ext uri="{FF2B5EF4-FFF2-40B4-BE49-F238E27FC236}">
                <a16:creationId xmlns:a16="http://schemas.microsoft.com/office/drawing/2014/main" id="{2170E0BA-D68F-BD89-93B8-79C055926C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>
              <a:spcBef>
                <a:spcPct val="0"/>
              </a:spcBef>
              <a:buFontTx/>
              <a:buNone/>
            </a:pPr>
            <a:endParaRPr lang="ar-EG" altLang="ar-EG" sz="1800">
              <a:latin typeface="Arial" panose="020B0604020202020204" pitchFamily="34" charset="0"/>
            </a:endParaRPr>
          </a:p>
        </p:txBody>
      </p:sp>
      <p:sp>
        <p:nvSpPr>
          <p:cNvPr id="40967" name="Rectangle 2">
            <a:extLst>
              <a:ext uri="{FF2B5EF4-FFF2-40B4-BE49-F238E27FC236}">
                <a16:creationId xmlns:a16="http://schemas.microsoft.com/office/drawing/2014/main" id="{0B01A4AB-C47D-395E-4D28-89445DBB7D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>
              <a:spcBef>
                <a:spcPct val="0"/>
              </a:spcBef>
              <a:buFontTx/>
              <a:buNone/>
            </a:pPr>
            <a:endParaRPr lang="ar-EG" altLang="ar-EG" sz="1800">
              <a:latin typeface="Arial" panose="020B0604020202020204" pitchFamily="34" charset="0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F2E0EDCF-F6D1-FE90-BACC-6A39134A31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0425" y="1852613"/>
            <a:ext cx="3475038" cy="467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comb/>
    <p:sndAc>
      <p:stSnd>
        <p:snd r:embed="rId3" name="newemai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ربع نص 8">
            <a:extLst>
              <a:ext uri="{FF2B5EF4-FFF2-40B4-BE49-F238E27FC236}">
                <a16:creationId xmlns:a16="http://schemas.microsoft.com/office/drawing/2014/main" id="{1459DA97-24DF-EFFE-5E12-22FCD2FA7441}"/>
              </a:ext>
            </a:extLst>
          </p:cNvPr>
          <p:cNvSpPr txBox="1"/>
          <p:nvPr/>
        </p:nvSpPr>
        <p:spPr>
          <a:xfrm>
            <a:off x="3059906" y="955675"/>
            <a:ext cx="4897438" cy="6477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>
            <a:spAutoFit/>
          </a:bodyPr>
          <a:lstStyle/>
          <a:p>
            <a:pPr algn="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600" b="1" cap="small" dirty="0"/>
              <a:t>15) 5س</a:t>
            </a:r>
            <a:r>
              <a:rPr lang="ar-EG" sz="3600" b="1" baseline="30000" dirty="0"/>
              <a:t>2</a:t>
            </a:r>
            <a:r>
              <a:rPr lang="ar-EG" sz="3600" b="1" cap="small" dirty="0"/>
              <a:t> + 21س = -18 </a:t>
            </a:r>
            <a:endParaRPr lang="ar-SA" sz="2800" b="1" baseline="-25000" dirty="0">
              <a:solidFill>
                <a:srgbClr val="CC0066"/>
              </a:solidFill>
            </a:endParaRPr>
          </a:p>
        </p:txBody>
      </p:sp>
      <p:sp>
        <p:nvSpPr>
          <p:cNvPr id="43013" name="Rectangle 2">
            <a:extLst>
              <a:ext uri="{FF2B5EF4-FFF2-40B4-BE49-F238E27FC236}">
                <a16:creationId xmlns:a16="http://schemas.microsoft.com/office/drawing/2014/main" id="{AA3F1AD3-40D1-DB43-255C-6A9CC0BD2A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>
              <a:spcBef>
                <a:spcPct val="0"/>
              </a:spcBef>
              <a:buFontTx/>
              <a:buNone/>
            </a:pPr>
            <a:endParaRPr lang="ar-EG" altLang="ar-EG" sz="1800">
              <a:latin typeface="Arial" panose="020B0604020202020204" pitchFamily="34" charset="0"/>
            </a:endParaRPr>
          </a:p>
        </p:txBody>
      </p:sp>
      <p:sp>
        <p:nvSpPr>
          <p:cNvPr id="43014" name="Rectangle 2">
            <a:extLst>
              <a:ext uri="{FF2B5EF4-FFF2-40B4-BE49-F238E27FC236}">
                <a16:creationId xmlns:a16="http://schemas.microsoft.com/office/drawing/2014/main" id="{E27C06F4-9E26-8424-B221-0E23CB83DE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>
              <a:spcBef>
                <a:spcPct val="0"/>
              </a:spcBef>
              <a:buFontTx/>
              <a:buNone/>
            </a:pPr>
            <a:endParaRPr lang="ar-EG" altLang="ar-EG" sz="1800">
              <a:latin typeface="Arial" panose="020B0604020202020204" pitchFamily="34" charset="0"/>
            </a:endParaRPr>
          </a:p>
        </p:txBody>
      </p:sp>
      <p:sp>
        <p:nvSpPr>
          <p:cNvPr id="43015" name="Rectangle 2">
            <a:extLst>
              <a:ext uri="{FF2B5EF4-FFF2-40B4-BE49-F238E27FC236}">
                <a16:creationId xmlns:a16="http://schemas.microsoft.com/office/drawing/2014/main" id="{044A416F-2075-5E59-E9C9-44769419B3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>
              <a:spcBef>
                <a:spcPct val="0"/>
              </a:spcBef>
              <a:buFontTx/>
              <a:buNone/>
            </a:pPr>
            <a:endParaRPr lang="ar-EG" altLang="ar-EG" sz="1800">
              <a:latin typeface="Arial" panose="020B0604020202020204" pitchFamily="34" charset="0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A304EB04-C59E-C893-CBF5-4ED6E72E6B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7063" y="1989138"/>
            <a:ext cx="3694112" cy="439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comb/>
    <p:sndAc>
      <p:stSnd>
        <p:snd r:embed="rId3" name="newemai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1436</TotalTime>
  <Words>1240</Words>
  <Application>Microsoft Macintosh PowerPoint</Application>
  <PresentationFormat>عرض على الشاشة (4:3)</PresentationFormat>
  <Paragraphs>169</Paragraphs>
  <Slides>69</Slides>
  <Notes>15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4</vt:i4>
      </vt:variant>
      <vt:variant>
        <vt:lpstr>عناوين الشرائح</vt:lpstr>
      </vt:variant>
      <vt:variant>
        <vt:i4>69</vt:i4>
      </vt:variant>
    </vt:vector>
  </HeadingPairs>
  <TitlesOfParts>
    <vt:vector size="76" baseType="lpstr">
      <vt:lpstr>Arial</vt:lpstr>
      <vt:lpstr>Calibri</vt:lpstr>
      <vt:lpstr>Times New Roman</vt:lpstr>
      <vt:lpstr>سمة Office</vt:lpstr>
      <vt:lpstr>4_Office Theme</vt:lpstr>
      <vt:lpstr>1_سمة Office</vt:lpstr>
      <vt:lpstr>5_Office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رياضة 3 متوسط - الفصل الثامن</dc:title>
  <dc:subject>تابع (8-4) حل المعادلات التربيعية باستعمال القانون العام</dc:subject>
  <dc:creator>Eman Adel</dc:creator>
  <cp:lastModifiedBy>Mahmood Bayoumi</cp:lastModifiedBy>
  <cp:revision>14</cp:revision>
  <dcterms:modified xsi:type="dcterms:W3CDTF">2026-03-27T10:56:07Z</dcterms:modified>
</cp:coreProperties>
</file>