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308" r:id="rId2"/>
    <p:sldId id="307" r:id="rId3"/>
    <p:sldId id="306" r:id="rId4"/>
    <p:sldId id="305" r:id="rId5"/>
    <p:sldId id="311" r:id="rId6"/>
    <p:sldId id="310" r:id="rId7"/>
    <p:sldId id="304" r:id="rId8"/>
    <p:sldId id="303" r:id="rId9"/>
    <p:sldId id="315" r:id="rId10"/>
    <p:sldId id="314" r:id="rId11"/>
    <p:sldId id="317" r:id="rId12"/>
    <p:sldId id="318" r:id="rId1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CC"/>
    <a:srgbClr val="35939D"/>
    <a:srgbClr val="E6E6E6"/>
    <a:srgbClr val="006600"/>
    <a:srgbClr val="ECD3DC"/>
    <a:srgbClr val="E62B5F"/>
    <a:srgbClr val="464C4D"/>
    <a:srgbClr val="E3A06B"/>
    <a:srgbClr val="FFA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 varScale="1">
        <p:scale>
          <a:sx n="75" d="100"/>
          <a:sy n="75" d="100"/>
        </p:scale>
        <p:origin x="2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57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164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788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127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487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915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221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754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967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04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451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30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74850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0A7887-FB17-47CD-9EBE-42C81F666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582" y="521192"/>
            <a:ext cx="8753475" cy="1272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C9FF58-1ECE-4B78-A3E0-41896DA01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135" y="1940560"/>
            <a:ext cx="2228850" cy="45339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F0534D-A5C5-4326-91F7-08263FCB5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158" y="2125030"/>
            <a:ext cx="4686300" cy="962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2437579-23AE-4897-BF5D-47BE1739D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606" y="3556006"/>
            <a:ext cx="8392529" cy="2152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1068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7652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6C37D1-8820-43AC-AB0F-E2A81A75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81256"/>
          <a:stretch/>
        </p:blipFill>
        <p:spPr>
          <a:xfrm>
            <a:off x="1915160" y="456289"/>
            <a:ext cx="9601200" cy="664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E398C6-7605-449F-AD7C-F9AD7A9206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5982" t="4899" b="66294"/>
          <a:stretch/>
        </p:blipFill>
        <p:spPr>
          <a:xfrm>
            <a:off x="4889976" y="4451616"/>
            <a:ext cx="6626384" cy="471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A6C37D1-8820-43AC-AB0F-E2A81A75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5728" r="16824" b="67874"/>
          <a:stretch/>
        </p:blipFill>
        <p:spPr>
          <a:xfrm>
            <a:off x="3530436" y="1091382"/>
            <a:ext cx="7985924" cy="580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A6C37D1-8820-43AC-AB0F-E2A81A75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35148" t="31847" r="28497"/>
          <a:stretch/>
        </p:blipFill>
        <p:spPr>
          <a:xfrm>
            <a:off x="7835752" y="1824795"/>
            <a:ext cx="3490451" cy="2411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A6C37D1-8820-43AC-AB0F-E2A81A75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29901" r="78780"/>
          <a:stretch/>
        </p:blipFill>
        <p:spPr>
          <a:xfrm>
            <a:off x="2121637" y="1918258"/>
            <a:ext cx="2037408" cy="2480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3E398C6-7605-449F-AD7C-F9AD7A9206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l="44532" t="33706" r="11868"/>
          <a:stretch/>
        </p:blipFill>
        <p:spPr>
          <a:xfrm>
            <a:off x="6882582" y="5173447"/>
            <a:ext cx="4513006" cy="1086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3E398C6-7605-449F-AD7C-F9AD7A9206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t="33706" r="56893"/>
          <a:stretch/>
        </p:blipFill>
        <p:spPr>
          <a:xfrm>
            <a:off x="1162173" y="5195661"/>
            <a:ext cx="4461879" cy="1086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62695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9746" y="15465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0E8D616-0CB3-4202-B9A2-9BA4705F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b="51128"/>
          <a:stretch/>
        </p:blipFill>
        <p:spPr>
          <a:xfrm>
            <a:off x="846230" y="396731"/>
            <a:ext cx="10645140" cy="642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0E8D616-0CB3-4202-B9A2-9BA4705F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3624" t="52782" r="43387" b="2571"/>
          <a:stretch/>
        </p:blipFill>
        <p:spPr>
          <a:xfrm>
            <a:off x="8938517" y="1171256"/>
            <a:ext cx="2447238" cy="586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E8D616-0CB3-4202-B9A2-9BA4705F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2548" r="70695" b="6924"/>
          <a:stretch/>
        </p:blipFill>
        <p:spPr>
          <a:xfrm>
            <a:off x="846230" y="1254998"/>
            <a:ext cx="3119595" cy="532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E8D616-0CB3-4202-B9A2-9BA4705F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2699" t="51649" r="15309"/>
          <a:stretch/>
        </p:blipFill>
        <p:spPr>
          <a:xfrm>
            <a:off x="5219272" y="3863084"/>
            <a:ext cx="2341072" cy="635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9504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9746" y="12078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58604"/>
              </p:ext>
            </p:extLst>
          </p:nvPr>
        </p:nvGraphicFramePr>
        <p:xfrm>
          <a:off x="8325154" y="277090"/>
          <a:ext cx="291473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4732">
                  <a:extLst>
                    <a:ext uri="{9D8B030D-6E8A-4147-A177-3AD203B41FA5}">
                      <a16:colId xmlns:a16="http://schemas.microsoft.com/office/drawing/2014/main" val="3208549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من نافس 1445 هـ</a:t>
                      </a:r>
                      <a:endParaRPr lang="ar-SA" sz="2400" dirty="0">
                        <a:solidFill>
                          <a:srgbClr val="FF0000"/>
                        </a:solidFill>
                        <a:latin typeface="A Jannat LT" panose="01000000000000000000" pitchFamily="2" charset="-78"/>
                        <a:cs typeface="A Jannat LT" panose="01000000000000000000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50199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051" t="6400" r="1186" b="4711"/>
          <a:stretch/>
        </p:blipFill>
        <p:spPr>
          <a:xfrm>
            <a:off x="651934" y="890594"/>
            <a:ext cx="10905066" cy="14885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2087" t="6989" r="1516"/>
          <a:stretch/>
        </p:blipFill>
        <p:spPr>
          <a:xfrm>
            <a:off x="1278466" y="3946637"/>
            <a:ext cx="10219267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84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56864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05E8F0D-9147-46C9-949B-AC8E3E39C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9299" t="5403" b="47271"/>
          <a:stretch/>
        </p:blipFill>
        <p:spPr>
          <a:xfrm>
            <a:off x="6096000" y="487680"/>
            <a:ext cx="5417502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476EE32-FC48-41F3-8F00-E66F2B8AF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8" t="24334" r="59108" b="9045"/>
          <a:stretch/>
        </p:blipFill>
        <p:spPr>
          <a:xfrm>
            <a:off x="688256" y="399189"/>
            <a:ext cx="3165987" cy="18592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EC97C4-F69E-4835-AC86-6D6E169E015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7232" y="2904122"/>
            <a:ext cx="8315325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68990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160752" y="148670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7029" b="33724"/>
          <a:stretch/>
        </p:blipFill>
        <p:spPr>
          <a:xfrm>
            <a:off x="9085006" y="454896"/>
            <a:ext cx="2540256" cy="26324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2433" t="181" r="23504" b="81748"/>
          <a:stretch/>
        </p:blipFill>
        <p:spPr>
          <a:xfrm>
            <a:off x="835742" y="462115"/>
            <a:ext cx="8190272" cy="71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 l="28572" t="19523" r="24216" b="55722"/>
          <a:stretch/>
        </p:blipFill>
        <p:spPr>
          <a:xfrm>
            <a:off x="3667432" y="1279499"/>
            <a:ext cx="5220929" cy="983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l="56224" t="42512" r="25905"/>
          <a:stretch/>
        </p:blipFill>
        <p:spPr>
          <a:xfrm>
            <a:off x="6761730" y="2458063"/>
            <a:ext cx="1976284" cy="22833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l="23860" t="42760" r="58891"/>
          <a:stretch/>
        </p:blipFill>
        <p:spPr>
          <a:xfrm>
            <a:off x="2507512" y="2540486"/>
            <a:ext cx="1907458" cy="22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438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57315"/>
            <a:ext cx="11732844" cy="6647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A6A7F9-B113-4D2B-84A4-5DC9624DE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4380" t="3643" b="83620"/>
          <a:stretch/>
        </p:blipFill>
        <p:spPr>
          <a:xfrm>
            <a:off x="9458632" y="403123"/>
            <a:ext cx="1938029" cy="5112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DC8E6A-229F-4381-8122-3FDD13698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8789" r="34514"/>
          <a:stretch/>
        </p:blipFill>
        <p:spPr>
          <a:xfrm>
            <a:off x="2267585" y="983226"/>
            <a:ext cx="1409680" cy="208509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83" y="4189617"/>
            <a:ext cx="10720234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A6A7F9-B113-4D2B-84A4-5DC9624DE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7431" t="17519" r="10390"/>
          <a:stretch/>
        </p:blipFill>
        <p:spPr>
          <a:xfrm>
            <a:off x="7374193" y="1036538"/>
            <a:ext cx="1337187" cy="22783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0424DFF-C687-47F7-8D15-8764E43A63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 l="28572" t="33848" r="24216" b="55722"/>
          <a:stretch/>
        </p:blipFill>
        <p:spPr>
          <a:xfrm>
            <a:off x="4080387" y="422133"/>
            <a:ext cx="5220929" cy="414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12346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59AA48F-2072-44B4-B94F-3A526FD6D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1" t="20773" r="4120" b="29874"/>
          <a:stretch/>
        </p:blipFill>
        <p:spPr>
          <a:xfrm>
            <a:off x="9163665" y="2930013"/>
            <a:ext cx="2359741" cy="22417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C892A7D-0369-48B7-B766-58A32925B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9832"/>
          <a:stretch/>
        </p:blipFill>
        <p:spPr>
          <a:xfrm>
            <a:off x="3065247" y="422641"/>
            <a:ext cx="8591550" cy="135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9AA48F-2072-44B4-B94F-3A526FD6D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" r="26118" b="90483"/>
          <a:stretch/>
        </p:blipFill>
        <p:spPr>
          <a:xfrm>
            <a:off x="2698298" y="1907767"/>
            <a:ext cx="8618631" cy="6191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59AA48F-2072-44B4-B94F-3A526FD6D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8" t="9084" r="25023" b="18402"/>
          <a:stretch/>
        </p:blipFill>
        <p:spPr>
          <a:xfrm>
            <a:off x="688258" y="2546556"/>
            <a:ext cx="8534400" cy="30774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59AA48F-2072-44B4-B94F-3A526FD6D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99" t="82248" r="23843"/>
          <a:stretch/>
        </p:blipFill>
        <p:spPr>
          <a:xfrm>
            <a:off x="875071" y="5722373"/>
            <a:ext cx="8347587" cy="8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48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45353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48FA67-56CA-4C7B-8811-136927D3D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68227" t="11544" r="3531" b="51591"/>
          <a:stretch/>
        </p:blipFill>
        <p:spPr>
          <a:xfrm>
            <a:off x="741680" y="711200"/>
            <a:ext cx="2550160" cy="20015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9172D1-6B2E-4F5D-A6D5-0D6B622B8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9209"/>
          <a:stretch/>
        </p:blipFill>
        <p:spPr>
          <a:xfrm>
            <a:off x="6096000" y="472269"/>
            <a:ext cx="5429250" cy="668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1AE846-3FD4-469A-98A5-B26C8CA211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91840" y="3008671"/>
            <a:ext cx="2266950" cy="514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89172D1-6B2E-4F5D-A6D5-0D6B622B8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0791" b="29802"/>
          <a:stretch/>
        </p:blipFill>
        <p:spPr>
          <a:xfrm>
            <a:off x="5977090" y="1592825"/>
            <a:ext cx="5429250" cy="4817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89172D1-6B2E-4F5D-A6D5-0D6B622B8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8353" t="72543"/>
          <a:stretch/>
        </p:blipFill>
        <p:spPr>
          <a:xfrm>
            <a:off x="8691715" y="3008671"/>
            <a:ext cx="2804037" cy="449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39623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b="70289"/>
          <a:stretch/>
        </p:blipFill>
        <p:spPr>
          <a:xfrm>
            <a:off x="4279900" y="403225"/>
            <a:ext cx="7086600" cy="560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E9A27A-223D-4958-8D86-7CAEB836C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3688"/>
          <a:stretch/>
        </p:blipFill>
        <p:spPr>
          <a:xfrm>
            <a:off x="2127250" y="3704590"/>
            <a:ext cx="9239250" cy="582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1313" b="39492"/>
          <a:stretch/>
        </p:blipFill>
        <p:spPr>
          <a:xfrm>
            <a:off x="4191410" y="1150931"/>
            <a:ext cx="7086600" cy="550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68314" r="60082" b="-1"/>
          <a:stretch/>
        </p:blipFill>
        <p:spPr>
          <a:xfrm>
            <a:off x="1753011" y="1951443"/>
            <a:ext cx="2828822" cy="597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60313" t="62532" b="5666"/>
          <a:stretch/>
        </p:blipFill>
        <p:spPr>
          <a:xfrm>
            <a:off x="8632723" y="1941897"/>
            <a:ext cx="2812436" cy="599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59758" t="65660"/>
          <a:stretch/>
        </p:blipFill>
        <p:spPr>
          <a:xfrm>
            <a:off x="8426246" y="4493041"/>
            <a:ext cx="2851764" cy="647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74378C0-9D2D-4C35-BB55-BB0501B7F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t="65203" r="61099"/>
          <a:stretch/>
        </p:blipFill>
        <p:spPr>
          <a:xfrm>
            <a:off x="1284340" y="4493041"/>
            <a:ext cx="2756719" cy="656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03895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30F8A2-5ACA-49FD-BFC9-90171BADB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8846" b="83212"/>
          <a:stretch/>
        </p:blipFill>
        <p:spPr>
          <a:xfrm>
            <a:off x="4196080" y="546305"/>
            <a:ext cx="7245032" cy="849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E17530C-7D7C-4C40-8270-7F99C37AA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69329" t="66689" b="21453"/>
          <a:stretch/>
        </p:blipFill>
        <p:spPr>
          <a:xfrm>
            <a:off x="8318090" y="3175820"/>
            <a:ext cx="3123022" cy="599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30F8A2-5ACA-49FD-BFC9-90171BADB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8846" t="16584" b="71996"/>
          <a:stretch/>
        </p:blipFill>
        <p:spPr>
          <a:xfrm>
            <a:off x="4196080" y="1514740"/>
            <a:ext cx="7245032" cy="577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E17530C-7D7C-4C40-8270-7F99C37AA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45188" t="76254" b="11888"/>
          <a:stretch/>
        </p:blipFill>
        <p:spPr>
          <a:xfrm>
            <a:off x="2644877" y="3129115"/>
            <a:ext cx="5581086" cy="599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E17530C-7D7C-4C40-8270-7F99C37AA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7880" t="87902"/>
          <a:stretch/>
        </p:blipFill>
        <p:spPr>
          <a:xfrm>
            <a:off x="7993626" y="4571082"/>
            <a:ext cx="3270505" cy="611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17530C-7D7C-4C40-8270-7F99C37AA1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720" t="87513" r="44414" b="45"/>
          <a:stretch/>
        </p:blipFill>
        <p:spPr>
          <a:xfrm>
            <a:off x="1848465" y="4446173"/>
            <a:ext cx="3244646" cy="655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97693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56864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752353-96B3-46AA-A265-2D52B081E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2850" t="10771"/>
          <a:stretch/>
        </p:blipFill>
        <p:spPr>
          <a:xfrm>
            <a:off x="1521306" y="1190606"/>
            <a:ext cx="9901228" cy="3841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8752353-96B3-46AA-A265-2D52B081E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b="88363"/>
          <a:stretch/>
        </p:blipFill>
        <p:spPr>
          <a:xfrm>
            <a:off x="1230784" y="423237"/>
            <a:ext cx="10191750" cy="50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837150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17</Words>
  <Application>Microsoft Office PowerPoint</Application>
  <PresentationFormat>شاشة عريضة</PresentationFormat>
  <Paragraphs>13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 Jannat LT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73</cp:revision>
  <dcterms:created xsi:type="dcterms:W3CDTF">2021-01-01T21:21:29Z</dcterms:created>
  <dcterms:modified xsi:type="dcterms:W3CDTF">2024-09-01T05:29:54Z</dcterms:modified>
</cp:coreProperties>
</file>