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7"/>
  </p:notesMasterIdLst>
  <p:sldIdLst>
    <p:sldId id="326" r:id="rId2"/>
    <p:sldId id="373" r:id="rId3"/>
    <p:sldId id="375" r:id="rId4"/>
    <p:sldId id="377" r:id="rId5"/>
    <p:sldId id="376" r:id="rId6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17/03/1447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85736" y="20133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932" y="493184"/>
            <a:ext cx="10896599" cy="1181100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932" y="1572683"/>
            <a:ext cx="10896599" cy="49212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85736" y="20133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933" y="436033"/>
            <a:ext cx="11137371" cy="605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912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85736" y="20133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00" y="331594"/>
            <a:ext cx="11372850" cy="611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84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85736" y="20133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33" y="524934"/>
            <a:ext cx="111506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1224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85736" y="20133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b="697"/>
          <a:stretch/>
        </p:blipFill>
        <p:spPr>
          <a:xfrm>
            <a:off x="589306" y="373062"/>
            <a:ext cx="10925704" cy="391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84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5151</TotalTime>
  <Words>0</Words>
  <Application>Microsoft Office PowerPoint</Application>
  <PresentationFormat>شاشة عريضة</PresentationFormat>
  <Paragraphs>0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Tahoma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115</cp:revision>
  <cp:lastPrinted>2021-04-05T13:38:13Z</cp:lastPrinted>
  <dcterms:created xsi:type="dcterms:W3CDTF">2021-01-01T21:21:29Z</dcterms:created>
  <dcterms:modified xsi:type="dcterms:W3CDTF">2025-09-09T16:30:31Z</dcterms:modified>
</cp:coreProperties>
</file>