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92" r:id="rId2"/>
    <p:sldId id="313" r:id="rId3"/>
    <p:sldId id="317" r:id="rId4"/>
    <p:sldId id="316" r:id="rId5"/>
    <p:sldId id="318" r:id="rId6"/>
    <p:sldId id="315" r:id="rId7"/>
    <p:sldId id="314" r:id="rId8"/>
    <p:sldId id="312" r:id="rId9"/>
    <p:sldId id="319" r:id="rId10"/>
    <p:sldId id="322" r:id="rId11"/>
    <p:sldId id="320" r:id="rId12"/>
    <p:sldId id="321" r:id="rId13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39D"/>
    <a:srgbClr val="E6E6E6"/>
    <a:srgbClr val="006600"/>
    <a:srgbClr val="ECD3DC"/>
    <a:srgbClr val="E62B5F"/>
    <a:srgbClr val="464C4D"/>
    <a:srgbClr val="E3A06B"/>
    <a:srgbClr val="FFADC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301" autoAdjust="0"/>
  </p:normalViewPr>
  <p:slideViewPr>
    <p:cSldViewPr snapToGrid="0" showGuides="1">
      <p:cViewPr varScale="1">
        <p:scale>
          <a:sx n="65" d="100"/>
          <a:sy n="65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1" y="0"/>
            <a:ext cx="2971800" cy="458788"/>
          </a:xfrm>
          <a:prstGeom prst="rect">
            <a:avLst/>
          </a:prstGeom>
        </p:spPr>
        <p:txBody>
          <a:bodyPr vert="horz" lIns="91436" tIns="45719" rIns="91436" bIns="45719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36" tIns="45719" rIns="91436" bIns="45719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6" tIns="45719" rIns="91436" bIns="45719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1" y="8685214"/>
            <a:ext cx="2971800" cy="458787"/>
          </a:xfrm>
          <a:prstGeom prst="rect">
            <a:avLst/>
          </a:prstGeom>
        </p:spPr>
        <p:txBody>
          <a:bodyPr vert="horz" lIns="91436" tIns="45719" rIns="91436" bIns="45719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4"/>
            <a:ext cx="2971800" cy="458787"/>
          </a:xfrm>
          <a:prstGeom prst="rect">
            <a:avLst/>
          </a:prstGeom>
        </p:spPr>
        <p:txBody>
          <a:bodyPr vert="horz" lIns="91436" tIns="45719" rIns="91436" bIns="45719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094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647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769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978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191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838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154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pPr/>
              <a:t>03/01/1446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37200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51572B7-0645-49A0-AB1F-6C85640ED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183"/>
          <a:stretch/>
        </p:blipFill>
        <p:spPr>
          <a:xfrm>
            <a:off x="3174283" y="334297"/>
            <a:ext cx="8334375" cy="855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45" y="1315272"/>
            <a:ext cx="10550013" cy="20350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DA22E88-B723-4766-94F4-80B837EBE2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239" t="30560" r="7283"/>
          <a:stretch/>
        </p:blipFill>
        <p:spPr>
          <a:xfrm>
            <a:off x="3416711" y="3350343"/>
            <a:ext cx="8091947" cy="297401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69C27C-E845-4793-A634-44D5597C29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708" y="3350343"/>
            <a:ext cx="2314575" cy="303847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16189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354EE01-804E-4984-B798-2673F18B3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1708" r="9467" b="3670"/>
          <a:stretch/>
        </p:blipFill>
        <p:spPr>
          <a:xfrm>
            <a:off x="1737983" y="4296697"/>
            <a:ext cx="9606321" cy="5112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1AA1E94-4DE5-4983-AC32-19D100D34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488" y="281824"/>
            <a:ext cx="7353300" cy="8763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354EE01-804E-4984-B798-2673F18B3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9895" b="71619"/>
          <a:stretch/>
        </p:blipFill>
        <p:spPr>
          <a:xfrm>
            <a:off x="1767481" y="1251380"/>
            <a:ext cx="9560919" cy="58931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354EE01-804E-4984-B798-2673F18B3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4779" r="9339" b="29763"/>
          <a:stretch/>
        </p:blipFill>
        <p:spPr>
          <a:xfrm>
            <a:off x="1737983" y="1867322"/>
            <a:ext cx="9619913" cy="9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354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16189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E6502D6-F143-4EE4-AFF4-CBA9CC7FA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85" b="59084"/>
          <a:stretch/>
        </p:blipFill>
        <p:spPr>
          <a:xfrm>
            <a:off x="587373" y="432619"/>
            <a:ext cx="10871201" cy="7163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E6502D6-F143-4EE4-AFF4-CBA9CC7FA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40761" r="13468" b="31586"/>
          <a:stretch/>
        </p:blipFill>
        <p:spPr>
          <a:xfrm>
            <a:off x="2051457" y="1027924"/>
            <a:ext cx="9407117" cy="5452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E6502D6-F143-4EE4-AFF4-CBA9CC7FA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0912" t="71383" r="27252" b="691"/>
          <a:stretch/>
        </p:blipFill>
        <p:spPr>
          <a:xfrm>
            <a:off x="7570838" y="1712821"/>
            <a:ext cx="3460955" cy="5407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499" y="2744274"/>
            <a:ext cx="105060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160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206478" y="149267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45" y="928580"/>
            <a:ext cx="10579509" cy="2105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329" y="318980"/>
            <a:ext cx="10763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406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09913" y="137197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92" y="435075"/>
            <a:ext cx="10737211" cy="5474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8BBA9F1-9A19-4B37-85B6-B0A23A8D7D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3" t="61670" r="71243" b="4156"/>
          <a:stretch/>
        </p:blipFill>
        <p:spPr>
          <a:xfrm>
            <a:off x="924230" y="589934"/>
            <a:ext cx="2271252" cy="19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2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47032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879AEC1-341E-4BB4-8AEF-319DDF6C9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77267" b="23761"/>
          <a:stretch/>
        </p:blipFill>
        <p:spPr>
          <a:xfrm>
            <a:off x="9124335" y="346102"/>
            <a:ext cx="2524740" cy="41275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879AEC1-341E-4BB4-8AEF-319DDF6C9D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7429" t="2107" r="22290" b="85906"/>
          <a:stretch/>
        </p:blipFill>
        <p:spPr>
          <a:xfrm>
            <a:off x="4552335" y="505337"/>
            <a:ext cx="4473678" cy="64892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879AEC1-341E-4BB4-8AEF-319DDF6C9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t="18270" r="23795" b="19257"/>
          <a:stretch/>
        </p:blipFill>
        <p:spPr>
          <a:xfrm>
            <a:off x="660912" y="1154266"/>
            <a:ext cx="8463423" cy="3382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79AEC1-341E-4BB4-8AEF-319DDF6C9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2814" t="81107" r="21671"/>
          <a:stretch/>
        </p:blipFill>
        <p:spPr>
          <a:xfrm>
            <a:off x="904566" y="4674051"/>
            <a:ext cx="8386917" cy="1022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82895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2736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350C3B5-72D1-446F-8738-0B5D97513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75333" t="1533" r="3084"/>
          <a:stretch/>
        </p:blipFill>
        <p:spPr>
          <a:xfrm>
            <a:off x="9093856" y="293501"/>
            <a:ext cx="2631440" cy="32524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79E0BFE-6802-4CAE-956A-6276E029A8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752" r="26581" b="80342"/>
          <a:stretch/>
        </p:blipFill>
        <p:spPr>
          <a:xfrm>
            <a:off x="467360" y="293501"/>
            <a:ext cx="8493760" cy="689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1AF4777-353D-4295-8260-096EE254BB2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94602" y="4749702"/>
            <a:ext cx="3629025" cy="6191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6430" y="1707486"/>
            <a:ext cx="2400300" cy="31146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/>
          <a:srcRect l="4910" t="2589" b="-1"/>
          <a:stretch/>
        </p:blipFill>
        <p:spPr>
          <a:xfrm>
            <a:off x="4454503" y="1741031"/>
            <a:ext cx="1907213" cy="3008671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750" y="1707486"/>
            <a:ext cx="3863753" cy="2962275"/>
          </a:xfrm>
          <a:prstGeom prst="rect">
            <a:avLst/>
          </a:prstGeom>
        </p:spPr>
      </p:pic>
      <p:pic>
        <p:nvPicPr>
          <p:cNvPr id="2049" name="صورة 2048"/>
          <p:cNvPicPr>
            <a:picLocks noChangeAspect="1"/>
          </p:cNvPicPr>
          <p:nvPr/>
        </p:nvPicPr>
        <p:blipFill rotWithShape="1">
          <a:blip r:embed="rId11"/>
          <a:srcRect t="15018"/>
          <a:stretch/>
        </p:blipFill>
        <p:spPr>
          <a:xfrm>
            <a:off x="467359" y="5633884"/>
            <a:ext cx="11045907" cy="58280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79E0BFE-6802-4CAE-956A-6276E029A8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833" t="21619" r="26500" b="59700"/>
          <a:stretch/>
        </p:blipFill>
        <p:spPr>
          <a:xfrm>
            <a:off x="467360" y="1022556"/>
            <a:ext cx="8493760" cy="655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06968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27367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BC707F7-675A-4BEE-B975-8FCF000BD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305" t="-35" b="68227"/>
          <a:stretch/>
        </p:blipFill>
        <p:spPr>
          <a:xfrm>
            <a:off x="9694606" y="442450"/>
            <a:ext cx="1856902" cy="521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575" y="5351532"/>
            <a:ext cx="10923934" cy="1104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BC707F7-675A-4BEE-B975-8FCF000BD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31773" b="35819"/>
          <a:stretch/>
        </p:blipFill>
        <p:spPr>
          <a:xfrm>
            <a:off x="816077" y="412956"/>
            <a:ext cx="8784048" cy="530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BC707F7-675A-4BEE-B975-8FCF000BD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65753"/>
          <a:stretch/>
        </p:blipFill>
        <p:spPr>
          <a:xfrm>
            <a:off x="2401977" y="3913237"/>
            <a:ext cx="8972550" cy="561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8"/>
          <a:srcRect b="3731"/>
          <a:stretch/>
        </p:blipFill>
        <p:spPr>
          <a:xfrm>
            <a:off x="9106842" y="1022556"/>
            <a:ext cx="2159564" cy="266454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9"/>
          <a:srcRect l="4910" t="2589" b="-1"/>
          <a:stretch/>
        </p:blipFill>
        <p:spPr>
          <a:xfrm>
            <a:off x="5810865" y="1130656"/>
            <a:ext cx="1720645" cy="272358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57" y="1064341"/>
            <a:ext cx="3863753" cy="271124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1"/>
          <a:srcRect t="9111"/>
          <a:stretch/>
        </p:blipFill>
        <p:spPr>
          <a:xfrm>
            <a:off x="627575" y="4630993"/>
            <a:ext cx="10746952" cy="6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77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39410" y="115075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FAE54C3-2393-480F-81E7-0F81A417D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68530"/>
          <a:stretch/>
        </p:blipFill>
        <p:spPr>
          <a:xfrm>
            <a:off x="1608835" y="442595"/>
            <a:ext cx="9953625" cy="914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C04584-118E-4CF8-A67A-66A2213029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1271" t="-56" b="81441"/>
          <a:stretch/>
        </p:blipFill>
        <p:spPr>
          <a:xfrm>
            <a:off x="9454861" y="4499440"/>
            <a:ext cx="1970221" cy="43261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FAE54C3-2393-480F-81E7-0F81A417D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33673" b="41959"/>
          <a:stretch/>
        </p:blipFill>
        <p:spPr>
          <a:xfrm>
            <a:off x="1583383" y="1425677"/>
            <a:ext cx="9953625" cy="707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FAE54C3-2393-480F-81E7-0F81A417D0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t="57102" r="3724" b="20643"/>
          <a:stretch/>
        </p:blipFill>
        <p:spPr>
          <a:xfrm>
            <a:off x="1749080" y="2204080"/>
            <a:ext cx="9582902" cy="64653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FAE54C3-2393-480F-81E7-0F81A417D0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7671" r="17937" b="-8"/>
          <a:stretch/>
        </p:blipFill>
        <p:spPr>
          <a:xfrm>
            <a:off x="3163738" y="2890136"/>
            <a:ext cx="8168244" cy="64892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4C04584-118E-4CF8-A67A-66A2213029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t="18851" b="59291"/>
          <a:stretch/>
        </p:blipFill>
        <p:spPr>
          <a:xfrm>
            <a:off x="2596861" y="4486786"/>
            <a:ext cx="6858000" cy="5080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4C04584-118E-4CF8-A67A-66A2213029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42594" r="10414" b="32445"/>
          <a:stretch/>
        </p:blipFill>
        <p:spPr>
          <a:xfrm>
            <a:off x="4966600" y="5053370"/>
            <a:ext cx="6143850" cy="5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518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7484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71" y="489922"/>
            <a:ext cx="11169445" cy="6009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307040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32E733C-9A74-419D-A71D-2128A3256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41"/>
          <a:stretch/>
        </p:blipFill>
        <p:spPr>
          <a:xfrm>
            <a:off x="1704586" y="376416"/>
            <a:ext cx="9641840" cy="73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32E733C-9A74-419D-A71D-2128A3256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t="46073" r="12907" b="28633"/>
          <a:stretch/>
        </p:blipFill>
        <p:spPr>
          <a:xfrm>
            <a:off x="3033251" y="1172777"/>
            <a:ext cx="8397404" cy="547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3848" b="1588"/>
          <a:stretch/>
        </p:blipFill>
        <p:spPr>
          <a:xfrm>
            <a:off x="1096030" y="2692863"/>
            <a:ext cx="10334625" cy="257605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741" t="1" b="2000"/>
          <a:stretch/>
        </p:blipFill>
        <p:spPr>
          <a:xfrm>
            <a:off x="786581" y="5512408"/>
            <a:ext cx="10559845" cy="67208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32E733C-9A74-419D-A71D-2128A3256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2214" r="65889" b="-2633"/>
          <a:stretch/>
        </p:blipFill>
        <p:spPr>
          <a:xfrm>
            <a:off x="7108723" y="1744848"/>
            <a:ext cx="4237704" cy="831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934D041-BE5C-4C2D-BB72-FDF3E26E6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b="77484"/>
          <a:stretch/>
        </p:blipFill>
        <p:spPr>
          <a:xfrm>
            <a:off x="846065" y="1027696"/>
            <a:ext cx="10556240" cy="506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C1FA728-8AA2-4957-AC65-A5C142BBD5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97"/>
          <a:stretch/>
        </p:blipFill>
        <p:spPr>
          <a:xfrm>
            <a:off x="5266014" y="369654"/>
            <a:ext cx="6238875" cy="74350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934D041-BE5C-4C2D-BB72-FDF3E26E6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t="23391" b="49053"/>
          <a:stretch/>
        </p:blipFill>
        <p:spPr>
          <a:xfrm>
            <a:off x="846065" y="1620085"/>
            <a:ext cx="10556240" cy="619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934D041-BE5C-4C2D-BB72-FDF3E26E6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t="52696" r="11706" b="4877"/>
          <a:stretch/>
        </p:blipFill>
        <p:spPr>
          <a:xfrm>
            <a:off x="2081816" y="3961567"/>
            <a:ext cx="9320489" cy="9537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872305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7</Words>
  <Application>Microsoft Office PowerPoint</Application>
  <PresentationFormat>شاشة عريضة</PresentationFormat>
  <Paragraphs>7</Paragraphs>
  <Slides>12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Maher</cp:lastModifiedBy>
  <cp:revision>86</cp:revision>
  <cp:lastPrinted>2022-09-18T20:03:38Z</cp:lastPrinted>
  <dcterms:created xsi:type="dcterms:W3CDTF">2021-01-01T21:21:29Z</dcterms:created>
  <dcterms:modified xsi:type="dcterms:W3CDTF">2024-07-09T05:09:15Z</dcterms:modified>
</cp:coreProperties>
</file>