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4"/>
  </p:notesMasterIdLst>
  <p:sldIdLst>
    <p:sldId id="364" r:id="rId2"/>
    <p:sldId id="340" r:id="rId3"/>
    <p:sldId id="367" r:id="rId4"/>
    <p:sldId id="369" r:id="rId5"/>
    <p:sldId id="368" r:id="rId6"/>
    <p:sldId id="370" r:id="rId7"/>
    <p:sldId id="377" r:id="rId8"/>
    <p:sldId id="374" r:id="rId9"/>
    <p:sldId id="373" r:id="rId10"/>
    <p:sldId id="372" r:id="rId11"/>
    <p:sldId id="375" r:id="rId12"/>
    <p:sldId id="376" r:id="rId13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65" d="100"/>
          <a:sy n="65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6310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4258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1964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02/08/1447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45085"/>
              </p:ext>
            </p:extLst>
          </p:nvPr>
        </p:nvGraphicFramePr>
        <p:xfrm>
          <a:off x="4055611" y="2897208"/>
          <a:ext cx="7487631" cy="3190926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539166">
                <a:tc rowSpan="5"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</a:rPr>
                        <a:t>وصف تطابق مضلعين وتشابههما، واستخدامه في إيجاد القياسات المجهولة، وفي حل مسائل رياضية.</a:t>
                      </a:r>
                      <a:endParaRPr lang="en-US" sz="2000" b="0" dirty="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تطابق مضلعين، ويستخدمه في تحديد المضلعات المتطابقة. وإيجاد القياسات المجهولة.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يميز حالات تطابق مثلثين، ويستخدمها في إثبات تطابق مثلثين.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يصف تشابه مضلعين، ويستخدمه في تحديد المضلعات المتشابهة. وإيجاد القياسات المجهولة.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4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يميز حالات تشابه مثلثين، ويستخدمها في إثبات تشابه مثلثين.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512793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5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itf shaheen pro Light" pitchFamily="50" charset="-78"/>
                        </a:rPr>
                        <a:t>يحل مسائل رياضية تتضمن تطبيقات حياتية على إيجاد الأطوال أو المسافات باستخدام تطابق المضلعات وتشابهها، ويفسر حلها.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33043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321066"/>
              </p:ext>
            </p:extLst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604854"/>
              </p:ext>
            </p:extLst>
          </p:nvPr>
        </p:nvGraphicFramePr>
        <p:xfrm>
          <a:off x="1508034" y="1351056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الأول)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الاشكال  الهندسية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29" y="371968"/>
            <a:ext cx="10825316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2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/>
          <a:srcRect l="2743"/>
          <a:stretch/>
        </p:blipFill>
        <p:spPr>
          <a:xfrm>
            <a:off x="786580" y="496836"/>
            <a:ext cx="1075649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8763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3"/>
          <a:srcRect l="3715"/>
          <a:stretch/>
        </p:blipFill>
        <p:spPr>
          <a:xfrm>
            <a:off x="597930" y="566583"/>
            <a:ext cx="10968623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993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54508" y="1771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026505"/>
              </p:ext>
            </p:extLst>
          </p:nvPr>
        </p:nvGraphicFramePr>
        <p:xfrm>
          <a:off x="758401" y="478767"/>
          <a:ext cx="1072505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725059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الأول</a:t>
                      </a:r>
                      <a:endParaRPr lang="ar-SA" sz="4000" baseline="0" dirty="0" smtClean="0">
                        <a:solidFill>
                          <a:srgbClr val="0000FF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42" y="1292635"/>
            <a:ext cx="1046797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473" y="334175"/>
            <a:ext cx="105537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165" y="391754"/>
            <a:ext cx="1053465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11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159" y="341978"/>
            <a:ext cx="105346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67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817" y="514195"/>
            <a:ext cx="1061085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5105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624012"/>
              </p:ext>
            </p:extLst>
          </p:nvPr>
        </p:nvGraphicFramePr>
        <p:xfrm>
          <a:off x="4055611" y="2897208"/>
          <a:ext cx="7487631" cy="3190926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12333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539166">
                <a:tc rowSpan="5">
                  <a:txBody>
                    <a:bodyPr/>
                    <a:lstStyle/>
                    <a:p>
                      <a:pPr rtl="1"/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تسمية مواقع النقاط وتعيينها في المستوى الإحداثي. واستخدامها في إيجاد الميل وكتابة المعادلة. وتمثيلها بيانيا وإيجاد المسافة بين نقطتين وإحداثي نقطة المنتصف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1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itf Simah pro Arabic" pitchFamily="50" charset="-78"/>
                        <a:ea typeface="+mn-ea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يسمى مواقع نقاط في المستوى الإحداثي باستخدام الأزواج المرتبة من الأعداد النسبية، ويعينها</a:t>
                      </a:r>
                      <a:endParaRPr lang="en-US" sz="1600" dirty="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2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يوجد ميل المستقيم من تمثيله البياني وبمعلومية نقطتين تقعان عليه، ويفسره جبريا وبيانيا</a:t>
                      </a:r>
                      <a:endParaRPr lang="en-US" sz="1600" dirty="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39515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kern="1200" dirty="0" smtClean="0">
                          <a:solidFill>
                            <a:srgbClr val="C00000"/>
                          </a:solidFill>
                          <a:effectLst/>
                          <a:latin typeface="itf Simah pro Arabic" pitchFamily="50" charset="-78"/>
                          <a:ea typeface="+mn-ea"/>
                          <a:cs typeface="itf Simah pro Arabic" pitchFamily="50" charset="-78"/>
                          <a:sym typeface="CYCLIC NUMBERS-BLACK" panose="02000000000000000000" pitchFamily="2" charset="2"/>
                        </a:rPr>
                        <a:t>3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يميز معادلة المستقيم، ويكتبها باستخدام صيغة الميل والمقطع وصيغة الميل ونقطة. والصيغة القياسية</a:t>
                      </a:r>
                      <a:endParaRPr lang="en-US" sz="160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4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يميز العلاقة بين ميلي مستقيمين متوازيين أو متعامدين ويستخدمها في كتابة معادلة مستقيم يوازي مستقيم معلوم أو يعامده</a:t>
                      </a:r>
                      <a:endParaRPr lang="en-US" sz="160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512793"/>
                  </a:ext>
                </a:extLst>
              </a:tr>
              <a:tr h="469248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rgbClr val="C00000"/>
                          </a:solidFill>
                          <a:latin typeface="itf Simah pro Arabic" pitchFamily="50" charset="-78"/>
                          <a:cs typeface="itf Simah pro Arabic" pitchFamily="50" charset="-78"/>
                        </a:rPr>
                        <a:t>5</a:t>
                      </a:r>
                      <a:endParaRPr lang="ar-SA" sz="2000" dirty="0">
                        <a:solidFill>
                          <a:srgbClr val="C00000"/>
                        </a:solidFill>
                        <a:latin typeface="itf Simah pro Arabic" pitchFamily="50" charset="-78"/>
                        <a:cs typeface="itf Simah pro Arabic" pitchFamily="50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itf Simah pro Arabic" pitchFamily="50" charset="-78"/>
                          <a:ea typeface="Times New Roman" panose="02020603050405020304" pitchFamily="18" charset="0"/>
                          <a:cs typeface="itf Simah pro Arabic" pitchFamily="50" charset="-78"/>
                        </a:rPr>
                        <a:t>يوجد المسافة بين نقطتين في المستوى الإحداثي وإحداثي نقطة المنتصف</a:t>
                      </a:r>
                      <a:endParaRPr lang="en-US" sz="1600" dirty="0">
                        <a:effectLst/>
                        <a:latin typeface="itf Simah pro Arabic" pitchFamily="50" charset="-78"/>
                        <a:ea typeface="Times New Roman" panose="02020603050405020304" pitchFamily="18" charset="0"/>
                        <a:cs typeface="itf Simah pro Arabic" pitchFamily="50" charset="-78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833043"/>
                  </a:ext>
                </a:extLst>
              </a:tr>
            </a:tbl>
          </a:graphicData>
        </a:graphic>
      </p:graphicFrame>
      <p:graphicFrame>
        <p:nvGraphicFramePr>
          <p:cNvPr id="3" name="جدول 2"/>
          <p:cNvGraphicFramePr>
            <a:graphicFrameLocks noGrp="1"/>
          </p:cNvGraphicFramePr>
          <p:nvPr>
            <p:extLst/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25423"/>
              </p:ext>
            </p:extLst>
          </p:nvPr>
        </p:nvGraphicFramePr>
        <p:xfrm>
          <a:off x="1508034" y="1351056"/>
          <a:ext cx="9207863" cy="14918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28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الثاني 1447 هـ (الأسبوع الأول)</a:t>
                      </a:r>
                      <a:endParaRPr lang="ar-SA" sz="28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439341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الإحداثيات والتحويلات الهندسية</a:t>
                      </a:r>
                      <a:endParaRPr lang="ar-SA" sz="1800" b="0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702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09" y="496529"/>
            <a:ext cx="104108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608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51" y="296505"/>
            <a:ext cx="11090787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42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6622</TotalTime>
  <Words>264</Words>
  <Application>Microsoft Office PowerPoint</Application>
  <PresentationFormat>شاشة عريضة</PresentationFormat>
  <Paragraphs>44</Paragraphs>
  <Slides>12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25" baseType="lpstr">
      <vt:lpstr>AL-Mohanad</vt:lpstr>
      <vt:lpstr>Al-QuranAlKareem</vt:lpstr>
      <vt:lpstr>Arial</vt:lpstr>
      <vt:lpstr>Calibri</vt:lpstr>
      <vt:lpstr>Century Gothic</vt:lpstr>
      <vt:lpstr>CYCLIC NUMBERS-BLACK</vt:lpstr>
      <vt:lpstr>itf shaheen pro</vt:lpstr>
      <vt:lpstr>itf shaheen pro Light</vt:lpstr>
      <vt:lpstr>itf Simah pro Arabic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191</cp:revision>
  <cp:lastPrinted>2021-04-05T13:38:13Z</cp:lastPrinted>
  <dcterms:created xsi:type="dcterms:W3CDTF">2021-01-01T21:21:29Z</dcterms:created>
  <dcterms:modified xsi:type="dcterms:W3CDTF">2026-01-20T16:14:28Z</dcterms:modified>
</cp:coreProperties>
</file>