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0" r:id="rId4"/>
    <p:sldId id="264" r:id="rId5"/>
    <p:sldId id="263" r:id="rId6"/>
    <p:sldId id="262" r:id="rId7"/>
    <p:sldId id="261" r:id="rId8"/>
    <p:sldId id="258" r:id="rId9"/>
    <p:sldId id="259" r:id="rId10"/>
    <p:sldId id="265" r:id="rId11"/>
    <p:sldId id="266" r:id="rId1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8" d="100"/>
          <a:sy n="68" d="100"/>
        </p:scale>
        <p:origin x="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6EB480-E155-4008-9B74-B4B6615660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46EB896-C053-4763-84E0-8AD160CBA6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F8D5489-D4AC-4387-8C21-0E359E779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B21BB0-38B7-46EB-8668-B1EB78F9A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DAFEF60-03AB-4DCC-B3C2-FEA11137B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49777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E31F50-D6A5-4AFE-8752-A9244D619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A3DD0E7-D0D1-4988-AC9D-ADDD8B046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30C8731-075A-46F3-9D22-0873300AD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07E042-EC5D-4B19-A349-96D958BBF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68F5B0-8352-471C-AE72-D97BA5572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28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A37A7EDD-A02F-4364-9613-A00CFAC5C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8E409FD-628C-4C3F-B2B4-6624B31A2F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1DCBDE8-4F0A-4D1E-AEFD-0A0A86A61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16D2B9-B9B9-46E6-975E-607F2928E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A488F3C-FCB6-4966-B3AE-9932D27E1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3919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F62D9E-AAAF-496B-BCA9-799260A06E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B0A0B79-6117-4B45-8309-F02880AAB8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90F8C05-0BBF-49CF-9FB8-FBFF46590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479E8B7-1928-4729-BFE0-04C2B41E7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AD6F776-5EA4-4190-BF67-0589A7C30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8520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F0981B-B006-4D64-9FCB-BB0339DD4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8529C8A-2598-424E-B5C9-9ED3D4905A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93E81A-4AD8-4B85-8A6A-6F440D3AB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4D12F27-B6E5-4F2D-A115-239A3E03B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746FBAC-30B3-4F8C-8009-EC5922042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43681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7304E0-F3C1-4789-B3B6-5BD825C52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26397B5-C93D-4D19-8DF3-C3A527F8E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515DFFF6-239B-4A18-B8B4-77458D3CF1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401B11C-8BEA-48C1-BFDA-CD655CE6F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A240898-E049-4392-B6B8-D34FC9F6E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52B986C-B093-4814-B6F0-2A3B1703D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6217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7651F5-0CB6-4A1C-8D69-A4F456D03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1029CEF-0FF8-4B42-99D1-E564DBCFF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E9C52DB-94FE-466F-B5F0-E1D8F5E49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36C0FBC-986A-4EC9-91AC-C54E20196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43E0493-F987-459B-951A-6267548007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70ACFD2-C0C5-457A-AD65-EA0D279D1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26ED4EA-DD77-492F-ACF9-189EC3CF9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1EFDD83-EBA0-49D3-AAB9-431B50CB9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4095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45855F-F9AA-4473-BFFF-3129D06FE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8927BED-0B06-44B3-8C9D-ED4E718C9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24FC0ED0-5BA4-4B6F-B6F9-DA6413BD0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09A1B7BD-0B75-40FA-B55D-7969DFCF15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13597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05354EF-FACB-478E-A32B-4C2E95045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7552EBE4-F310-4089-B500-D0A8E5C8C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84A70084-3ABC-48AD-A8F0-8D2F79AB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89218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48891C7-5804-4C70-9A55-C84418674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F99C5B8-0219-4186-984D-187DD06A89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5A73FF1-CD32-4D6D-AF30-9CF755135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8E458D7-CF19-4B15-8E3B-67E249308B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DD6706E-5A86-4BB6-9CA3-91A3C1C37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3F912D0F-39F8-4FAE-A312-D0ACC55EC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276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203A3D-F296-4FB2-8FFB-0B371B5CD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2BB1AA3-8EF1-435A-8421-93FAF4DC58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6DC20F3-0DD0-4244-877A-DB3BCC10E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9F84C60-FA57-4C19-845D-F9EAF3E9D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42C638E4-0931-4D40-8009-FB7F660DB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4DB1366-B441-4EA3-B699-590D97E7C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5310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D43BB9D-0CEC-4205-B9F0-5164379A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C991BD-7EDA-4EF1-B04E-E382E8614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F683A1-AD49-4B29-BAC8-236D2A6B69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266AE-29A3-4D39-A63D-46C57D9161AD}" type="datetimeFigureOut">
              <a:rPr lang="ar-SA" smtClean="0"/>
              <a:t>29/06/40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289227-89D7-468A-976E-7712C0D724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27E056-CAF3-4EC9-BA35-68F384A26D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C55CA8-A004-4039-AC3E-BCB79495646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095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880CB4EB-C86E-497D-8080-9D98A6D61CDB}"/>
              </a:ext>
            </a:extLst>
          </p:cNvPr>
          <p:cNvSpPr/>
          <p:nvPr/>
        </p:nvSpPr>
        <p:spPr>
          <a:xfrm>
            <a:off x="3810349" y="2334289"/>
            <a:ext cx="510588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مراجعة الفصل الثامن </a:t>
            </a:r>
          </a:p>
          <a:p>
            <a:pPr algn="ctr"/>
            <a:r>
              <a:rPr lang="ar-SA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الدوال التربيعية </a:t>
            </a:r>
            <a:endParaRPr lang="ar-SA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1856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BC1D498F-FDA4-4080-9D40-5097A2838F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926" y="643466"/>
            <a:ext cx="10898147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332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9F1AF5D2-F758-420D-A9E9-1A45E6731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527" y="643466"/>
            <a:ext cx="8048946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956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D514E33C-DF90-4756-A3D4-DD6C1B8A4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3976" y="482701"/>
            <a:ext cx="3587189" cy="48797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74B70B3-59C0-4410-8892-DD5BEDEA8E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588" y="482701"/>
            <a:ext cx="2815926" cy="2764144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FE818EB-0BAB-4C4E-AA65-86AD8D145FF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0308" y="482700"/>
            <a:ext cx="3022889" cy="722236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78BA4249-6D7B-4A16-AD20-949BF5FB3E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02667" y="1471298"/>
            <a:ext cx="2145180" cy="393475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A76E07F-EFFC-425D-99C3-5233931BB8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34689" y="1471298"/>
            <a:ext cx="5294803" cy="52973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17345EA-45AB-4A33-8C63-7788973B6ED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30488" y="2267399"/>
            <a:ext cx="2858799" cy="405194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E424FB0-A20D-4208-A453-27BD5E53B23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42660" y="2299067"/>
            <a:ext cx="5078860" cy="40519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B003C28-24EC-4F0B-AB30-D5A60837B66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70553" y="2958905"/>
            <a:ext cx="2978668" cy="405192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CC8652B9-30EB-464C-ACC0-EF9EBC5EEFC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448" y="3040432"/>
            <a:ext cx="5167058" cy="453472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40DC1C3A-A0AC-4675-9F4A-487AE3F95B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80991" y="3969321"/>
            <a:ext cx="5297002" cy="1324897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FD80A922-2DFC-4ACD-93E9-75EF28110B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7760" y="4099128"/>
            <a:ext cx="5933231" cy="1542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411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EEC0DA41-C9FA-4BAF-910B-BB5E21B88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0576" y="137029"/>
            <a:ext cx="6993080" cy="6339148"/>
          </a:xfrm>
          <a:prstGeom prst="rect">
            <a:avLst/>
          </a:prstGeom>
        </p:spPr>
      </p:pic>
      <p:sp>
        <p:nvSpPr>
          <p:cNvPr id="3" name="مستطيل 2">
            <a:extLst>
              <a:ext uri="{FF2B5EF4-FFF2-40B4-BE49-F238E27FC236}">
                <a16:creationId xmlns:a16="http://schemas.microsoft.com/office/drawing/2014/main" id="{80105527-D5DA-4E85-92D1-E1328C0E6D38}"/>
              </a:ext>
            </a:extLst>
          </p:cNvPr>
          <p:cNvSpPr/>
          <p:nvPr/>
        </p:nvSpPr>
        <p:spPr>
          <a:xfrm>
            <a:off x="2572951" y="2658794"/>
            <a:ext cx="6993080" cy="10269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FAE8F09A-AAE9-4F05-A9DA-4EEC4A99A7E0}"/>
              </a:ext>
            </a:extLst>
          </p:cNvPr>
          <p:cNvSpPr/>
          <p:nvPr/>
        </p:nvSpPr>
        <p:spPr>
          <a:xfrm>
            <a:off x="2758176" y="3685735"/>
            <a:ext cx="6993080" cy="102694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C9507004-88D4-40B1-9A12-15A432D8B5FC}"/>
              </a:ext>
            </a:extLst>
          </p:cNvPr>
          <p:cNvSpPr/>
          <p:nvPr/>
        </p:nvSpPr>
        <p:spPr>
          <a:xfrm>
            <a:off x="2572951" y="4822874"/>
            <a:ext cx="6993080" cy="1653303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21468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75B5678A-B1DE-40FE-86DB-B7C23A8253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7298" y="1753280"/>
            <a:ext cx="6949800" cy="3351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831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AF31A667-BCD5-4DD9-90BE-1920C30F1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032" y="719045"/>
            <a:ext cx="3688710" cy="42043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B768B834-3E61-47A3-967B-ED255E7CA4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8628" y="1329110"/>
            <a:ext cx="8004517" cy="247668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D738E5BB-6382-4E6C-B465-4C75C1E62D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8628" y="3995417"/>
            <a:ext cx="8261692" cy="2476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019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7200498A-820A-4C8D-870F-FA6BC7373E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727571"/>
            <a:ext cx="10905066" cy="340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758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F40B613A-B721-40CF-BA24-167BEFDB66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690" y="307706"/>
            <a:ext cx="5019201" cy="49415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21FD4079-BDE5-4CFC-8831-2FA19199F5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137" y="1244813"/>
            <a:ext cx="6161257" cy="2639913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0A230ED5-F73D-4933-8513-F4496A14847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1323" y="3884726"/>
            <a:ext cx="6558604" cy="2279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1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35556FBD-FDAE-4D4F-ADED-3385A15A0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780310"/>
            <a:ext cx="10905066" cy="5297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8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FF60003B-D738-4882-8A50-016CB1B641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585685"/>
            <a:ext cx="5531184" cy="4693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C96B27BA-887A-4071-B00C-08E5E6C3E9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6246" y="1922932"/>
            <a:ext cx="7524453" cy="358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77396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</Words>
  <Application>Microsoft Office PowerPoint</Application>
  <PresentationFormat>شاشة عريضة</PresentationFormat>
  <Paragraphs>2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e f</dc:creator>
  <cp:lastModifiedBy>e f</cp:lastModifiedBy>
  <cp:revision>4</cp:revision>
  <dcterms:created xsi:type="dcterms:W3CDTF">2019-03-06T19:12:13Z</dcterms:created>
  <dcterms:modified xsi:type="dcterms:W3CDTF">2019-03-06T20:04:21Z</dcterms:modified>
</cp:coreProperties>
</file>