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301" r:id="rId2"/>
    <p:sldId id="302" r:id="rId3"/>
    <p:sldId id="308" r:id="rId4"/>
    <p:sldId id="307" r:id="rId5"/>
    <p:sldId id="305" r:id="rId6"/>
    <p:sldId id="306" r:id="rId7"/>
    <p:sldId id="309" r:id="rId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39D"/>
    <a:srgbClr val="E6E6E6"/>
    <a:srgbClr val="006600"/>
    <a:srgbClr val="ECD3DC"/>
    <a:srgbClr val="E62B5F"/>
    <a:srgbClr val="464C4D"/>
    <a:srgbClr val="E3A06B"/>
    <a:srgbClr val="FFADC6"/>
    <a:srgbClr val="86CFD6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86479" autoAdjust="0"/>
  </p:normalViewPr>
  <p:slideViewPr>
    <p:cSldViewPr snapToGrid="0" showGuides="1">
      <p:cViewPr varScale="1">
        <p:scale>
          <a:sx n="69" d="100"/>
          <a:sy n="69" d="100"/>
        </p:scale>
        <p:origin x="5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139B11-6823-4199-B659-89F4E31434E4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30B9A7-5B7F-492B-B120-E1319665C05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214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6456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461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50020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6896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0543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8753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46B95D-E141-4F1D-AA30-1C6E0C4DB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E141B62-745A-4312-99AB-060D244A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84EA16-2C56-4CF7-B3A1-37EC63DB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495526-E839-4476-B323-992213CA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23B570-04DA-4595-85F8-5AD1D9F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928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B12EF-DE4F-43A5-8BC8-C39FB2B7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D7129F-F064-44DD-99F0-08A82AA1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3B856E-E635-4871-ABFE-F1E01C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98F8EF-A5CB-44B6-AEC8-DD71A1CD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BBD6DB-C56D-40B9-852E-D9DC40E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364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97DC4BA-77D7-4638-9FE1-DB90B2E2D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77DB1C6-ADB8-4BBB-8C17-430E192B7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A0B6D4-3A89-40D6-9BDE-B3801EEA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FA9A6F-24DD-492C-8BD2-1D7E590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17C874-AB88-4293-951F-A13B41F7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472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E0E8B5-97F2-4D7F-9829-39EF2AC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77A313-66C6-47F2-9A45-233778C5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60639C-14C8-4BFF-B3F1-D0517AB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1A0A8D-4B08-4D5F-B2D6-03DBD458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1E2A1D-9231-40F4-820E-E7F8E6E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765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2E1F56-81A5-41FF-B287-D6C8E86F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FF210F-A5D4-4EE3-A77E-8BADADD6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A29210-EC66-4659-B963-9FC96CDA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EBE746-FD74-4AC8-AEBA-D155F6D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876266-8B53-41DC-826F-15E8E1EF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092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CDD982-7177-46AC-80A9-4BA510A4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88DBF6-73F8-4322-99F1-5C1639FC9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983C2B2-FE2D-4C8B-A5EF-CCB58087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CA27D0-79FE-4BB2-BCE1-BAE50876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3C1591-A5DE-47A1-8B8B-34B37E2B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182090-2F3C-4835-A694-E3E74A5A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881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810C7B-B912-480F-8087-AD7FE6B1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964988-6C1E-4651-9883-9C4B4480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BFCAAB-F58C-4F83-A573-D0A4F8FE1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9D616F3-7CC4-4E9B-A631-F7AC4C781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F5523EB-30AA-470B-BDC5-11DA126DD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4E7BFD-F2BE-4196-8884-4BBE6C8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B786C77-06A4-4595-BF8B-6EFD2FEA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9C0DC97-BBED-403C-BD57-23ED880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76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555DB3-940A-44CE-A5AD-D482B629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BA34DB4-13EE-46EA-81B5-CF51449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920EDD9-1C69-4DFE-9992-7C3311A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6FFC21-BF3C-4895-98DC-3CC58D2A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84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8A5738F-6607-433C-825C-4F77B0F4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1207019-2A22-41EB-B706-2128D77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99A7240-A746-4ACA-9420-7A3DA8F3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285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3A648C-4442-4FFD-87E1-20957070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48AE01-8AAA-4306-B85C-28A119F0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5FF1F5-6CA2-4B35-9B9B-DB860863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CBF2F14-B918-404A-B005-0121C97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525E0F-9D13-4E04-86CF-3E25C7F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FB74A27-DE3D-41F8-9A59-E441059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37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A6288-F7D1-4E18-9C93-01A3C67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2828D4A-727F-41A0-96F6-03F9AE36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B6FFE27-C109-4428-9A86-3167ACD17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49117F-8EC6-4E49-9FBE-E0D7CFD1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640F03-B754-46C5-A351-5642276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CD151A-8F64-4130-A446-857D1281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564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3D769D-1539-4D90-8A6E-1D762B9B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3DBFDE-1B02-4EE9-9B50-FE5897AF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113EF-8251-426A-B4B6-099EE8F1A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B09EF4-23D5-4CC1-88A8-ABC7BB005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ECE56C-6C51-480C-99CA-DDDDAE17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87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A29EABE-B2B7-48B3-8367-12F28135C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"/>
          <a:stretch/>
        </p:blipFill>
        <p:spPr>
          <a:xfrm>
            <a:off x="708663" y="437231"/>
            <a:ext cx="8525187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DE84471-3213-495C-BBB0-08B0F29162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3962" b="76016"/>
          <a:stretch/>
        </p:blipFill>
        <p:spPr>
          <a:xfrm>
            <a:off x="739433" y="2286476"/>
            <a:ext cx="8483234" cy="1055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0D6B6AB-0C26-4776-8675-92117F5ECC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5733" y="548639"/>
            <a:ext cx="2514600" cy="5801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DE84471-3213-495C-BBB0-08B0F291626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29921" b="2052"/>
          <a:stretch/>
        </p:blipFill>
        <p:spPr>
          <a:xfrm>
            <a:off x="554673" y="3450771"/>
            <a:ext cx="8688971" cy="2939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20780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26912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2E52042-E14A-46F1-900D-A59C3FE58B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7180" b="77796"/>
          <a:stretch/>
        </p:blipFill>
        <p:spPr>
          <a:xfrm>
            <a:off x="2584563" y="341789"/>
            <a:ext cx="8956040" cy="1302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1BC7E82-440E-498C-892C-D9D1E5914B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90571" y="1776165"/>
            <a:ext cx="2162175" cy="466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F6216A6-9819-44E9-8BF3-E452B34014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66392" t="1168" b="52574"/>
          <a:stretch/>
        </p:blipFill>
        <p:spPr>
          <a:xfrm>
            <a:off x="9002486" y="3646714"/>
            <a:ext cx="2304869" cy="555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85" y="5518377"/>
            <a:ext cx="10691517" cy="9810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2E52042-E14A-46F1-900D-A59C3FE58B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72728" t="21460" r="-1" b="69078"/>
          <a:stretch/>
        </p:blipFill>
        <p:spPr>
          <a:xfrm>
            <a:off x="8675915" y="1759440"/>
            <a:ext cx="2631440" cy="5551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6216A6-9819-44E9-8BF3-E452B34014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48046"/>
          <a:stretch/>
        </p:blipFill>
        <p:spPr>
          <a:xfrm>
            <a:off x="2002956" y="3575711"/>
            <a:ext cx="6858000" cy="623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999733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2876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A3A6E6F-A0B8-44C4-8DA8-63CD07483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8239" y="362491"/>
            <a:ext cx="10201275" cy="2979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07C3003-7549-4BC5-957A-9676B9EE3E7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8240" y="3500140"/>
            <a:ext cx="10201275" cy="2989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74932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2876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FCA99E3-B861-44FE-A3A1-AEDA05BF66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2675" t="380" b="82664"/>
          <a:stretch/>
        </p:blipFill>
        <p:spPr>
          <a:xfrm>
            <a:off x="4985657" y="348341"/>
            <a:ext cx="6540970" cy="500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50D9AEF-F78F-49FF-B4DE-22E7B48DC7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b="82256"/>
          <a:stretch/>
        </p:blipFill>
        <p:spPr>
          <a:xfrm>
            <a:off x="1811127" y="3429000"/>
            <a:ext cx="9715500" cy="55517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FCA99E3-B861-44FE-A3A1-AEDA05BF66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9917"/>
          <a:stretch/>
        </p:blipFill>
        <p:spPr>
          <a:xfrm>
            <a:off x="1811127" y="979713"/>
            <a:ext cx="9715500" cy="2364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0D9AEF-F78F-49FF-B4DE-22E7B48DC7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l="43319" t="20875" r="20266"/>
          <a:stretch/>
        </p:blipFill>
        <p:spPr>
          <a:xfrm>
            <a:off x="7815942" y="4068469"/>
            <a:ext cx="3537857" cy="247570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50D9AEF-F78F-49FF-B4DE-22E7B48DC7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t="20875" r="74496"/>
          <a:stretch/>
        </p:blipFill>
        <p:spPr>
          <a:xfrm>
            <a:off x="2770047" y="4031761"/>
            <a:ext cx="2477844" cy="24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889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7" y="107464"/>
            <a:ext cx="11732844" cy="6511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3431FFC-FB2C-4690-881B-72CD731AD2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20434" b="83312"/>
          <a:stretch/>
        </p:blipFill>
        <p:spPr>
          <a:xfrm>
            <a:off x="3737557" y="312585"/>
            <a:ext cx="7866615" cy="82659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90F8FA9-74AE-485F-9454-0FE8D3CBCE4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73908" y="1139178"/>
            <a:ext cx="2876550" cy="32766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l="42500" t="21765" r="26736" b="9898"/>
          <a:stretch/>
        </p:blipFill>
        <p:spPr>
          <a:xfrm>
            <a:off x="4307177" y="1342184"/>
            <a:ext cx="3363687" cy="27649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5122" y="1332919"/>
            <a:ext cx="2790825" cy="271462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6733" y="4753783"/>
            <a:ext cx="3133725" cy="123825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1045" y="4689280"/>
            <a:ext cx="3133725" cy="123825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71" y="4653875"/>
            <a:ext cx="31337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2724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0699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CE37B1-6D7B-46A0-B452-7A66481F07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97" b="86649"/>
          <a:stretch/>
        </p:blipFill>
        <p:spPr>
          <a:xfrm>
            <a:off x="1045029" y="315683"/>
            <a:ext cx="10520845" cy="685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CE37B1-6D7B-46A0-B452-7A66481F07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t="15352" r="14079" b="75921"/>
          <a:stretch/>
        </p:blipFill>
        <p:spPr>
          <a:xfrm>
            <a:off x="2100942" y="1147515"/>
            <a:ext cx="9399617" cy="5225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9CE37B1-6D7B-46A0-B452-7A66481F07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l="59354" t="22578" r="23034" b="67786"/>
          <a:stretch/>
        </p:blipFill>
        <p:spPr>
          <a:xfrm>
            <a:off x="9459686" y="1781639"/>
            <a:ext cx="1926771" cy="576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9CE37B1-6D7B-46A0-B452-7A66481F07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l="39253" t="24215" r="41144" b="66330"/>
          <a:stretch/>
        </p:blipFill>
        <p:spPr>
          <a:xfrm>
            <a:off x="2177142" y="1816062"/>
            <a:ext cx="2144486" cy="566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9CE37B1-6D7B-46A0-B452-7A66481F07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l="20745" t="23313" r="59652" b="67051"/>
          <a:stretch/>
        </p:blipFill>
        <p:spPr>
          <a:xfrm>
            <a:off x="9241971" y="4142942"/>
            <a:ext cx="2144486" cy="5769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9CE37B1-6D7B-46A0-B452-7A66481F07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t="24396" r="79454" b="66150"/>
          <a:stretch/>
        </p:blipFill>
        <p:spPr>
          <a:xfrm>
            <a:off x="1899754" y="4292621"/>
            <a:ext cx="2247703" cy="566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027392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43942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b="58235"/>
          <a:stretch/>
        </p:blipFill>
        <p:spPr>
          <a:xfrm>
            <a:off x="762000" y="832717"/>
            <a:ext cx="10668000" cy="104226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/>
          <a:srcRect t="43089"/>
          <a:stretch/>
        </p:blipFill>
        <p:spPr>
          <a:xfrm>
            <a:off x="900546" y="3962400"/>
            <a:ext cx="10668000" cy="1420235"/>
          </a:xfrm>
          <a:prstGeom prst="rect">
            <a:avLst/>
          </a:prstGeom>
        </p:spPr>
      </p:pic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753143"/>
              </p:ext>
            </p:extLst>
          </p:nvPr>
        </p:nvGraphicFramePr>
        <p:xfrm>
          <a:off x="8316687" y="387157"/>
          <a:ext cx="2914732" cy="45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14732">
                  <a:extLst>
                    <a:ext uri="{9D8B030D-6E8A-4147-A177-3AD203B41FA5}">
                      <a16:colId xmlns:a16="http://schemas.microsoft.com/office/drawing/2014/main" val="3208549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من نافس 1445 هـ</a:t>
                      </a:r>
                      <a:endParaRPr lang="ar-SA" sz="2400" dirty="0">
                        <a:solidFill>
                          <a:srgbClr val="FF0000"/>
                        </a:solidFill>
                        <a:latin typeface="A Jannat LT" panose="01000000000000000000" pitchFamily="2" charset="-78"/>
                        <a:cs typeface="A Jannat LT" panose="01000000000000000000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45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67544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4782</TotalTime>
  <Words>12</Words>
  <Application>Microsoft Office PowerPoint</Application>
  <PresentationFormat>شاشة عريضة</PresentationFormat>
  <Paragraphs>8</Paragraphs>
  <Slides>7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 Jannat LT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Maher</cp:lastModifiedBy>
  <cp:revision>80</cp:revision>
  <dcterms:created xsi:type="dcterms:W3CDTF">2021-01-01T21:21:29Z</dcterms:created>
  <dcterms:modified xsi:type="dcterms:W3CDTF">2024-09-01T05:13:43Z</dcterms:modified>
</cp:coreProperties>
</file>