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13" r:id="rId2"/>
    <p:sldId id="320" r:id="rId3"/>
    <p:sldId id="319" r:id="rId4"/>
    <p:sldId id="318" r:id="rId5"/>
    <p:sldId id="317" r:id="rId6"/>
    <p:sldId id="316" r:id="rId7"/>
    <p:sldId id="312" r:id="rId8"/>
    <p:sldId id="322" r:id="rId9"/>
    <p:sldId id="321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B18"/>
    <a:srgbClr val="35939D"/>
    <a:srgbClr val="E6E6E6"/>
    <a:srgbClr val="006600"/>
    <a:srgbClr val="ECD3DC"/>
    <a:srgbClr val="E62B5F"/>
    <a:srgbClr val="464C4D"/>
    <a:srgbClr val="E3A06B"/>
    <a:srgbClr val="FFADC6"/>
    <a:srgbClr val="86C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301" autoAdjust="0"/>
  </p:normalViewPr>
  <p:slideViewPr>
    <p:cSldViewPr snapToGrid="0" showGuides="1">
      <p:cViewPr varScale="1">
        <p:scale>
          <a:sx n="75" d="100"/>
          <a:sy n="75" d="100"/>
        </p:scale>
        <p:origin x="2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139B11-6823-4199-B659-89F4E31434E4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30B9A7-5B7F-492B-B120-E1319665C05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182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1003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751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408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9590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1362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938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723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pPr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097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pPr/>
              <a:t>27/02/1446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 invX="1"/>
      </p:transition>
    </mc:Choice>
    <mc:Fallback xmlns="">
      <p:transition spd="slow" advClick="0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39410" y="85881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7EC2460-EDFE-4C8E-8DF2-DFC567F8D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0430" b="6006"/>
          <a:stretch/>
        </p:blipFill>
        <p:spPr>
          <a:xfrm>
            <a:off x="954368" y="296679"/>
            <a:ext cx="10739120" cy="91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8D8E20B-6458-4525-A0A3-8FE9BB86B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238" y="1519629"/>
            <a:ext cx="2619375" cy="462692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7"/>
          <a:srcRect l="2179" t="1786"/>
          <a:stretch/>
        </p:blipFill>
        <p:spPr>
          <a:xfrm>
            <a:off x="816077" y="1750142"/>
            <a:ext cx="8285520" cy="4243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38316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17987"/>
            <a:ext cx="11732844" cy="6524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8577E0-B70F-4ABD-9695-9ED1BA4914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16557" t="5134" b="37331"/>
          <a:stretch/>
        </p:blipFill>
        <p:spPr>
          <a:xfrm>
            <a:off x="3976912" y="420543"/>
            <a:ext cx="7757159" cy="1024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AE966DD-1994-46B9-8947-6FEB895BB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823" y="420543"/>
            <a:ext cx="2705100" cy="25878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78577E0-B70F-4ABD-9695-9ED1BA4914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7854" t="61193" r="9089" b="5687"/>
          <a:stretch/>
        </p:blipFill>
        <p:spPr>
          <a:xfrm>
            <a:off x="9291668" y="1665413"/>
            <a:ext cx="2143433" cy="589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EB48785-AAB1-41F3-BA29-9ED4BEE8A8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69881" t="2074" b="56197"/>
          <a:stretch/>
        </p:blipFill>
        <p:spPr>
          <a:xfrm>
            <a:off x="8721213" y="3480619"/>
            <a:ext cx="2713888" cy="560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EB48785-AAB1-41F3-BA29-9ED4BEE8A8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8511" t="45688" r="-958"/>
          <a:stretch/>
        </p:blipFill>
        <p:spPr>
          <a:xfrm>
            <a:off x="7610352" y="4247453"/>
            <a:ext cx="3824749" cy="729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EB48785-AAB1-41F3-BA29-9ED4BEE8A8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43378" r="65582"/>
          <a:stretch/>
        </p:blipFill>
        <p:spPr>
          <a:xfrm>
            <a:off x="1156089" y="4216437"/>
            <a:ext cx="3101279" cy="760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51545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96153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A208D73-3495-4C59-A659-208BEEE71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70923"/>
          <a:stretch/>
        </p:blipFill>
        <p:spPr>
          <a:xfrm>
            <a:off x="2880812" y="474196"/>
            <a:ext cx="8639175" cy="548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BDC4F3-1DD2-432E-AE8A-ED91933193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5611" t="2233" b="59408"/>
          <a:stretch/>
        </p:blipFill>
        <p:spPr>
          <a:xfrm>
            <a:off x="9281652" y="3372465"/>
            <a:ext cx="2257998" cy="55536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68E108A-C6C7-4D0E-8577-4861CBE04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12" t="53227" r="5418" b="8064"/>
          <a:stretch/>
        </p:blipFill>
        <p:spPr>
          <a:xfrm>
            <a:off x="3182230" y="3883909"/>
            <a:ext cx="8357420" cy="5604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A208D73-3495-4C59-A659-208BEEE71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 t="28940" b="34045"/>
          <a:stretch/>
        </p:blipFill>
        <p:spPr>
          <a:xfrm>
            <a:off x="2880812" y="1022585"/>
            <a:ext cx="8639175" cy="69809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208D73-3495-4C59-A659-208BEEE71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66228"/>
          <a:stretch/>
        </p:blipFill>
        <p:spPr>
          <a:xfrm>
            <a:off x="2880811" y="1786704"/>
            <a:ext cx="8639175" cy="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61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6669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750FAA7-6789-4496-A662-167820167D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3" b="5522"/>
          <a:stretch/>
        </p:blipFill>
        <p:spPr>
          <a:xfrm>
            <a:off x="824916" y="402264"/>
            <a:ext cx="10871200" cy="1563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767A49D-1DE7-4EE3-B589-0F1CC24284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1381" t="48669"/>
          <a:stretch/>
        </p:blipFill>
        <p:spPr>
          <a:xfrm>
            <a:off x="3274470" y="2786966"/>
            <a:ext cx="8229917" cy="642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B51890F-8E63-4680-A3B5-D28475CAFB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-1" b="11843"/>
          <a:stretch/>
        </p:blipFill>
        <p:spPr>
          <a:xfrm>
            <a:off x="7389428" y="4608953"/>
            <a:ext cx="4114800" cy="503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767A49D-1DE7-4EE3-B589-0F1CC24284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1381" b="46149"/>
          <a:stretch/>
        </p:blipFill>
        <p:spPr>
          <a:xfrm>
            <a:off x="3274470" y="2014969"/>
            <a:ext cx="8229917" cy="674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447080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66695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29F296-2CE6-4787-9CCB-4D75D3D85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50392" t="-452" r="1196" b="82256"/>
          <a:stretch/>
        </p:blipFill>
        <p:spPr>
          <a:xfrm>
            <a:off x="8127734" y="403124"/>
            <a:ext cx="3366207" cy="540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E29F296-2CE6-4787-9CCB-4D75D3D85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606" t="47131" r="1195" b="34507"/>
          <a:stretch/>
        </p:blipFill>
        <p:spPr>
          <a:xfrm>
            <a:off x="6996725" y="3323695"/>
            <a:ext cx="4463875" cy="545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E29F296-2CE6-4787-9CCB-4D75D3D85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7473" t="81832" r="1196"/>
          <a:stretch/>
        </p:blipFill>
        <p:spPr>
          <a:xfrm>
            <a:off x="7891459" y="4830098"/>
            <a:ext cx="3569141" cy="539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E29F296-2CE6-4787-9CCB-4D75D3D85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4106" r="1196" b="68028"/>
          <a:stretch/>
        </p:blipFill>
        <p:spPr>
          <a:xfrm>
            <a:off x="4590536" y="1081548"/>
            <a:ext cx="6870065" cy="530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29F296-2CE6-4787-9CCB-4D75D3D85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0459" t="33987" r="1195" b="51530"/>
          <a:stretch/>
        </p:blipFill>
        <p:spPr>
          <a:xfrm>
            <a:off x="7403690" y="1764107"/>
            <a:ext cx="4056910" cy="430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56219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19745" y="15686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E0AD865-FEB2-4FDE-B7B0-592009095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97" b="76133"/>
          <a:stretch/>
        </p:blipFill>
        <p:spPr>
          <a:xfrm>
            <a:off x="1535235" y="352732"/>
            <a:ext cx="10125075" cy="5616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E5D8AA1-8241-4775-8C18-FA381F0986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3791" t="2114" r="2051" b="49930"/>
          <a:stretch/>
        </p:blipFill>
        <p:spPr>
          <a:xfrm>
            <a:off x="5102193" y="3677490"/>
            <a:ext cx="6371304" cy="580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E0AD865-FEB2-4FDE-B7B0-5920090951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9648" t="24987" r="16744" b="56683"/>
          <a:stretch/>
        </p:blipFill>
        <p:spPr>
          <a:xfrm>
            <a:off x="4020645" y="914399"/>
            <a:ext cx="7452852" cy="560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E0AD865-FEB2-4FDE-B7B0-592009095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5238" t="44105" r="27377" b="42389"/>
          <a:stretch/>
        </p:blipFill>
        <p:spPr>
          <a:xfrm>
            <a:off x="8700801" y="1580532"/>
            <a:ext cx="2772696" cy="455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0AD865-FEB2-4FDE-B7B0-592009095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736" t="44303" r="74376" b="39377"/>
          <a:stretch/>
        </p:blipFill>
        <p:spPr>
          <a:xfrm>
            <a:off x="2041538" y="1665342"/>
            <a:ext cx="2418735" cy="498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E5D8AA1-8241-4775-8C18-FA381F0986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4243" t="48793" r="14523" b="7316"/>
          <a:stretch/>
        </p:blipFill>
        <p:spPr>
          <a:xfrm>
            <a:off x="8790039" y="4395019"/>
            <a:ext cx="2683458" cy="5309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5D8AA1-8241-4775-8C18-FA381F0986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" t="49606" r="68768" b="13005"/>
          <a:stretch/>
        </p:blipFill>
        <p:spPr>
          <a:xfrm>
            <a:off x="1672405" y="4473679"/>
            <a:ext cx="2683285" cy="452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62868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170585" y="176527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D01B69D-C414-4F0C-8363-C1035705E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4590" b="48279"/>
          <a:stretch/>
        </p:blipFill>
        <p:spPr>
          <a:xfrm>
            <a:off x="1912148" y="467467"/>
            <a:ext cx="9658350" cy="491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7163A00-CF08-4576-94C7-EA0E9A9177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098" r="3419"/>
          <a:stretch/>
        </p:blipFill>
        <p:spPr>
          <a:xfrm>
            <a:off x="6230373" y="3217798"/>
            <a:ext cx="5155381" cy="2228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D01B69D-C414-4F0C-8363-C1035705E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4156" t="51722" r="8483" b="2236"/>
          <a:stretch/>
        </p:blipFill>
        <p:spPr>
          <a:xfrm>
            <a:off x="7777315" y="1102537"/>
            <a:ext cx="3608439" cy="60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D01B69D-C414-4F0C-8363-C1035705E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0297" t="44890" r="59876" b="1640"/>
          <a:stretch/>
        </p:blipFill>
        <p:spPr>
          <a:xfrm>
            <a:off x="1376517" y="1053375"/>
            <a:ext cx="2880851" cy="707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7163A00-CF08-4576-94C7-EA0E9A9177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r="74140" b="-2224"/>
          <a:stretch/>
        </p:blipFill>
        <p:spPr>
          <a:xfrm>
            <a:off x="1764665" y="3286624"/>
            <a:ext cx="2492703" cy="2278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37819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139653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538977"/>
              </p:ext>
            </p:extLst>
          </p:nvPr>
        </p:nvGraphicFramePr>
        <p:xfrm>
          <a:off x="8452154" y="277091"/>
          <a:ext cx="2914732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4732">
                  <a:extLst>
                    <a:ext uri="{9D8B030D-6E8A-4147-A177-3AD203B41FA5}">
                      <a16:colId xmlns:a16="http://schemas.microsoft.com/office/drawing/2014/main" val="3208549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ar-SA" sz="2400" dirty="0" smtClean="0">
                          <a:solidFill>
                            <a:srgbClr val="FF0000"/>
                          </a:solidFill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من نافس 1445 هـ</a:t>
                      </a:r>
                      <a:endParaRPr lang="ar-SA" sz="2400" dirty="0">
                        <a:solidFill>
                          <a:srgbClr val="FF0000"/>
                        </a:solidFill>
                        <a:latin typeface="A Jannat LT" panose="01000000000000000000" pitchFamily="2" charset="-78"/>
                        <a:cs typeface="A Jannat LT" panose="01000000000000000000" pitchFamily="2" charset="-7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450199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759" t="17785" r="1572" b="17189"/>
          <a:stretch/>
        </p:blipFill>
        <p:spPr>
          <a:xfrm>
            <a:off x="1244597" y="816525"/>
            <a:ext cx="10261601" cy="9228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1494" t="8127" r="1763" b="8861"/>
          <a:stretch/>
        </p:blipFill>
        <p:spPr>
          <a:xfrm>
            <a:off x="1265763" y="4072466"/>
            <a:ext cx="10219267" cy="9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559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990" t="3142" r="12214" b="2347"/>
          <a:stretch>
            <a:fillRect/>
          </a:stretch>
        </p:blipFill>
        <p:spPr bwMode="auto">
          <a:xfrm rot="10800000">
            <a:off x="229578" y="215856"/>
            <a:ext cx="11732844" cy="642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96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14</Words>
  <Application>Microsoft Office PowerPoint</Application>
  <PresentationFormat>شاشة عريضة</PresentationFormat>
  <Paragraphs>10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 Jannat LT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Maher</cp:lastModifiedBy>
  <cp:revision>88</cp:revision>
  <dcterms:created xsi:type="dcterms:W3CDTF">2021-01-01T21:21:29Z</dcterms:created>
  <dcterms:modified xsi:type="dcterms:W3CDTF">2024-09-01T05:29:40Z</dcterms:modified>
</cp:coreProperties>
</file>