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5474"/>
    <a:srgbClr val="35D3DB"/>
    <a:srgbClr val="DD65BE"/>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6" autoAdjust="0"/>
    <p:restoredTop sz="94660"/>
  </p:normalViewPr>
  <p:slideViewPr>
    <p:cSldViewPr snapToGrid="0">
      <p:cViewPr varScale="1">
        <p:scale>
          <a:sx n="70" d="100"/>
          <a:sy n="70" d="100"/>
        </p:scale>
        <p:origin x="51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EAB420-CFE9-4FD6-901C-B49A17980815}" type="doc">
      <dgm:prSet loTypeId="urn:microsoft.com/office/officeart/2005/8/layout/radial5" loCatId="cycle" qsTypeId="urn:microsoft.com/office/officeart/2005/8/quickstyle/3d3" qsCatId="3D" csTypeId="urn:microsoft.com/office/officeart/2005/8/colors/accent1_2" csCatId="accent1" phldr="1"/>
      <dgm:spPr/>
      <dgm:t>
        <a:bodyPr/>
        <a:lstStyle/>
        <a:p>
          <a:pPr rtl="1"/>
          <a:endParaRPr lang="ar-SA"/>
        </a:p>
      </dgm:t>
    </dgm:pt>
    <dgm:pt modelId="{62EA5724-8965-49F9-8E33-9D24FD406847}">
      <dgm:prSet phldrT="[نص]" custT="1"/>
      <dgm:spPr/>
      <dgm:t>
        <a:bodyPr/>
        <a:lstStyle/>
        <a:p>
          <a:pPr rtl="1"/>
          <a:r>
            <a:rPr lang="ar-SA" sz="2000" dirty="0" smtClean="0"/>
            <a:t>ابرز مظاهر الآداب والسلوكيات عند المشاركة في الاحتفالات الاجتماعية والوطنية ما يلي:</a:t>
          </a:r>
          <a:endParaRPr lang="ar-SA" sz="2000" dirty="0"/>
        </a:p>
      </dgm:t>
    </dgm:pt>
    <dgm:pt modelId="{EEB0201F-1399-4D56-9138-D6CB5F7267CD}" type="parTrans" cxnId="{1FAA975A-3BAE-4C62-B2EC-BA57B9710977}">
      <dgm:prSet/>
      <dgm:spPr/>
      <dgm:t>
        <a:bodyPr/>
        <a:lstStyle/>
        <a:p>
          <a:pPr rtl="1"/>
          <a:endParaRPr lang="ar-SA"/>
        </a:p>
      </dgm:t>
    </dgm:pt>
    <dgm:pt modelId="{3436E7E6-4199-41CE-9013-19F2B2E54F7C}" type="sibTrans" cxnId="{1FAA975A-3BAE-4C62-B2EC-BA57B9710977}">
      <dgm:prSet/>
      <dgm:spPr/>
      <dgm:t>
        <a:bodyPr/>
        <a:lstStyle/>
        <a:p>
          <a:pPr rtl="1"/>
          <a:endParaRPr lang="ar-SA"/>
        </a:p>
      </dgm:t>
    </dgm:pt>
    <dgm:pt modelId="{8F8DD5A7-F00F-482D-B667-DB5DA7ABE7F4}">
      <dgm:prSet phldrT="[نص]" custT="1"/>
      <dgm:spPr>
        <a:solidFill>
          <a:srgbClr val="00B050"/>
        </a:solidFill>
      </dgm:spPr>
      <dgm:t>
        <a:bodyPr/>
        <a:lstStyle/>
        <a:p>
          <a:pPr rtl="1"/>
          <a:r>
            <a:rPr lang="ar-SA" sz="2400" dirty="0" smtClean="0"/>
            <a:t>احترام النظام</a:t>
          </a:r>
          <a:endParaRPr lang="ar-SA" sz="2400" dirty="0"/>
        </a:p>
      </dgm:t>
    </dgm:pt>
    <dgm:pt modelId="{3E581FCC-EAFD-4CBA-8206-C6335036CF32}" type="parTrans" cxnId="{03ADE02B-6A71-4C7A-AFEC-2BE526ECFC65}">
      <dgm:prSet/>
      <dgm:spPr/>
      <dgm:t>
        <a:bodyPr/>
        <a:lstStyle/>
        <a:p>
          <a:pPr rtl="1"/>
          <a:endParaRPr lang="ar-SA"/>
        </a:p>
      </dgm:t>
    </dgm:pt>
    <dgm:pt modelId="{9A59AC7B-0EF6-43DD-8283-13F502723CDB}" type="sibTrans" cxnId="{03ADE02B-6A71-4C7A-AFEC-2BE526ECFC65}">
      <dgm:prSet/>
      <dgm:spPr/>
      <dgm:t>
        <a:bodyPr/>
        <a:lstStyle/>
        <a:p>
          <a:pPr rtl="1"/>
          <a:endParaRPr lang="ar-SA"/>
        </a:p>
      </dgm:t>
    </dgm:pt>
    <dgm:pt modelId="{FE1248F3-8F39-4CCC-9997-EBD7289B8A9C}">
      <dgm:prSet phldrT="[نص]" custT="1"/>
      <dgm:spPr>
        <a:solidFill>
          <a:srgbClr val="7030A0"/>
        </a:solidFill>
      </dgm:spPr>
      <dgm:t>
        <a:bodyPr/>
        <a:lstStyle/>
        <a:p>
          <a:pPr rtl="1"/>
          <a:r>
            <a:rPr lang="ar-SA" sz="2400" dirty="0" smtClean="0"/>
            <a:t>التجمل في اللباس</a:t>
          </a:r>
          <a:endParaRPr lang="ar-SA" sz="2400" dirty="0"/>
        </a:p>
      </dgm:t>
    </dgm:pt>
    <dgm:pt modelId="{0638ED32-E3F2-4D17-A1FA-59BB821D60F3}" type="parTrans" cxnId="{655BCCE3-3E57-4E01-8B58-D71F77F1B856}">
      <dgm:prSet/>
      <dgm:spPr/>
      <dgm:t>
        <a:bodyPr/>
        <a:lstStyle/>
        <a:p>
          <a:pPr rtl="1"/>
          <a:endParaRPr lang="ar-SA"/>
        </a:p>
      </dgm:t>
    </dgm:pt>
    <dgm:pt modelId="{F63D52F8-8DFC-4101-83EC-D36728BBC906}" type="sibTrans" cxnId="{655BCCE3-3E57-4E01-8B58-D71F77F1B856}">
      <dgm:prSet/>
      <dgm:spPr/>
      <dgm:t>
        <a:bodyPr/>
        <a:lstStyle/>
        <a:p>
          <a:pPr rtl="1"/>
          <a:endParaRPr lang="ar-SA"/>
        </a:p>
      </dgm:t>
    </dgm:pt>
    <dgm:pt modelId="{7E630D50-F34F-45A4-8D16-8F36B9D6F357}">
      <dgm:prSet phldrT="[نص]" custT="1"/>
      <dgm:spPr>
        <a:solidFill>
          <a:srgbClr val="DD65BE"/>
        </a:solidFill>
      </dgm:spPr>
      <dgm:t>
        <a:bodyPr/>
        <a:lstStyle/>
        <a:p>
          <a:pPr rtl="1"/>
          <a:r>
            <a:rPr lang="ar-SA" sz="2000" dirty="0" smtClean="0"/>
            <a:t>المحافظة على الممتلكات والمرافق العامة</a:t>
          </a:r>
          <a:endParaRPr lang="ar-SA" sz="2000" dirty="0"/>
        </a:p>
      </dgm:t>
    </dgm:pt>
    <dgm:pt modelId="{BC18C95B-B98E-42C5-AFDD-F97883A5BFB7}" type="parTrans" cxnId="{6FE8F1DE-7166-441B-8A15-49B2AE769A4E}">
      <dgm:prSet/>
      <dgm:spPr/>
      <dgm:t>
        <a:bodyPr/>
        <a:lstStyle/>
        <a:p>
          <a:pPr rtl="1"/>
          <a:endParaRPr lang="ar-SA"/>
        </a:p>
      </dgm:t>
    </dgm:pt>
    <dgm:pt modelId="{355DD2B6-5E1D-4649-BBF3-7321C183B0AE}" type="sibTrans" cxnId="{6FE8F1DE-7166-441B-8A15-49B2AE769A4E}">
      <dgm:prSet/>
      <dgm:spPr/>
      <dgm:t>
        <a:bodyPr/>
        <a:lstStyle/>
        <a:p>
          <a:pPr rtl="1"/>
          <a:endParaRPr lang="ar-SA"/>
        </a:p>
      </dgm:t>
    </dgm:pt>
    <dgm:pt modelId="{44096B72-59F1-4A9C-A9C3-7BE65BCAC886}">
      <dgm:prSet phldrT="[نص]" custT="1"/>
      <dgm:spPr>
        <a:solidFill>
          <a:srgbClr val="DC5474"/>
        </a:solidFill>
      </dgm:spPr>
      <dgm:t>
        <a:bodyPr/>
        <a:lstStyle/>
        <a:p>
          <a:pPr rtl="1"/>
          <a:r>
            <a:rPr lang="ar-SA" sz="2400" dirty="0" smtClean="0"/>
            <a:t>المحافظة على نظافة المكان</a:t>
          </a:r>
          <a:endParaRPr lang="ar-SA" sz="2400" dirty="0"/>
        </a:p>
      </dgm:t>
    </dgm:pt>
    <dgm:pt modelId="{F49806D3-FE0A-4F51-A20B-2D3DCC94F061}" type="parTrans" cxnId="{529917C9-2455-4E09-A53D-F15831B60623}">
      <dgm:prSet/>
      <dgm:spPr/>
      <dgm:t>
        <a:bodyPr/>
        <a:lstStyle/>
        <a:p>
          <a:pPr rtl="1"/>
          <a:endParaRPr lang="ar-SA"/>
        </a:p>
      </dgm:t>
    </dgm:pt>
    <dgm:pt modelId="{44DF8AA4-192E-4D56-BE09-6F3DB6FB172D}" type="sibTrans" cxnId="{529917C9-2455-4E09-A53D-F15831B60623}">
      <dgm:prSet/>
      <dgm:spPr/>
      <dgm:t>
        <a:bodyPr/>
        <a:lstStyle/>
        <a:p>
          <a:pPr rtl="1"/>
          <a:endParaRPr lang="ar-SA"/>
        </a:p>
      </dgm:t>
    </dgm:pt>
    <dgm:pt modelId="{08728617-D579-491F-9181-30330D62ED56}">
      <dgm:prSet custT="1"/>
      <dgm:spPr>
        <a:solidFill>
          <a:srgbClr val="35D3DB"/>
        </a:solidFill>
      </dgm:spPr>
      <dgm:t>
        <a:bodyPr/>
        <a:lstStyle/>
        <a:p>
          <a:pPr rtl="1"/>
          <a:r>
            <a:rPr lang="ar-SA" sz="2400" dirty="0" smtClean="0"/>
            <a:t>إلقاء التحية والمصافحة</a:t>
          </a:r>
          <a:endParaRPr lang="ar-SA" sz="2400" dirty="0"/>
        </a:p>
      </dgm:t>
    </dgm:pt>
    <dgm:pt modelId="{0F40C5F2-A883-4F09-814A-51CF64A1246F}" type="parTrans" cxnId="{E67E62F8-9C74-4ED3-9F15-CAA588336D09}">
      <dgm:prSet/>
      <dgm:spPr/>
      <dgm:t>
        <a:bodyPr/>
        <a:lstStyle/>
        <a:p>
          <a:pPr rtl="1"/>
          <a:endParaRPr lang="ar-SA"/>
        </a:p>
      </dgm:t>
    </dgm:pt>
    <dgm:pt modelId="{BAB9E120-A8D2-4FC9-BAD3-62E3E0C53D09}" type="sibTrans" cxnId="{E67E62F8-9C74-4ED3-9F15-CAA588336D09}">
      <dgm:prSet/>
      <dgm:spPr/>
      <dgm:t>
        <a:bodyPr/>
        <a:lstStyle/>
        <a:p>
          <a:pPr rtl="1"/>
          <a:endParaRPr lang="ar-SA"/>
        </a:p>
      </dgm:t>
    </dgm:pt>
    <dgm:pt modelId="{5692B09E-58AC-4BCE-8624-BCF2334F38AB}">
      <dgm:prSet custT="1"/>
      <dgm:spPr>
        <a:solidFill>
          <a:srgbClr val="92D050"/>
        </a:solidFill>
      </dgm:spPr>
      <dgm:t>
        <a:bodyPr/>
        <a:lstStyle/>
        <a:p>
          <a:pPr rtl="1"/>
          <a:r>
            <a:rPr lang="ar-SA" sz="2400" dirty="0" smtClean="0"/>
            <a:t>الاستئذان قبل التقاط الصور</a:t>
          </a:r>
          <a:endParaRPr lang="ar-SA" sz="2400" dirty="0"/>
        </a:p>
      </dgm:t>
    </dgm:pt>
    <dgm:pt modelId="{02686970-D065-46D4-9803-0FF92E96567D}" type="parTrans" cxnId="{3614EBF1-74BB-4413-A147-3C09B22910EF}">
      <dgm:prSet/>
      <dgm:spPr/>
      <dgm:t>
        <a:bodyPr/>
        <a:lstStyle/>
        <a:p>
          <a:pPr rtl="1"/>
          <a:endParaRPr lang="ar-SA"/>
        </a:p>
      </dgm:t>
    </dgm:pt>
    <dgm:pt modelId="{EF3D2478-28C0-4FD3-B847-83A0ECB96F18}" type="sibTrans" cxnId="{3614EBF1-74BB-4413-A147-3C09B22910EF}">
      <dgm:prSet/>
      <dgm:spPr/>
      <dgm:t>
        <a:bodyPr/>
        <a:lstStyle/>
        <a:p>
          <a:pPr rtl="1"/>
          <a:endParaRPr lang="ar-SA"/>
        </a:p>
      </dgm:t>
    </dgm:pt>
    <dgm:pt modelId="{4190FAE4-0288-43D2-A4DF-81A5430B846B}">
      <dgm:prSet custT="1"/>
      <dgm:spPr>
        <a:solidFill>
          <a:schemeClr val="accent2"/>
        </a:solidFill>
      </dgm:spPr>
      <dgm:t>
        <a:bodyPr/>
        <a:lstStyle/>
        <a:p>
          <a:pPr rtl="1"/>
          <a:r>
            <a:rPr lang="ar-SA" sz="2400" dirty="0" smtClean="0"/>
            <a:t>إظهار مشاعر الفرح والسرور</a:t>
          </a:r>
          <a:endParaRPr lang="ar-SA" sz="2400" dirty="0"/>
        </a:p>
      </dgm:t>
    </dgm:pt>
    <dgm:pt modelId="{EFC5C4BB-B984-4124-8542-6BBEB064560E}" type="parTrans" cxnId="{32A32A46-C132-4D25-90CF-15121015563A}">
      <dgm:prSet/>
      <dgm:spPr/>
      <dgm:t>
        <a:bodyPr/>
        <a:lstStyle/>
        <a:p>
          <a:pPr rtl="1"/>
          <a:endParaRPr lang="ar-SA"/>
        </a:p>
      </dgm:t>
    </dgm:pt>
    <dgm:pt modelId="{DF5EECFF-B211-4DAA-B863-7DB13E6F7379}" type="sibTrans" cxnId="{32A32A46-C132-4D25-90CF-15121015563A}">
      <dgm:prSet/>
      <dgm:spPr/>
      <dgm:t>
        <a:bodyPr/>
        <a:lstStyle/>
        <a:p>
          <a:pPr rtl="1"/>
          <a:endParaRPr lang="ar-SA"/>
        </a:p>
      </dgm:t>
    </dgm:pt>
    <dgm:pt modelId="{31B0B17D-FB9B-4348-808B-13352D583CC6}" type="pres">
      <dgm:prSet presAssocID="{CEEAB420-CFE9-4FD6-901C-B49A17980815}" presName="Name0" presStyleCnt="0">
        <dgm:presLayoutVars>
          <dgm:chMax val="1"/>
          <dgm:dir/>
          <dgm:animLvl val="ctr"/>
          <dgm:resizeHandles val="exact"/>
        </dgm:presLayoutVars>
      </dgm:prSet>
      <dgm:spPr/>
      <dgm:t>
        <a:bodyPr/>
        <a:lstStyle/>
        <a:p>
          <a:pPr rtl="1"/>
          <a:endParaRPr lang="ar-SA"/>
        </a:p>
      </dgm:t>
    </dgm:pt>
    <dgm:pt modelId="{9F53346A-8E00-4A87-B4D2-5FAB72E059B6}" type="pres">
      <dgm:prSet presAssocID="{62EA5724-8965-49F9-8E33-9D24FD406847}" presName="centerShape" presStyleLbl="node0" presStyleIdx="0" presStyleCnt="1" custScaleX="116175" custScaleY="110516" custLinFactNeighborX="190"/>
      <dgm:spPr/>
      <dgm:t>
        <a:bodyPr/>
        <a:lstStyle/>
        <a:p>
          <a:pPr rtl="1"/>
          <a:endParaRPr lang="ar-SA"/>
        </a:p>
      </dgm:t>
    </dgm:pt>
    <dgm:pt modelId="{A769465B-7792-41D7-A403-6514D570241F}" type="pres">
      <dgm:prSet presAssocID="{3E581FCC-EAFD-4CBA-8206-C6335036CF32}" presName="parTrans" presStyleLbl="sibTrans2D1" presStyleIdx="0" presStyleCnt="7"/>
      <dgm:spPr/>
      <dgm:t>
        <a:bodyPr/>
        <a:lstStyle/>
        <a:p>
          <a:pPr rtl="1"/>
          <a:endParaRPr lang="ar-SA"/>
        </a:p>
      </dgm:t>
    </dgm:pt>
    <dgm:pt modelId="{C218FC2E-623E-4BAC-A24F-A58FEF195848}" type="pres">
      <dgm:prSet presAssocID="{3E581FCC-EAFD-4CBA-8206-C6335036CF32}" presName="connectorText" presStyleLbl="sibTrans2D1" presStyleIdx="0" presStyleCnt="7"/>
      <dgm:spPr/>
      <dgm:t>
        <a:bodyPr/>
        <a:lstStyle/>
        <a:p>
          <a:pPr rtl="1"/>
          <a:endParaRPr lang="ar-SA"/>
        </a:p>
      </dgm:t>
    </dgm:pt>
    <dgm:pt modelId="{FD5CB6F4-57D3-4251-9B58-0F3C1CEE7883}" type="pres">
      <dgm:prSet presAssocID="{8F8DD5A7-F00F-482D-B667-DB5DA7ABE7F4}" presName="node" presStyleLbl="node1" presStyleIdx="0" presStyleCnt="7">
        <dgm:presLayoutVars>
          <dgm:bulletEnabled val="1"/>
        </dgm:presLayoutVars>
      </dgm:prSet>
      <dgm:spPr/>
      <dgm:t>
        <a:bodyPr/>
        <a:lstStyle/>
        <a:p>
          <a:pPr rtl="1"/>
          <a:endParaRPr lang="ar-SA"/>
        </a:p>
      </dgm:t>
    </dgm:pt>
    <dgm:pt modelId="{7314C2F3-F5C7-4D4A-ADC0-A3E244FDAFB4}" type="pres">
      <dgm:prSet presAssocID="{0638ED32-E3F2-4D17-A1FA-59BB821D60F3}" presName="parTrans" presStyleLbl="sibTrans2D1" presStyleIdx="1" presStyleCnt="7"/>
      <dgm:spPr/>
      <dgm:t>
        <a:bodyPr/>
        <a:lstStyle/>
        <a:p>
          <a:pPr rtl="1"/>
          <a:endParaRPr lang="ar-SA"/>
        </a:p>
      </dgm:t>
    </dgm:pt>
    <dgm:pt modelId="{71EB2EFE-79B2-451F-9E1D-B743AF4EF528}" type="pres">
      <dgm:prSet presAssocID="{0638ED32-E3F2-4D17-A1FA-59BB821D60F3}" presName="connectorText" presStyleLbl="sibTrans2D1" presStyleIdx="1" presStyleCnt="7"/>
      <dgm:spPr/>
      <dgm:t>
        <a:bodyPr/>
        <a:lstStyle/>
        <a:p>
          <a:pPr rtl="1"/>
          <a:endParaRPr lang="ar-SA"/>
        </a:p>
      </dgm:t>
    </dgm:pt>
    <dgm:pt modelId="{3B82F02B-B5DA-43A8-A20D-93C5D2F4434A}" type="pres">
      <dgm:prSet presAssocID="{FE1248F3-8F39-4CCC-9997-EBD7289B8A9C}" presName="node" presStyleLbl="node1" presStyleIdx="1" presStyleCnt="7">
        <dgm:presLayoutVars>
          <dgm:bulletEnabled val="1"/>
        </dgm:presLayoutVars>
      </dgm:prSet>
      <dgm:spPr/>
      <dgm:t>
        <a:bodyPr/>
        <a:lstStyle/>
        <a:p>
          <a:pPr rtl="1"/>
          <a:endParaRPr lang="ar-SA"/>
        </a:p>
      </dgm:t>
    </dgm:pt>
    <dgm:pt modelId="{1544E556-D45F-4F32-9439-A22428611B12}" type="pres">
      <dgm:prSet presAssocID="{BC18C95B-B98E-42C5-AFDD-F97883A5BFB7}" presName="parTrans" presStyleLbl="sibTrans2D1" presStyleIdx="2" presStyleCnt="7"/>
      <dgm:spPr/>
      <dgm:t>
        <a:bodyPr/>
        <a:lstStyle/>
        <a:p>
          <a:pPr rtl="1"/>
          <a:endParaRPr lang="ar-SA"/>
        </a:p>
      </dgm:t>
    </dgm:pt>
    <dgm:pt modelId="{F9871890-D72D-4049-BA73-247D110D4E45}" type="pres">
      <dgm:prSet presAssocID="{BC18C95B-B98E-42C5-AFDD-F97883A5BFB7}" presName="connectorText" presStyleLbl="sibTrans2D1" presStyleIdx="2" presStyleCnt="7"/>
      <dgm:spPr/>
      <dgm:t>
        <a:bodyPr/>
        <a:lstStyle/>
        <a:p>
          <a:pPr rtl="1"/>
          <a:endParaRPr lang="ar-SA"/>
        </a:p>
      </dgm:t>
    </dgm:pt>
    <dgm:pt modelId="{82D90EBE-8C77-4ECF-8FEA-6073E475A5FA}" type="pres">
      <dgm:prSet presAssocID="{7E630D50-F34F-45A4-8D16-8F36B9D6F357}" presName="node" presStyleLbl="node1" presStyleIdx="2" presStyleCnt="7">
        <dgm:presLayoutVars>
          <dgm:bulletEnabled val="1"/>
        </dgm:presLayoutVars>
      </dgm:prSet>
      <dgm:spPr/>
      <dgm:t>
        <a:bodyPr/>
        <a:lstStyle/>
        <a:p>
          <a:pPr rtl="1"/>
          <a:endParaRPr lang="ar-SA"/>
        </a:p>
      </dgm:t>
    </dgm:pt>
    <dgm:pt modelId="{422EE464-AF39-45CB-8B6D-0119FA98BD2A}" type="pres">
      <dgm:prSet presAssocID="{0F40C5F2-A883-4F09-814A-51CF64A1246F}" presName="parTrans" presStyleLbl="sibTrans2D1" presStyleIdx="3" presStyleCnt="7"/>
      <dgm:spPr/>
      <dgm:t>
        <a:bodyPr/>
        <a:lstStyle/>
        <a:p>
          <a:pPr rtl="1"/>
          <a:endParaRPr lang="ar-SA"/>
        </a:p>
      </dgm:t>
    </dgm:pt>
    <dgm:pt modelId="{5F52E15C-B13B-4AEB-A4B7-7F24575B1EF9}" type="pres">
      <dgm:prSet presAssocID="{0F40C5F2-A883-4F09-814A-51CF64A1246F}" presName="connectorText" presStyleLbl="sibTrans2D1" presStyleIdx="3" presStyleCnt="7"/>
      <dgm:spPr/>
      <dgm:t>
        <a:bodyPr/>
        <a:lstStyle/>
        <a:p>
          <a:pPr rtl="1"/>
          <a:endParaRPr lang="ar-SA"/>
        </a:p>
      </dgm:t>
    </dgm:pt>
    <dgm:pt modelId="{68925787-1A97-4B3D-B37C-B8678EA7866E}" type="pres">
      <dgm:prSet presAssocID="{08728617-D579-491F-9181-30330D62ED56}" presName="node" presStyleLbl="node1" presStyleIdx="3" presStyleCnt="7">
        <dgm:presLayoutVars>
          <dgm:bulletEnabled val="1"/>
        </dgm:presLayoutVars>
      </dgm:prSet>
      <dgm:spPr/>
      <dgm:t>
        <a:bodyPr/>
        <a:lstStyle/>
        <a:p>
          <a:pPr rtl="1"/>
          <a:endParaRPr lang="ar-SA"/>
        </a:p>
      </dgm:t>
    </dgm:pt>
    <dgm:pt modelId="{4A573C32-6EF8-438D-B96D-E392D4400ACD}" type="pres">
      <dgm:prSet presAssocID="{02686970-D065-46D4-9803-0FF92E96567D}" presName="parTrans" presStyleLbl="sibTrans2D1" presStyleIdx="4" presStyleCnt="7"/>
      <dgm:spPr/>
      <dgm:t>
        <a:bodyPr/>
        <a:lstStyle/>
        <a:p>
          <a:pPr rtl="1"/>
          <a:endParaRPr lang="ar-SA"/>
        </a:p>
      </dgm:t>
    </dgm:pt>
    <dgm:pt modelId="{17399264-A1C7-4686-A825-0A85E66B939B}" type="pres">
      <dgm:prSet presAssocID="{02686970-D065-46D4-9803-0FF92E96567D}" presName="connectorText" presStyleLbl="sibTrans2D1" presStyleIdx="4" presStyleCnt="7"/>
      <dgm:spPr/>
      <dgm:t>
        <a:bodyPr/>
        <a:lstStyle/>
        <a:p>
          <a:pPr rtl="1"/>
          <a:endParaRPr lang="ar-SA"/>
        </a:p>
      </dgm:t>
    </dgm:pt>
    <dgm:pt modelId="{56B5E296-8A13-4993-8648-2E3B859D1010}" type="pres">
      <dgm:prSet presAssocID="{5692B09E-58AC-4BCE-8624-BCF2334F38AB}" presName="node" presStyleLbl="node1" presStyleIdx="4" presStyleCnt="7">
        <dgm:presLayoutVars>
          <dgm:bulletEnabled val="1"/>
        </dgm:presLayoutVars>
      </dgm:prSet>
      <dgm:spPr/>
      <dgm:t>
        <a:bodyPr/>
        <a:lstStyle/>
        <a:p>
          <a:pPr rtl="1"/>
          <a:endParaRPr lang="ar-SA"/>
        </a:p>
      </dgm:t>
    </dgm:pt>
    <dgm:pt modelId="{5EF8AEA4-7993-4EE3-88D7-0685200107B8}" type="pres">
      <dgm:prSet presAssocID="{EFC5C4BB-B984-4124-8542-6BBEB064560E}" presName="parTrans" presStyleLbl="sibTrans2D1" presStyleIdx="5" presStyleCnt="7"/>
      <dgm:spPr/>
      <dgm:t>
        <a:bodyPr/>
        <a:lstStyle/>
        <a:p>
          <a:pPr rtl="1"/>
          <a:endParaRPr lang="ar-SA"/>
        </a:p>
      </dgm:t>
    </dgm:pt>
    <dgm:pt modelId="{EA7B0760-8537-4D6A-B7DA-C8A3819D441F}" type="pres">
      <dgm:prSet presAssocID="{EFC5C4BB-B984-4124-8542-6BBEB064560E}" presName="connectorText" presStyleLbl="sibTrans2D1" presStyleIdx="5" presStyleCnt="7"/>
      <dgm:spPr/>
      <dgm:t>
        <a:bodyPr/>
        <a:lstStyle/>
        <a:p>
          <a:pPr rtl="1"/>
          <a:endParaRPr lang="ar-SA"/>
        </a:p>
      </dgm:t>
    </dgm:pt>
    <dgm:pt modelId="{11929EB0-DFAE-4632-BE29-C9FB2501741A}" type="pres">
      <dgm:prSet presAssocID="{4190FAE4-0288-43D2-A4DF-81A5430B846B}" presName="node" presStyleLbl="node1" presStyleIdx="5" presStyleCnt="7">
        <dgm:presLayoutVars>
          <dgm:bulletEnabled val="1"/>
        </dgm:presLayoutVars>
      </dgm:prSet>
      <dgm:spPr/>
      <dgm:t>
        <a:bodyPr/>
        <a:lstStyle/>
        <a:p>
          <a:pPr rtl="1"/>
          <a:endParaRPr lang="ar-SA"/>
        </a:p>
      </dgm:t>
    </dgm:pt>
    <dgm:pt modelId="{30B2658F-0F29-4A77-BD3B-186B0E2A5156}" type="pres">
      <dgm:prSet presAssocID="{F49806D3-FE0A-4F51-A20B-2D3DCC94F061}" presName="parTrans" presStyleLbl="sibTrans2D1" presStyleIdx="6" presStyleCnt="7"/>
      <dgm:spPr/>
      <dgm:t>
        <a:bodyPr/>
        <a:lstStyle/>
        <a:p>
          <a:pPr rtl="1"/>
          <a:endParaRPr lang="ar-SA"/>
        </a:p>
      </dgm:t>
    </dgm:pt>
    <dgm:pt modelId="{C6BC4B1C-4D0F-4464-984D-94782D3CA265}" type="pres">
      <dgm:prSet presAssocID="{F49806D3-FE0A-4F51-A20B-2D3DCC94F061}" presName="connectorText" presStyleLbl="sibTrans2D1" presStyleIdx="6" presStyleCnt="7"/>
      <dgm:spPr/>
      <dgm:t>
        <a:bodyPr/>
        <a:lstStyle/>
        <a:p>
          <a:pPr rtl="1"/>
          <a:endParaRPr lang="ar-SA"/>
        </a:p>
      </dgm:t>
    </dgm:pt>
    <dgm:pt modelId="{F05A119D-8811-45F3-A0FC-497ADAE9FDA5}" type="pres">
      <dgm:prSet presAssocID="{44096B72-59F1-4A9C-A9C3-7BE65BCAC886}" presName="node" presStyleLbl="node1" presStyleIdx="6" presStyleCnt="7">
        <dgm:presLayoutVars>
          <dgm:bulletEnabled val="1"/>
        </dgm:presLayoutVars>
      </dgm:prSet>
      <dgm:spPr/>
      <dgm:t>
        <a:bodyPr/>
        <a:lstStyle/>
        <a:p>
          <a:pPr rtl="1"/>
          <a:endParaRPr lang="ar-SA"/>
        </a:p>
      </dgm:t>
    </dgm:pt>
  </dgm:ptLst>
  <dgm:cxnLst>
    <dgm:cxn modelId="{02820583-1E45-466D-B5A3-79D821B09866}" type="presOf" srcId="{3E581FCC-EAFD-4CBA-8206-C6335036CF32}" destId="{A769465B-7792-41D7-A403-6514D570241F}" srcOrd="0" destOrd="0" presId="urn:microsoft.com/office/officeart/2005/8/layout/radial5"/>
    <dgm:cxn modelId="{03ADE02B-6A71-4C7A-AFEC-2BE526ECFC65}" srcId="{62EA5724-8965-49F9-8E33-9D24FD406847}" destId="{8F8DD5A7-F00F-482D-B667-DB5DA7ABE7F4}" srcOrd="0" destOrd="0" parTransId="{3E581FCC-EAFD-4CBA-8206-C6335036CF32}" sibTransId="{9A59AC7B-0EF6-43DD-8283-13F502723CDB}"/>
    <dgm:cxn modelId="{E67E62F8-9C74-4ED3-9F15-CAA588336D09}" srcId="{62EA5724-8965-49F9-8E33-9D24FD406847}" destId="{08728617-D579-491F-9181-30330D62ED56}" srcOrd="3" destOrd="0" parTransId="{0F40C5F2-A883-4F09-814A-51CF64A1246F}" sibTransId="{BAB9E120-A8D2-4FC9-BAD3-62E3E0C53D09}"/>
    <dgm:cxn modelId="{B3F00B04-D3B7-454C-9FE9-6DCA85D004D1}" type="presOf" srcId="{BC18C95B-B98E-42C5-AFDD-F97883A5BFB7}" destId="{F9871890-D72D-4049-BA73-247D110D4E45}" srcOrd="1" destOrd="0" presId="urn:microsoft.com/office/officeart/2005/8/layout/radial5"/>
    <dgm:cxn modelId="{655BCCE3-3E57-4E01-8B58-D71F77F1B856}" srcId="{62EA5724-8965-49F9-8E33-9D24FD406847}" destId="{FE1248F3-8F39-4CCC-9997-EBD7289B8A9C}" srcOrd="1" destOrd="0" parTransId="{0638ED32-E3F2-4D17-A1FA-59BB821D60F3}" sibTransId="{F63D52F8-8DFC-4101-83EC-D36728BBC906}"/>
    <dgm:cxn modelId="{24DD38F5-95BF-42F3-94AD-0109AB2C6D29}" type="presOf" srcId="{BC18C95B-B98E-42C5-AFDD-F97883A5BFB7}" destId="{1544E556-D45F-4F32-9439-A22428611B12}" srcOrd="0" destOrd="0" presId="urn:microsoft.com/office/officeart/2005/8/layout/radial5"/>
    <dgm:cxn modelId="{32A32A46-C132-4D25-90CF-15121015563A}" srcId="{62EA5724-8965-49F9-8E33-9D24FD406847}" destId="{4190FAE4-0288-43D2-A4DF-81A5430B846B}" srcOrd="5" destOrd="0" parTransId="{EFC5C4BB-B984-4124-8542-6BBEB064560E}" sibTransId="{DF5EECFF-B211-4DAA-B863-7DB13E6F7379}"/>
    <dgm:cxn modelId="{529917C9-2455-4E09-A53D-F15831B60623}" srcId="{62EA5724-8965-49F9-8E33-9D24FD406847}" destId="{44096B72-59F1-4A9C-A9C3-7BE65BCAC886}" srcOrd="6" destOrd="0" parTransId="{F49806D3-FE0A-4F51-A20B-2D3DCC94F061}" sibTransId="{44DF8AA4-192E-4D56-BE09-6F3DB6FB172D}"/>
    <dgm:cxn modelId="{1FAA975A-3BAE-4C62-B2EC-BA57B9710977}" srcId="{CEEAB420-CFE9-4FD6-901C-B49A17980815}" destId="{62EA5724-8965-49F9-8E33-9D24FD406847}" srcOrd="0" destOrd="0" parTransId="{EEB0201F-1399-4D56-9138-D6CB5F7267CD}" sibTransId="{3436E7E6-4199-41CE-9013-19F2B2E54F7C}"/>
    <dgm:cxn modelId="{A4B5F3F7-DC81-4212-B783-80686F857E0F}" type="presOf" srcId="{02686970-D065-46D4-9803-0FF92E96567D}" destId="{4A573C32-6EF8-438D-B96D-E392D4400ACD}" srcOrd="0" destOrd="0" presId="urn:microsoft.com/office/officeart/2005/8/layout/radial5"/>
    <dgm:cxn modelId="{63197A2C-6B83-4AAC-B3CC-13B9A9F0FB7F}" type="presOf" srcId="{0638ED32-E3F2-4D17-A1FA-59BB821D60F3}" destId="{71EB2EFE-79B2-451F-9E1D-B743AF4EF528}" srcOrd="1" destOrd="0" presId="urn:microsoft.com/office/officeart/2005/8/layout/radial5"/>
    <dgm:cxn modelId="{240AAEE6-B2ED-4540-A1AC-90B65F54B7FD}" type="presOf" srcId="{FE1248F3-8F39-4CCC-9997-EBD7289B8A9C}" destId="{3B82F02B-B5DA-43A8-A20D-93C5D2F4434A}" srcOrd="0" destOrd="0" presId="urn:microsoft.com/office/officeart/2005/8/layout/radial5"/>
    <dgm:cxn modelId="{A927975D-3546-45C8-8F8D-F759A5BE6021}" type="presOf" srcId="{3E581FCC-EAFD-4CBA-8206-C6335036CF32}" destId="{C218FC2E-623E-4BAC-A24F-A58FEF195848}" srcOrd="1" destOrd="0" presId="urn:microsoft.com/office/officeart/2005/8/layout/radial5"/>
    <dgm:cxn modelId="{6A3BB346-1CFB-4FCE-B318-AB629CDB8CE4}" type="presOf" srcId="{0F40C5F2-A883-4F09-814A-51CF64A1246F}" destId="{5F52E15C-B13B-4AEB-A4B7-7F24575B1EF9}" srcOrd="1" destOrd="0" presId="urn:microsoft.com/office/officeart/2005/8/layout/radial5"/>
    <dgm:cxn modelId="{267B2114-BA15-4391-88AB-1DCEDAA0A49E}" type="presOf" srcId="{8F8DD5A7-F00F-482D-B667-DB5DA7ABE7F4}" destId="{FD5CB6F4-57D3-4251-9B58-0F3C1CEE7883}" srcOrd="0" destOrd="0" presId="urn:microsoft.com/office/officeart/2005/8/layout/radial5"/>
    <dgm:cxn modelId="{964A99E5-A8EA-4424-92DA-C79E54D623A2}" type="presOf" srcId="{0638ED32-E3F2-4D17-A1FA-59BB821D60F3}" destId="{7314C2F3-F5C7-4D4A-ADC0-A3E244FDAFB4}" srcOrd="0" destOrd="0" presId="urn:microsoft.com/office/officeart/2005/8/layout/radial5"/>
    <dgm:cxn modelId="{6FE8F1DE-7166-441B-8A15-49B2AE769A4E}" srcId="{62EA5724-8965-49F9-8E33-9D24FD406847}" destId="{7E630D50-F34F-45A4-8D16-8F36B9D6F357}" srcOrd="2" destOrd="0" parTransId="{BC18C95B-B98E-42C5-AFDD-F97883A5BFB7}" sibTransId="{355DD2B6-5E1D-4649-BBF3-7321C183B0AE}"/>
    <dgm:cxn modelId="{6C651444-B90B-49E8-834B-8C41A3411AA8}" type="presOf" srcId="{08728617-D579-491F-9181-30330D62ED56}" destId="{68925787-1A97-4B3D-B37C-B8678EA7866E}" srcOrd="0" destOrd="0" presId="urn:microsoft.com/office/officeart/2005/8/layout/radial5"/>
    <dgm:cxn modelId="{A6972554-A115-40CE-A3B4-51AEA044FC14}" type="presOf" srcId="{44096B72-59F1-4A9C-A9C3-7BE65BCAC886}" destId="{F05A119D-8811-45F3-A0FC-497ADAE9FDA5}" srcOrd="0" destOrd="0" presId="urn:microsoft.com/office/officeart/2005/8/layout/radial5"/>
    <dgm:cxn modelId="{BC982E7C-F7E4-4489-8487-EAB698B8CBDC}" type="presOf" srcId="{7E630D50-F34F-45A4-8D16-8F36B9D6F357}" destId="{82D90EBE-8C77-4ECF-8FEA-6073E475A5FA}" srcOrd="0" destOrd="0" presId="urn:microsoft.com/office/officeart/2005/8/layout/radial5"/>
    <dgm:cxn modelId="{44C7F9CE-6C09-422F-89DC-1609961E9A84}" type="presOf" srcId="{F49806D3-FE0A-4F51-A20B-2D3DCC94F061}" destId="{C6BC4B1C-4D0F-4464-984D-94782D3CA265}" srcOrd="1" destOrd="0" presId="urn:microsoft.com/office/officeart/2005/8/layout/radial5"/>
    <dgm:cxn modelId="{9F454F02-B67A-4091-AF2C-9A157411D984}" type="presOf" srcId="{62EA5724-8965-49F9-8E33-9D24FD406847}" destId="{9F53346A-8E00-4A87-B4D2-5FAB72E059B6}" srcOrd="0" destOrd="0" presId="urn:microsoft.com/office/officeart/2005/8/layout/radial5"/>
    <dgm:cxn modelId="{3614EBF1-74BB-4413-A147-3C09B22910EF}" srcId="{62EA5724-8965-49F9-8E33-9D24FD406847}" destId="{5692B09E-58AC-4BCE-8624-BCF2334F38AB}" srcOrd="4" destOrd="0" parTransId="{02686970-D065-46D4-9803-0FF92E96567D}" sibTransId="{EF3D2478-28C0-4FD3-B847-83A0ECB96F18}"/>
    <dgm:cxn modelId="{31356D22-139F-42E8-B59A-EB312FC887D1}" type="presOf" srcId="{EFC5C4BB-B984-4124-8542-6BBEB064560E}" destId="{EA7B0760-8537-4D6A-B7DA-C8A3819D441F}" srcOrd="1" destOrd="0" presId="urn:microsoft.com/office/officeart/2005/8/layout/radial5"/>
    <dgm:cxn modelId="{E2ABDDDC-B5BB-476A-8D09-06E41C9C9FD0}" type="presOf" srcId="{EFC5C4BB-B984-4124-8542-6BBEB064560E}" destId="{5EF8AEA4-7993-4EE3-88D7-0685200107B8}" srcOrd="0" destOrd="0" presId="urn:microsoft.com/office/officeart/2005/8/layout/radial5"/>
    <dgm:cxn modelId="{304BDD2B-1A50-4E70-B5AC-B111B802C222}" type="presOf" srcId="{0F40C5F2-A883-4F09-814A-51CF64A1246F}" destId="{422EE464-AF39-45CB-8B6D-0119FA98BD2A}" srcOrd="0" destOrd="0" presId="urn:microsoft.com/office/officeart/2005/8/layout/radial5"/>
    <dgm:cxn modelId="{FE472618-638C-4300-83E3-D37E2F02D074}" type="presOf" srcId="{F49806D3-FE0A-4F51-A20B-2D3DCC94F061}" destId="{30B2658F-0F29-4A77-BD3B-186B0E2A5156}" srcOrd="0" destOrd="0" presId="urn:microsoft.com/office/officeart/2005/8/layout/radial5"/>
    <dgm:cxn modelId="{21DE0C13-37AA-4795-BF15-6A687C36669F}" type="presOf" srcId="{CEEAB420-CFE9-4FD6-901C-B49A17980815}" destId="{31B0B17D-FB9B-4348-808B-13352D583CC6}" srcOrd="0" destOrd="0" presId="urn:microsoft.com/office/officeart/2005/8/layout/radial5"/>
    <dgm:cxn modelId="{34DBD12A-E80B-43A3-8A2A-8B397A41570E}" type="presOf" srcId="{4190FAE4-0288-43D2-A4DF-81A5430B846B}" destId="{11929EB0-DFAE-4632-BE29-C9FB2501741A}" srcOrd="0" destOrd="0" presId="urn:microsoft.com/office/officeart/2005/8/layout/radial5"/>
    <dgm:cxn modelId="{44178894-BDCC-4ECD-A6AE-ED9BB664DE58}" type="presOf" srcId="{02686970-D065-46D4-9803-0FF92E96567D}" destId="{17399264-A1C7-4686-A825-0A85E66B939B}" srcOrd="1" destOrd="0" presId="urn:microsoft.com/office/officeart/2005/8/layout/radial5"/>
    <dgm:cxn modelId="{A16FAF38-208F-4B6E-ABD7-C240681294A0}" type="presOf" srcId="{5692B09E-58AC-4BCE-8624-BCF2334F38AB}" destId="{56B5E296-8A13-4993-8648-2E3B859D1010}" srcOrd="0" destOrd="0" presId="urn:microsoft.com/office/officeart/2005/8/layout/radial5"/>
    <dgm:cxn modelId="{9369EEF1-AECA-47CF-99C1-09BB6402694D}" type="presParOf" srcId="{31B0B17D-FB9B-4348-808B-13352D583CC6}" destId="{9F53346A-8E00-4A87-B4D2-5FAB72E059B6}" srcOrd="0" destOrd="0" presId="urn:microsoft.com/office/officeart/2005/8/layout/radial5"/>
    <dgm:cxn modelId="{5745CB33-560C-478F-B85D-F767B00B8900}" type="presParOf" srcId="{31B0B17D-FB9B-4348-808B-13352D583CC6}" destId="{A769465B-7792-41D7-A403-6514D570241F}" srcOrd="1" destOrd="0" presId="urn:microsoft.com/office/officeart/2005/8/layout/radial5"/>
    <dgm:cxn modelId="{829AF67A-0F75-4368-9BCF-1BA7478FA657}" type="presParOf" srcId="{A769465B-7792-41D7-A403-6514D570241F}" destId="{C218FC2E-623E-4BAC-A24F-A58FEF195848}" srcOrd="0" destOrd="0" presId="urn:microsoft.com/office/officeart/2005/8/layout/radial5"/>
    <dgm:cxn modelId="{DE9741FF-B72F-4BDD-B99C-A1EDD7688B1E}" type="presParOf" srcId="{31B0B17D-FB9B-4348-808B-13352D583CC6}" destId="{FD5CB6F4-57D3-4251-9B58-0F3C1CEE7883}" srcOrd="2" destOrd="0" presId="urn:microsoft.com/office/officeart/2005/8/layout/radial5"/>
    <dgm:cxn modelId="{EBB3A106-DD45-4AD5-B3B2-849521F75125}" type="presParOf" srcId="{31B0B17D-FB9B-4348-808B-13352D583CC6}" destId="{7314C2F3-F5C7-4D4A-ADC0-A3E244FDAFB4}" srcOrd="3" destOrd="0" presId="urn:microsoft.com/office/officeart/2005/8/layout/radial5"/>
    <dgm:cxn modelId="{8C867A2F-D877-4AE5-99C2-C39AA7FF6131}" type="presParOf" srcId="{7314C2F3-F5C7-4D4A-ADC0-A3E244FDAFB4}" destId="{71EB2EFE-79B2-451F-9E1D-B743AF4EF528}" srcOrd="0" destOrd="0" presId="urn:microsoft.com/office/officeart/2005/8/layout/radial5"/>
    <dgm:cxn modelId="{4ADB45A3-CC1C-46BC-8C74-3C4EB19B90E6}" type="presParOf" srcId="{31B0B17D-FB9B-4348-808B-13352D583CC6}" destId="{3B82F02B-B5DA-43A8-A20D-93C5D2F4434A}" srcOrd="4" destOrd="0" presId="urn:microsoft.com/office/officeart/2005/8/layout/radial5"/>
    <dgm:cxn modelId="{F42E6E52-40C6-415B-9A95-04F5A432D349}" type="presParOf" srcId="{31B0B17D-FB9B-4348-808B-13352D583CC6}" destId="{1544E556-D45F-4F32-9439-A22428611B12}" srcOrd="5" destOrd="0" presId="urn:microsoft.com/office/officeart/2005/8/layout/radial5"/>
    <dgm:cxn modelId="{F43A501F-246D-407A-BAEF-A89F7038C3C8}" type="presParOf" srcId="{1544E556-D45F-4F32-9439-A22428611B12}" destId="{F9871890-D72D-4049-BA73-247D110D4E45}" srcOrd="0" destOrd="0" presId="urn:microsoft.com/office/officeart/2005/8/layout/radial5"/>
    <dgm:cxn modelId="{610824CC-2849-4851-A117-48A0A58A3F0E}" type="presParOf" srcId="{31B0B17D-FB9B-4348-808B-13352D583CC6}" destId="{82D90EBE-8C77-4ECF-8FEA-6073E475A5FA}" srcOrd="6" destOrd="0" presId="urn:microsoft.com/office/officeart/2005/8/layout/radial5"/>
    <dgm:cxn modelId="{26A8467F-04E4-4129-AD5D-89DBA11751D2}" type="presParOf" srcId="{31B0B17D-FB9B-4348-808B-13352D583CC6}" destId="{422EE464-AF39-45CB-8B6D-0119FA98BD2A}" srcOrd="7" destOrd="0" presId="urn:microsoft.com/office/officeart/2005/8/layout/radial5"/>
    <dgm:cxn modelId="{9FC0C43F-369E-4719-9D63-939052BBECD1}" type="presParOf" srcId="{422EE464-AF39-45CB-8B6D-0119FA98BD2A}" destId="{5F52E15C-B13B-4AEB-A4B7-7F24575B1EF9}" srcOrd="0" destOrd="0" presId="urn:microsoft.com/office/officeart/2005/8/layout/radial5"/>
    <dgm:cxn modelId="{D4B0F92B-7F2B-4CFB-BFF0-523A09741054}" type="presParOf" srcId="{31B0B17D-FB9B-4348-808B-13352D583CC6}" destId="{68925787-1A97-4B3D-B37C-B8678EA7866E}" srcOrd="8" destOrd="0" presId="urn:microsoft.com/office/officeart/2005/8/layout/radial5"/>
    <dgm:cxn modelId="{E09FEF92-C1A4-4C4A-B38B-F4DF9FB58076}" type="presParOf" srcId="{31B0B17D-FB9B-4348-808B-13352D583CC6}" destId="{4A573C32-6EF8-438D-B96D-E392D4400ACD}" srcOrd="9" destOrd="0" presId="urn:microsoft.com/office/officeart/2005/8/layout/radial5"/>
    <dgm:cxn modelId="{5B9DBE56-6FA5-4B95-805E-1C6972A6D475}" type="presParOf" srcId="{4A573C32-6EF8-438D-B96D-E392D4400ACD}" destId="{17399264-A1C7-4686-A825-0A85E66B939B}" srcOrd="0" destOrd="0" presId="urn:microsoft.com/office/officeart/2005/8/layout/radial5"/>
    <dgm:cxn modelId="{C8C72F33-DDDF-406F-8D36-DD12B99B13FA}" type="presParOf" srcId="{31B0B17D-FB9B-4348-808B-13352D583CC6}" destId="{56B5E296-8A13-4993-8648-2E3B859D1010}" srcOrd="10" destOrd="0" presId="urn:microsoft.com/office/officeart/2005/8/layout/radial5"/>
    <dgm:cxn modelId="{00FED8EE-337E-4107-9988-FB3BFB7FF310}" type="presParOf" srcId="{31B0B17D-FB9B-4348-808B-13352D583CC6}" destId="{5EF8AEA4-7993-4EE3-88D7-0685200107B8}" srcOrd="11" destOrd="0" presId="urn:microsoft.com/office/officeart/2005/8/layout/radial5"/>
    <dgm:cxn modelId="{C505D40E-77F7-4E61-A872-3394170A4473}" type="presParOf" srcId="{5EF8AEA4-7993-4EE3-88D7-0685200107B8}" destId="{EA7B0760-8537-4D6A-B7DA-C8A3819D441F}" srcOrd="0" destOrd="0" presId="urn:microsoft.com/office/officeart/2005/8/layout/radial5"/>
    <dgm:cxn modelId="{7BB188EC-A8DB-47D4-B413-04AFA1C2EE07}" type="presParOf" srcId="{31B0B17D-FB9B-4348-808B-13352D583CC6}" destId="{11929EB0-DFAE-4632-BE29-C9FB2501741A}" srcOrd="12" destOrd="0" presId="urn:microsoft.com/office/officeart/2005/8/layout/radial5"/>
    <dgm:cxn modelId="{5029A793-2836-4564-A48E-84FB42B7ADA5}" type="presParOf" srcId="{31B0B17D-FB9B-4348-808B-13352D583CC6}" destId="{30B2658F-0F29-4A77-BD3B-186B0E2A5156}" srcOrd="13" destOrd="0" presId="urn:microsoft.com/office/officeart/2005/8/layout/radial5"/>
    <dgm:cxn modelId="{40073670-AAC2-4B3C-B7BD-9BFBE95C3500}" type="presParOf" srcId="{30B2658F-0F29-4A77-BD3B-186B0E2A5156}" destId="{C6BC4B1C-4D0F-4464-984D-94782D3CA265}" srcOrd="0" destOrd="0" presId="urn:microsoft.com/office/officeart/2005/8/layout/radial5"/>
    <dgm:cxn modelId="{1FF5740B-3676-43B0-A175-1DA56A38EBE6}" type="presParOf" srcId="{31B0B17D-FB9B-4348-808B-13352D583CC6}" destId="{F05A119D-8811-45F3-A0FC-497ADAE9FDA5}"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3346A-8E00-4A87-B4D2-5FAB72E059B6}">
      <dsp:nvSpPr>
        <dsp:cNvPr id="0" name=""/>
        <dsp:cNvSpPr/>
      </dsp:nvSpPr>
      <dsp:spPr>
        <a:xfrm>
          <a:off x="4958078" y="2469005"/>
          <a:ext cx="2296126" cy="2184279"/>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SA" sz="2000" kern="1200" dirty="0" smtClean="0"/>
            <a:t>ابرز مظاهر الآداب والسلوكيات عند المشاركة في الاحتفالات الاجتماعية والوطنية ما يلي:</a:t>
          </a:r>
          <a:endParaRPr lang="ar-SA" sz="2000" kern="1200" dirty="0"/>
        </a:p>
      </dsp:txBody>
      <dsp:txXfrm>
        <a:off x="5294338" y="2788885"/>
        <a:ext cx="1623606" cy="1544519"/>
      </dsp:txXfrm>
    </dsp:sp>
    <dsp:sp modelId="{A769465B-7792-41D7-A403-6514D570241F}">
      <dsp:nvSpPr>
        <dsp:cNvPr id="0" name=""/>
        <dsp:cNvSpPr/>
      </dsp:nvSpPr>
      <dsp:spPr>
        <a:xfrm rot="16186937">
          <a:off x="5918602" y="1799702"/>
          <a:ext cx="364244" cy="67198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rtl="1">
            <a:lnSpc>
              <a:spcPct val="90000"/>
            </a:lnSpc>
            <a:spcBef>
              <a:spcPct val="0"/>
            </a:spcBef>
            <a:spcAft>
              <a:spcPct val="35000"/>
            </a:spcAft>
          </a:pPr>
          <a:endParaRPr lang="ar-SA" sz="3000" kern="1200"/>
        </a:p>
      </dsp:txBody>
      <dsp:txXfrm rot="10800000">
        <a:off x="5973446" y="1988736"/>
        <a:ext cx="254971" cy="403192"/>
      </dsp:txXfrm>
    </dsp:sp>
    <dsp:sp modelId="{FD5CB6F4-57D3-4251-9B58-0F3C1CEE7883}">
      <dsp:nvSpPr>
        <dsp:cNvPr id="0" name=""/>
        <dsp:cNvSpPr/>
      </dsp:nvSpPr>
      <dsp:spPr>
        <a:xfrm>
          <a:off x="5206603" y="2976"/>
          <a:ext cx="1778793" cy="1778793"/>
        </a:xfrm>
        <a:prstGeom prst="ellipse">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kern="1200" dirty="0" smtClean="0"/>
            <a:t>احترام النظام</a:t>
          </a:r>
          <a:endParaRPr lang="ar-SA" sz="2400" kern="1200" dirty="0"/>
        </a:p>
      </dsp:txBody>
      <dsp:txXfrm>
        <a:off x="5467101" y="263474"/>
        <a:ext cx="1257797" cy="1257797"/>
      </dsp:txXfrm>
    </dsp:sp>
    <dsp:sp modelId="{7314C2F3-F5C7-4D4A-ADC0-A3E244FDAFB4}">
      <dsp:nvSpPr>
        <dsp:cNvPr id="0" name=""/>
        <dsp:cNvSpPr/>
      </dsp:nvSpPr>
      <dsp:spPr>
        <a:xfrm rot="19277545">
          <a:off x="7057510" y="2325511"/>
          <a:ext cx="342521" cy="67198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rtl="1">
            <a:lnSpc>
              <a:spcPct val="90000"/>
            </a:lnSpc>
            <a:spcBef>
              <a:spcPct val="0"/>
            </a:spcBef>
            <a:spcAft>
              <a:spcPct val="35000"/>
            </a:spcAft>
          </a:pPr>
          <a:endParaRPr lang="ar-SA" sz="3000" kern="1200"/>
        </a:p>
      </dsp:txBody>
      <dsp:txXfrm>
        <a:off x="7068795" y="2492038"/>
        <a:ext cx="239765" cy="403192"/>
      </dsp:txXfrm>
    </dsp:sp>
    <dsp:sp modelId="{3B82F02B-B5DA-43A8-A20D-93C5D2F4434A}">
      <dsp:nvSpPr>
        <dsp:cNvPr id="0" name=""/>
        <dsp:cNvSpPr/>
      </dsp:nvSpPr>
      <dsp:spPr>
        <a:xfrm>
          <a:off x="7293133" y="1007796"/>
          <a:ext cx="1778793" cy="1778793"/>
        </a:xfrm>
        <a:prstGeom prst="ellipse">
          <a:avLst/>
        </a:prstGeom>
        <a:solidFill>
          <a:srgbClr val="7030A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kern="1200" dirty="0" smtClean="0"/>
            <a:t>التجمل في اللباس</a:t>
          </a:r>
          <a:endParaRPr lang="ar-SA" sz="2400" kern="1200" dirty="0"/>
        </a:p>
      </dsp:txBody>
      <dsp:txXfrm>
        <a:off x="7553631" y="1268294"/>
        <a:ext cx="1257797" cy="1257797"/>
      </dsp:txXfrm>
    </dsp:sp>
    <dsp:sp modelId="{1544E556-D45F-4F32-9439-A22428611B12}">
      <dsp:nvSpPr>
        <dsp:cNvPr id="0" name=""/>
        <dsp:cNvSpPr/>
      </dsp:nvSpPr>
      <dsp:spPr>
        <a:xfrm rot="774346">
          <a:off x="7352005" y="3548540"/>
          <a:ext cx="330943" cy="67198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rtl="1">
            <a:lnSpc>
              <a:spcPct val="90000"/>
            </a:lnSpc>
            <a:spcBef>
              <a:spcPct val="0"/>
            </a:spcBef>
            <a:spcAft>
              <a:spcPct val="35000"/>
            </a:spcAft>
          </a:pPr>
          <a:endParaRPr lang="ar-SA" sz="3000" kern="1200"/>
        </a:p>
      </dsp:txBody>
      <dsp:txXfrm>
        <a:off x="7353259" y="3671851"/>
        <a:ext cx="231660" cy="403192"/>
      </dsp:txXfrm>
    </dsp:sp>
    <dsp:sp modelId="{82D90EBE-8C77-4ECF-8FEA-6073E475A5FA}">
      <dsp:nvSpPr>
        <dsp:cNvPr id="0" name=""/>
        <dsp:cNvSpPr/>
      </dsp:nvSpPr>
      <dsp:spPr>
        <a:xfrm>
          <a:off x="7808464" y="3265606"/>
          <a:ext cx="1778793" cy="1778793"/>
        </a:xfrm>
        <a:prstGeom prst="ellipse">
          <a:avLst/>
        </a:prstGeom>
        <a:solidFill>
          <a:srgbClr val="DD65BE"/>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SA" sz="2000" kern="1200" dirty="0" smtClean="0"/>
            <a:t>المحافظة على الممتلكات والمرافق العامة</a:t>
          </a:r>
          <a:endParaRPr lang="ar-SA" sz="2000" kern="1200" dirty="0"/>
        </a:p>
      </dsp:txBody>
      <dsp:txXfrm>
        <a:off x="8068962" y="3526104"/>
        <a:ext cx="1257797" cy="1257797"/>
      </dsp:txXfrm>
    </dsp:sp>
    <dsp:sp modelId="{422EE464-AF39-45CB-8B6D-0119FA98BD2A}">
      <dsp:nvSpPr>
        <dsp:cNvPr id="0" name=""/>
        <dsp:cNvSpPr/>
      </dsp:nvSpPr>
      <dsp:spPr>
        <a:xfrm rot="3868932">
          <a:off x="6543093" y="4514168"/>
          <a:ext cx="356737" cy="67198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rtl="1">
            <a:lnSpc>
              <a:spcPct val="90000"/>
            </a:lnSpc>
            <a:spcBef>
              <a:spcPct val="0"/>
            </a:spcBef>
            <a:spcAft>
              <a:spcPct val="35000"/>
            </a:spcAft>
          </a:pPr>
          <a:endParaRPr lang="ar-SA" sz="3000" kern="1200"/>
        </a:p>
      </dsp:txBody>
      <dsp:txXfrm>
        <a:off x="6573552" y="4600275"/>
        <a:ext cx="249716" cy="403192"/>
      </dsp:txXfrm>
    </dsp:sp>
    <dsp:sp modelId="{68925787-1A97-4B3D-B37C-B8678EA7866E}">
      <dsp:nvSpPr>
        <dsp:cNvPr id="0" name=""/>
        <dsp:cNvSpPr/>
      </dsp:nvSpPr>
      <dsp:spPr>
        <a:xfrm>
          <a:off x="6364540" y="5076230"/>
          <a:ext cx="1778793" cy="1778793"/>
        </a:xfrm>
        <a:prstGeom prst="ellipse">
          <a:avLst/>
        </a:prstGeom>
        <a:solidFill>
          <a:srgbClr val="35D3D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kern="1200" dirty="0" smtClean="0"/>
            <a:t>إلقاء التحية والمصافحة</a:t>
          </a:r>
          <a:endParaRPr lang="ar-SA" sz="2400" kern="1200" dirty="0"/>
        </a:p>
      </dsp:txBody>
      <dsp:txXfrm>
        <a:off x="6625038" y="5336728"/>
        <a:ext cx="1257797" cy="1257797"/>
      </dsp:txXfrm>
    </dsp:sp>
    <dsp:sp modelId="{4A573C32-6EF8-438D-B96D-E392D4400ACD}">
      <dsp:nvSpPr>
        <dsp:cNvPr id="0" name=""/>
        <dsp:cNvSpPr/>
      </dsp:nvSpPr>
      <dsp:spPr>
        <a:xfrm rot="6954607">
          <a:off x="5299453" y="4513895"/>
          <a:ext cx="361250" cy="67198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rtl="1">
            <a:lnSpc>
              <a:spcPct val="90000"/>
            </a:lnSpc>
            <a:spcBef>
              <a:spcPct val="0"/>
            </a:spcBef>
            <a:spcAft>
              <a:spcPct val="35000"/>
            </a:spcAft>
          </a:pPr>
          <a:endParaRPr lang="ar-SA" sz="3000" kern="1200"/>
        </a:p>
      </dsp:txBody>
      <dsp:txXfrm rot="10800000">
        <a:off x="5377318" y="4599552"/>
        <a:ext cx="252875" cy="403192"/>
      </dsp:txXfrm>
    </dsp:sp>
    <dsp:sp modelId="{56B5E296-8A13-4993-8648-2E3B859D1010}">
      <dsp:nvSpPr>
        <dsp:cNvPr id="0" name=""/>
        <dsp:cNvSpPr/>
      </dsp:nvSpPr>
      <dsp:spPr>
        <a:xfrm>
          <a:off x="4048666" y="5076230"/>
          <a:ext cx="1778793" cy="1778793"/>
        </a:xfrm>
        <a:prstGeom prst="ellipse">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kern="1200" dirty="0" smtClean="0"/>
            <a:t>الاستئذان قبل التقاط الصور</a:t>
          </a:r>
          <a:endParaRPr lang="ar-SA" sz="2400" kern="1200" dirty="0"/>
        </a:p>
      </dsp:txBody>
      <dsp:txXfrm>
        <a:off x="4309164" y="5336728"/>
        <a:ext cx="1257797" cy="1257797"/>
      </dsp:txXfrm>
    </dsp:sp>
    <dsp:sp modelId="{5EF8AEA4-7993-4EE3-88D7-0685200107B8}">
      <dsp:nvSpPr>
        <dsp:cNvPr id="0" name=""/>
        <dsp:cNvSpPr/>
      </dsp:nvSpPr>
      <dsp:spPr>
        <a:xfrm rot="10031468">
          <a:off x="4514186" y="3548284"/>
          <a:ext cx="341400" cy="67198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rtl="1">
            <a:lnSpc>
              <a:spcPct val="90000"/>
            </a:lnSpc>
            <a:spcBef>
              <a:spcPct val="0"/>
            </a:spcBef>
            <a:spcAft>
              <a:spcPct val="35000"/>
            </a:spcAft>
          </a:pPr>
          <a:endParaRPr lang="ar-SA" sz="3000" kern="1200"/>
        </a:p>
      </dsp:txBody>
      <dsp:txXfrm rot="10800000">
        <a:off x="4615332" y="3671329"/>
        <a:ext cx="238980" cy="403192"/>
      </dsp:txXfrm>
    </dsp:sp>
    <dsp:sp modelId="{11929EB0-DFAE-4632-BE29-C9FB2501741A}">
      <dsp:nvSpPr>
        <dsp:cNvPr id="0" name=""/>
        <dsp:cNvSpPr/>
      </dsp:nvSpPr>
      <dsp:spPr>
        <a:xfrm>
          <a:off x="2604742" y="3265606"/>
          <a:ext cx="1778793" cy="1778793"/>
        </a:xfrm>
        <a:prstGeom prst="ellipse">
          <a:avLst/>
        </a:prstGeom>
        <a:solidFill>
          <a:schemeClr val="accent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kern="1200" dirty="0" smtClean="0"/>
            <a:t>إظهار مشاعر الفرح والسرور</a:t>
          </a:r>
          <a:endParaRPr lang="ar-SA" sz="2400" kern="1200" dirty="0"/>
        </a:p>
      </dsp:txBody>
      <dsp:txXfrm>
        <a:off x="2865240" y="3526104"/>
        <a:ext cx="1257797" cy="1257797"/>
      </dsp:txXfrm>
    </dsp:sp>
    <dsp:sp modelId="{30B2658F-0F29-4A77-BD3B-186B0E2A5156}">
      <dsp:nvSpPr>
        <dsp:cNvPr id="0" name=""/>
        <dsp:cNvSpPr/>
      </dsp:nvSpPr>
      <dsp:spPr>
        <a:xfrm rot="13106165">
          <a:off x="4797737" y="2325976"/>
          <a:ext cx="350786" cy="67198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rtl="1">
            <a:lnSpc>
              <a:spcPct val="90000"/>
            </a:lnSpc>
            <a:spcBef>
              <a:spcPct val="0"/>
            </a:spcBef>
            <a:spcAft>
              <a:spcPct val="35000"/>
            </a:spcAft>
          </a:pPr>
          <a:endParaRPr lang="ar-SA" sz="3000" kern="1200"/>
        </a:p>
      </dsp:txBody>
      <dsp:txXfrm rot="10800000">
        <a:off x="4891571" y="2493084"/>
        <a:ext cx="245550" cy="403192"/>
      </dsp:txXfrm>
    </dsp:sp>
    <dsp:sp modelId="{F05A119D-8811-45F3-A0FC-497ADAE9FDA5}">
      <dsp:nvSpPr>
        <dsp:cNvPr id="0" name=""/>
        <dsp:cNvSpPr/>
      </dsp:nvSpPr>
      <dsp:spPr>
        <a:xfrm>
          <a:off x="3120072" y="1007796"/>
          <a:ext cx="1778793" cy="1778793"/>
        </a:xfrm>
        <a:prstGeom prst="ellipse">
          <a:avLst/>
        </a:prstGeom>
        <a:solidFill>
          <a:srgbClr val="DC547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kern="1200" dirty="0" smtClean="0"/>
            <a:t>المحافظة على نظافة المكان</a:t>
          </a:r>
          <a:endParaRPr lang="ar-SA" sz="2400" kern="1200" dirty="0"/>
        </a:p>
      </dsp:txBody>
      <dsp:txXfrm>
        <a:off x="3380570" y="1268294"/>
        <a:ext cx="1257797" cy="125779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7C90BA8-729A-4AE3-8B6F-795BAC991416}" type="datetimeFigureOut">
              <a:rPr lang="ar-SA" smtClean="0"/>
              <a:t>17/09/43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5B33629-55B0-473E-832C-460F83BAD332}" type="slidenum">
              <a:rPr lang="ar-SA" smtClean="0"/>
              <a:t>‹#›</a:t>
            </a:fld>
            <a:endParaRPr lang="ar-SA"/>
          </a:p>
        </p:txBody>
      </p:sp>
    </p:spTree>
    <p:extLst>
      <p:ext uri="{BB962C8B-B14F-4D97-AF65-F5344CB8AC3E}">
        <p14:creationId xmlns:p14="http://schemas.microsoft.com/office/powerpoint/2010/main" val="183698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7C90BA8-729A-4AE3-8B6F-795BAC991416}" type="datetimeFigureOut">
              <a:rPr lang="ar-SA" smtClean="0"/>
              <a:t>17/09/43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5B33629-55B0-473E-832C-460F83BAD332}" type="slidenum">
              <a:rPr lang="ar-SA" smtClean="0"/>
              <a:t>‹#›</a:t>
            </a:fld>
            <a:endParaRPr lang="ar-SA"/>
          </a:p>
        </p:txBody>
      </p:sp>
    </p:spTree>
    <p:extLst>
      <p:ext uri="{BB962C8B-B14F-4D97-AF65-F5344CB8AC3E}">
        <p14:creationId xmlns:p14="http://schemas.microsoft.com/office/powerpoint/2010/main" val="50550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7C90BA8-729A-4AE3-8B6F-795BAC991416}" type="datetimeFigureOut">
              <a:rPr lang="ar-SA" smtClean="0"/>
              <a:t>17/09/43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5B33629-55B0-473E-832C-460F83BAD332}" type="slidenum">
              <a:rPr lang="ar-SA" smtClean="0"/>
              <a:t>‹#›</a:t>
            </a:fld>
            <a:endParaRPr lang="ar-SA"/>
          </a:p>
        </p:txBody>
      </p:sp>
    </p:spTree>
    <p:extLst>
      <p:ext uri="{BB962C8B-B14F-4D97-AF65-F5344CB8AC3E}">
        <p14:creationId xmlns:p14="http://schemas.microsoft.com/office/powerpoint/2010/main" val="427459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7C90BA8-729A-4AE3-8B6F-795BAC991416}" type="datetimeFigureOut">
              <a:rPr lang="ar-SA" smtClean="0"/>
              <a:t>17/09/43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5B33629-55B0-473E-832C-460F83BAD332}" type="slidenum">
              <a:rPr lang="ar-SA" smtClean="0"/>
              <a:t>‹#›</a:t>
            </a:fld>
            <a:endParaRPr lang="ar-SA"/>
          </a:p>
        </p:txBody>
      </p:sp>
    </p:spTree>
    <p:extLst>
      <p:ext uri="{BB962C8B-B14F-4D97-AF65-F5344CB8AC3E}">
        <p14:creationId xmlns:p14="http://schemas.microsoft.com/office/powerpoint/2010/main" val="1758082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7C90BA8-729A-4AE3-8B6F-795BAC991416}" type="datetimeFigureOut">
              <a:rPr lang="ar-SA" smtClean="0"/>
              <a:t>17/09/43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5B33629-55B0-473E-832C-460F83BAD332}" type="slidenum">
              <a:rPr lang="ar-SA" smtClean="0"/>
              <a:t>‹#›</a:t>
            </a:fld>
            <a:endParaRPr lang="ar-SA"/>
          </a:p>
        </p:txBody>
      </p:sp>
    </p:spTree>
    <p:extLst>
      <p:ext uri="{BB962C8B-B14F-4D97-AF65-F5344CB8AC3E}">
        <p14:creationId xmlns:p14="http://schemas.microsoft.com/office/powerpoint/2010/main" val="273334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E7C90BA8-729A-4AE3-8B6F-795BAC991416}" type="datetimeFigureOut">
              <a:rPr lang="ar-SA" smtClean="0"/>
              <a:t>17/09/43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5B33629-55B0-473E-832C-460F83BAD332}" type="slidenum">
              <a:rPr lang="ar-SA" smtClean="0"/>
              <a:t>‹#›</a:t>
            </a:fld>
            <a:endParaRPr lang="ar-SA"/>
          </a:p>
        </p:txBody>
      </p:sp>
    </p:spTree>
    <p:extLst>
      <p:ext uri="{BB962C8B-B14F-4D97-AF65-F5344CB8AC3E}">
        <p14:creationId xmlns:p14="http://schemas.microsoft.com/office/powerpoint/2010/main" val="2822027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E7C90BA8-729A-4AE3-8B6F-795BAC991416}" type="datetimeFigureOut">
              <a:rPr lang="ar-SA" smtClean="0"/>
              <a:t>17/09/43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85B33629-55B0-473E-832C-460F83BAD332}" type="slidenum">
              <a:rPr lang="ar-SA" smtClean="0"/>
              <a:t>‹#›</a:t>
            </a:fld>
            <a:endParaRPr lang="ar-SA"/>
          </a:p>
        </p:txBody>
      </p:sp>
    </p:spTree>
    <p:extLst>
      <p:ext uri="{BB962C8B-B14F-4D97-AF65-F5344CB8AC3E}">
        <p14:creationId xmlns:p14="http://schemas.microsoft.com/office/powerpoint/2010/main" val="416039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E7C90BA8-729A-4AE3-8B6F-795BAC991416}" type="datetimeFigureOut">
              <a:rPr lang="ar-SA" smtClean="0"/>
              <a:t>17/09/43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85B33629-55B0-473E-832C-460F83BAD332}" type="slidenum">
              <a:rPr lang="ar-SA" smtClean="0"/>
              <a:t>‹#›</a:t>
            </a:fld>
            <a:endParaRPr lang="ar-SA"/>
          </a:p>
        </p:txBody>
      </p:sp>
    </p:spTree>
    <p:extLst>
      <p:ext uri="{BB962C8B-B14F-4D97-AF65-F5344CB8AC3E}">
        <p14:creationId xmlns:p14="http://schemas.microsoft.com/office/powerpoint/2010/main" val="3570908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7C90BA8-729A-4AE3-8B6F-795BAC991416}" type="datetimeFigureOut">
              <a:rPr lang="ar-SA" smtClean="0"/>
              <a:t>17/09/43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85B33629-55B0-473E-832C-460F83BAD332}" type="slidenum">
              <a:rPr lang="ar-SA" smtClean="0"/>
              <a:t>‹#›</a:t>
            </a:fld>
            <a:endParaRPr lang="ar-SA"/>
          </a:p>
        </p:txBody>
      </p:sp>
    </p:spTree>
    <p:extLst>
      <p:ext uri="{BB962C8B-B14F-4D97-AF65-F5344CB8AC3E}">
        <p14:creationId xmlns:p14="http://schemas.microsoft.com/office/powerpoint/2010/main" val="432203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7C90BA8-729A-4AE3-8B6F-795BAC991416}" type="datetimeFigureOut">
              <a:rPr lang="ar-SA" smtClean="0"/>
              <a:t>17/09/43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5B33629-55B0-473E-832C-460F83BAD332}" type="slidenum">
              <a:rPr lang="ar-SA" smtClean="0"/>
              <a:t>‹#›</a:t>
            </a:fld>
            <a:endParaRPr lang="ar-SA"/>
          </a:p>
        </p:txBody>
      </p:sp>
    </p:spTree>
    <p:extLst>
      <p:ext uri="{BB962C8B-B14F-4D97-AF65-F5344CB8AC3E}">
        <p14:creationId xmlns:p14="http://schemas.microsoft.com/office/powerpoint/2010/main" val="184737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7C90BA8-729A-4AE3-8B6F-795BAC991416}" type="datetimeFigureOut">
              <a:rPr lang="ar-SA" smtClean="0"/>
              <a:t>17/09/43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5B33629-55B0-473E-832C-460F83BAD332}" type="slidenum">
              <a:rPr lang="ar-SA" smtClean="0"/>
              <a:t>‹#›</a:t>
            </a:fld>
            <a:endParaRPr lang="ar-SA"/>
          </a:p>
        </p:txBody>
      </p:sp>
    </p:spTree>
    <p:extLst>
      <p:ext uri="{BB962C8B-B14F-4D97-AF65-F5344CB8AC3E}">
        <p14:creationId xmlns:p14="http://schemas.microsoft.com/office/powerpoint/2010/main" val="1185700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7C90BA8-729A-4AE3-8B6F-795BAC991416}" type="datetimeFigureOut">
              <a:rPr lang="ar-SA" smtClean="0"/>
              <a:t>17/09/43</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5B33629-55B0-473E-832C-460F83BAD332}" type="slidenum">
              <a:rPr lang="ar-SA" smtClean="0"/>
              <a:t>‹#›</a:t>
            </a:fld>
            <a:endParaRPr lang="ar-SA"/>
          </a:p>
        </p:txBody>
      </p:sp>
    </p:spTree>
    <p:extLst>
      <p:ext uri="{BB962C8B-B14F-4D97-AF65-F5344CB8AC3E}">
        <p14:creationId xmlns:p14="http://schemas.microsoft.com/office/powerpoint/2010/main" val="4203996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2.png"/><Relationship Id="rId4" Type="http://schemas.openxmlformats.org/officeDocument/2006/relationships/diagramQuickStyle" Target="../diagrams/quickStyle1.xml"/><Relationship Id="rId9"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بسم الله الرحمن الرحيم متحركة gif ومزخرفة للبوربوينت - موقع موسوعتى"/>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5" name="AutoShape 4" descr="بسم الله الرحمن الرحيم متحركة gif ومزخرفة للبوربوينت - موقع موسوعتى"/>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026" name="Picture 2" descr="Gif بسم الله الرحمن الرحيم متحرك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0404" y="1548266"/>
            <a:ext cx="5232853" cy="408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443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 Confetti Balloons | Confetti gif, Balloons, Animated emoticon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10204" y="2590798"/>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شكل بيضاوي 5"/>
          <p:cNvSpPr/>
          <p:nvPr/>
        </p:nvSpPr>
        <p:spPr>
          <a:xfrm>
            <a:off x="6623956" y="206827"/>
            <a:ext cx="5508172" cy="5138058"/>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title"/>
          </p:nvPr>
        </p:nvSpPr>
        <p:spPr>
          <a:xfrm>
            <a:off x="6825342" y="1928017"/>
            <a:ext cx="5105400" cy="1325563"/>
          </a:xfrm>
        </p:spPr>
        <p:txBody>
          <a:bodyPr/>
          <a:lstStyle/>
          <a:p>
            <a:pPr algn="ctr"/>
            <a:r>
              <a:rPr lang="ar-SA" dirty="0" smtClean="0">
                <a:solidFill>
                  <a:schemeClr val="bg1"/>
                </a:solidFill>
              </a:rPr>
              <a:t>الاحتفال بالمناسبات الوطنية والاجتماعية</a:t>
            </a:r>
            <a:endParaRPr lang="ar-SA" dirty="0">
              <a:solidFill>
                <a:schemeClr val="bg1"/>
              </a:solidFill>
            </a:endParaRPr>
          </a:p>
        </p:txBody>
      </p:sp>
      <p:pic>
        <p:nvPicPr>
          <p:cNvPr id="3074" name="Picture 2" descr="علم المملكة العربية السعودية متحرك أحبك يالسعودية - صور متحركة Gif Imag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6010" y="-152400"/>
            <a:ext cx="5070021" cy="338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790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3,092 Happy Muslim Family Cartoon Stock Photos and Images - 123R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686"/>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849086" y="842849"/>
            <a:ext cx="10591800" cy="4030889"/>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838200" y="987425"/>
            <a:ext cx="10515600" cy="4351338"/>
          </a:xfrm>
        </p:spPr>
        <p:txBody>
          <a:bodyPr/>
          <a:lstStyle/>
          <a:p>
            <a:pPr marL="0" indent="0">
              <a:buNone/>
            </a:pPr>
            <a:r>
              <a:rPr lang="ar-SA" dirty="0" smtClean="0"/>
              <a:t>الإنسان بطبيعته يحب التواصل والتآلف مع غيره من الناس، ومشاركتهم في مناسبتهم الاجتماعية السعيدة كحفلات الزواج وغيرها، وقد أكدت على ذلك الشريعة الإسلامية قالل الرسول </a:t>
            </a:r>
            <a:r>
              <a:rPr lang="ar-SA" sz="3600" dirty="0" smtClean="0">
                <a:latin typeface="Microsoft Uighur" panose="02000000000000000000" pitchFamily="2" charset="-78"/>
                <a:cs typeface="Microsoft Uighur" panose="02000000000000000000" pitchFamily="2" charset="-78"/>
              </a:rPr>
              <a:t>ﷺ</a:t>
            </a:r>
            <a:r>
              <a:rPr lang="ar-SA" sz="3600" dirty="0" smtClean="0"/>
              <a:t> </a:t>
            </a:r>
            <a:r>
              <a:rPr lang="ar-SA" dirty="0" smtClean="0"/>
              <a:t>: </a:t>
            </a:r>
            <a:r>
              <a:rPr lang="ar-SA" dirty="0" smtClean="0">
                <a:solidFill>
                  <a:schemeClr val="accent1">
                    <a:lumMod val="75000"/>
                  </a:schemeClr>
                </a:solidFill>
              </a:rPr>
              <a:t>(( إِذَا دَعَا أَحَدُكُمْ أَخَاهُ، فَلْيُجِبْ عُرْسًا كَانَ أَوْ نَحْوَهُ)). </a:t>
            </a:r>
            <a:r>
              <a:rPr lang="ar-SA" dirty="0" smtClean="0"/>
              <a:t>وذلك لتعزيز أواصر المحبة والمودة والألفة بين المسلمين، وتقوية رابطة الأخوة الإسلامية والإنسانية فيما بينهم. </a:t>
            </a:r>
          </a:p>
          <a:p>
            <a:pPr marL="0" indent="0">
              <a:buNone/>
            </a:pPr>
            <a:r>
              <a:rPr lang="ar-SA" dirty="0" smtClean="0"/>
              <a:t>وتُعد المشاركة في الاحتفال بالمناسبات الوطنية مثل: اليوم الوطني، وكأس السعودية «سباق خيل دولي» وغيرها من المناسبات الوطنية، من الثوابت الوطنية التي تُذكِّر الأجيال الشابة بالإنجازات التي قام بها المؤسس الملك عبدالعزيز طيَّب الله ثراه وأبناؤه البررة، ولغرس القيم الوطنية، والوعي بأهمية الحفاظ على الوحدة الوطنية، وخدمة الوطن، وتقديم أفضل صورة عنه في المحافل الدولية كافة.</a:t>
            </a:r>
            <a:endParaRPr lang="ar-SA" dirty="0"/>
          </a:p>
        </p:txBody>
      </p:sp>
    </p:spTree>
    <p:extLst>
      <p:ext uri="{BB962C8B-B14F-4D97-AF65-F5344CB8AC3E}">
        <p14:creationId xmlns:p14="http://schemas.microsoft.com/office/powerpoint/2010/main" val="3152209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كيفية صنع زينة عيد الفطر في البيت – e3arabi – إي عرب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مجموعة 12"/>
          <p:cNvGrpSpPr/>
          <p:nvPr/>
        </p:nvGrpSpPr>
        <p:grpSpPr>
          <a:xfrm flipH="1">
            <a:off x="391886" y="217715"/>
            <a:ext cx="11484431" cy="6346372"/>
            <a:chOff x="3555079" y="719665"/>
            <a:chExt cx="5081842" cy="5418667"/>
          </a:xfrm>
          <a:solidFill>
            <a:srgbClr val="DD65BE">
              <a:alpha val="69804"/>
            </a:srgbClr>
          </a:solidFill>
        </p:grpSpPr>
        <p:sp>
          <p:nvSpPr>
            <p:cNvPr id="15" name="شكل حر 14"/>
            <p:cNvSpPr/>
            <p:nvPr/>
          </p:nvSpPr>
          <p:spPr>
            <a:xfrm>
              <a:off x="4584625" y="3383279"/>
              <a:ext cx="675382" cy="91440"/>
            </a:xfrm>
            <a:custGeom>
              <a:avLst/>
              <a:gdLst>
                <a:gd name="connsiteX0" fmla="*/ 0 w 675382"/>
                <a:gd name="connsiteY0" fmla="*/ 45720 h 91440"/>
                <a:gd name="connsiteX1" fmla="*/ 675382 w 675382"/>
                <a:gd name="connsiteY1" fmla="*/ 45720 h 91440"/>
              </a:gdLst>
              <a:ahLst/>
              <a:cxnLst>
                <a:cxn ang="0">
                  <a:pos x="connsiteX0" y="connsiteY0"/>
                </a:cxn>
                <a:cxn ang="0">
                  <a:pos x="connsiteX1" y="connsiteY1"/>
                </a:cxn>
              </a:cxnLst>
              <a:rect l="l" t="t" r="r" b="b"/>
              <a:pathLst>
                <a:path w="675382" h="91440">
                  <a:moveTo>
                    <a:pt x="0" y="45720"/>
                  </a:moveTo>
                  <a:lnTo>
                    <a:pt x="675382" y="45720"/>
                  </a:lnTo>
                </a:path>
              </a:pathLst>
            </a:custGeom>
            <a:grpFill/>
            <a:ln>
              <a:no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33507" tIns="28835" rIns="333506" bIns="28836" numCol="1" spcCol="1270" anchor="ctr" anchorCtr="0">
              <a:noAutofit/>
            </a:bodyPr>
            <a:lstStyle/>
            <a:p>
              <a:pPr lvl="0" algn="ctr" defTabSz="222250" rtl="1">
                <a:lnSpc>
                  <a:spcPct val="90000"/>
                </a:lnSpc>
                <a:spcBef>
                  <a:spcPct val="0"/>
                </a:spcBef>
                <a:spcAft>
                  <a:spcPct val="35000"/>
                </a:spcAft>
              </a:pPr>
              <a:endParaRPr lang="ar-SA" sz="500" kern="1200"/>
            </a:p>
          </p:txBody>
        </p:sp>
        <p:sp>
          <p:nvSpPr>
            <p:cNvPr id="17" name="شكل حر 16"/>
            <p:cNvSpPr/>
            <p:nvPr/>
          </p:nvSpPr>
          <p:spPr>
            <a:xfrm rot="16200000">
              <a:off x="1461099" y="2813645"/>
              <a:ext cx="5418667" cy="1230707"/>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4" tIns="41275" rIns="41275" bIns="41274" numCol="1" spcCol="1270" anchor="ctr" anchorCtr="0">
              <a:noAutofit/>
            </a:bodyPr>
            <a:lstStyle/>
            <a:p>
              <a:pPr lvl="0" algn="ctr" defTabSz="2889250" rtl="1">
                <a:lnSpc>
                  <a:spcPct val="90000"/>
                </a:lnSpc>
                <a:spcBef>
                  <a:spcPct val="0"/>
                </a:spcBef>
                <a:spcAft>
                  <a:spcPct val="35000"/>
                </a:spcAft>
              </a:pPr>
              <a:endParaRPr lang="ar-SA" sz="6500" kern="1200" dirty="0"/>
            </a:p>
          </p:txBody>
        </p:sp>
        <p:sp>
          <p:nvSpPr>
            <p:cNvPr id="18" name="شكل حر 17"/>
            <p:cNvSpPr/>
            <p:nvPr/>
          </p:nvSpPr>
          <p:spPr>
            <a:xfrm>
              <a:off x="5260008" y="1627292"/>
              <a:ext cx="3376913" cy="1029546"/>
            </a:xfrm>
            <a:custGeom>
              <a:avLst/>
              <a:gdLst>
                <a:gd name="connsiteX0" fmla="*/ 0 w 3376913"/>
                <a:gd name="connsiteY0" fmla="*/ 0 h 1029546"/>
                <a:gd name="connsiteX1" fmla="*/ 3376913 w 3376913"/>
                <a:gd name="connsiteY1" fmla="*/ 0 h 1029546"/>
                <a:gd name="connsiteX2" fmla="*/ 3376913 w 3376913"/>
                <a:gd name="connsiteY2" fmla="*/ 1029546 h 1029546"/>
                <a:gd name="connsiteX3" fmla="*/ 0 w 3376913"/>
                <a:gd name="connsiteY3" fmla="*/ 1029546 h 1029546"/>
                <a:gd name="connsiteX4" fmla="*/ 0 w 3376913"/>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6913" h="1029546">
                  <a:moveTo>
                    <a:pt x="0" y="0"/>
                  </a:moveTo>
                  <a:lnTo>
                    <a:pt x="3376913" y="0"/>
                  </a:lnTo>
                  <a:lnTo>
                    <a:pt x="3376913" y="1029546"/>
                  </a:lnTo>
                  <a:lnTo>
                    <a:pt x="0" y="1029546"/>
                  </a:lnTo>
                  <a:lnTo>
                    <a:pt x="0" y="0"/>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rtl="1">
                <a:lnSpc>
                  <a:spcPct val="90000"/>
                </a:lnSpc>
                <a:spcBef>
                  <a:spcPct val="0"/>
                </a:spcBef>
                <a:spcAft>
                  <a:spcPct val="35000"/>
                </a:spcAft>
              </a:pPr>
              <a:r>
                <a:rPr lang="ar-SA" sz="6500" kern="1200" dirty="0" smtClean="0"/>
                <a:t>عيد الفطر</a:t>
              </a:r>
              <a:endParaRPr lang="ar-SA" sz="6500" kern="1200" dirty="0"/>
            </a:p>
          </p:txBody>
        </p:sp>
        <p:sp>
          <p:nvSpPr>
            <p:cNvPr id="19" name="شكل حر 18"/>
            <p:cNvSpPr/>
            <p:nvPr/>
          </p:nvSpPr>
          <p:spPr>
            <a:xfrm>
              <a:off x="5260008" y="2914226"/>
              <a:ext cx="3376913" cy="1029546"/>
            </a:xfrm>
            <a:custGeom>
              <a:avLst/>
              <a:gdLst>
                <a:gd name="connsiteX0" fmla="*/ 0 w 3376913"/>
                <a:gd name="connsiteY0" fmla="*/ 0 h 1029546"/>
                <a:gd name="connsiteX1" fmla="*/ 3376913 w 3376913"/>
                <a:gd name="connsiteY1" fmla="*/ 0 h 1029546"/>
                <a:gd name="connsiteX2" fmla="*/ 3376913 w 3376913"/>
                <a:gd name="connsiteY2" fmla="*/ 1029546 h 1029546"/>
                <a:gd name="connsiteX3" fmla="*/ 0 w 3376913"/>
                <a:gd name="connsiteY3" fmla="*/ 1029546 h 1029546"/>
                <a:gd name="connsiteX4" fmla="*/ 0 w 3376913"/>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6913" h="1029546">
                  <a:moveTo>
                    <a:pt x="0" y="0"/>
                  </a:moveTo>
                  <a:lnTo>
                    <a:pt x="3376913" y="0"/>
                  </a:lnTo>
                  <a:lnTo>
                    <a:pt x="3376913" y="1029546"/>
                  </a:lnTo>
                  <a:lnTo>
                    <a:pt x="0" y="1029546"/>
                  </a:lnTo>
                  <a:lnTo>
                    <a:pt x="0" y="0"/>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rtl="1">
                <a:lnSpc>
                  <a:spcPct val="90000"/>
                </a:lnSpc>
                <a:spcBef>
                  <a:spcPct val="0"/>
                </a:spcBef>
                <a:spcAft>
                  <a:spcPct val="35000"/>
                </a:spcAft>
              </a:pPr>
              <a:r>
                <a:rPr lang="ar-SA" sz="6500" kern="1200" dirty="0" smtClean="0"/>
                <a:t>عيد الأضحى</a:t>
              </a:r>
              <a:endParaRPr lang="ar-SA" sz="6500" kern="1200" dirty="0"/>
            </a:p>
          </p:txBody>
        </p:sp>
        <p:sp>
          <p:nvSpPr>
            <p:cNvPr id="20" name="شكل حر 19"/>
            <p:cNvSpPr/>
            <p:nvPr/>
          </p:nvSpPr>
          <p:spPr>
            <a:xfrm>
              <a:off x="5260008" y="4201159"/>
              <a:ext cx="3376913" cy="1029546"/>
            </a:xfrm>
            <a:custGeom>
              <a:avLst/>
              <a:gdLst>
                <a:gd name="connsiteX0" fmla="*/ 0 w 3376913"/>
                <a:gd name="connsiteY0" fmla="*/ 0 h 1029546"/>
                <a:gd name="connsiteX1" fmla="*/ 3376913 w 3376913"/>
                <a:gd name="connsiteY1" fmla="*/ 0 h 1029546"/>
                <a:gd name="connsiteX2" fmla="*/ 3376913 w 3376913"/>
                <a:gd name="connsiteY2" fmla="*/ 1029546 h 1029546"/>
                <a:gd name="connsiteX3" fmla="*/ 0 w 3376913"/>
                <a:gd name="connsiteY3" fmla="*/ 1029546 h 1029546"/>
                <a:gd name="connsiteX4" fmla="*/ 0 w 3376913"/>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6913" h="1029546">
                  <a:moveTo>
                    <a:pt x="0" y="0"/>
                  </a:moveTo>
                  <a:lnTo>
                    <a:pt x="3376913" y="0"/>
                  </a:lnTo>
                  <a:lnTo>
                    <a:pt x="3376913" y="1029546"/>
                  </a:lnTo>
                  <a:lnTo>
                    <a:pt x="0" y="1029546"/>
                  </a:lnTo>
                  <a:lnTo>
                    <a:pt x="0" y="0"/>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rtl="1">
                <a:lnSpc>
                  <a:spcPct val="90000"/>
                </a:lnSpc>
                <a:spcBef>
                  <a:spcPct val="0"/>
                </a:spcBef>
                <a:spcAft>
                  <a:spcPct val="35000"/>
                </a:spcAft>
              </a:pPr>
              <a:r>
                <a:rPr lang="ar-SA" sz="6500" dirty="0" smtClean="0"/>
                <a:t>حفلات الزواج</a:t>
              </a:r>
              <a:endParaRPr lang="ar-SA" sz="6500" kern="1200" dirty="0"/>
            </a:p>
          </p:txBody>
        </p:sp>
      </p:grpSp>
      <p:sp>
        <p:nvSpPr>
          <p:cNvPr id="21" name="مربع نص 20"/>
          <p:cNvSpPr txBox="1"/>
          <p:nvPr/>
        </p:nvSpPr>
        <p:spPr>
          <a:xfrm>
            <a:off x="9052801" y="2209966"/>
            <a:ext cx="2868354" cy="2308324"/>
          </a:xfrm>
          <a:prstGeom prst="rect">
            <a:avLst/>
          </a:prstGeom>
          <a:noFill/>
        </p:spPr>
        <p:txBody>
          <a:bodyPr wrap="square" rtlCol="1">
            <a:spAutoFit/>
          </a:bodyPr>
          <a:lstStyle/>
          <a:p>
            <a:pPr algn="ctr"/>
            <a:r>
              <a:rPr lang="ar-SA" sz="7200" dirty="0" smtClean="0">
                <a:solidFill>
                  <a:schemeClr val="bg1"/>
                </a:solidFill>
              </a:rPr>
              <a:t>مناسبات اجتماعية</a:t>
            </a:r>
            <a:endParaRPr lang="ar-SA" sz="7200" dirty="0">
              <a:solidFill>
                <a:schemeClr val="bg1"/>
              </a:solidFill>
            </a:endParaRPr>
          </a:p>
        </p:txBody>
      </p:sp>
    </p:spTree>
    <p:extLst>
      <p:ext uri="{BB962C8B-B14F-4D97-AF65-F5344CB8AC3E}">
        <p14:creationId xmlns:p14="http://schemas.microsoft.com/office/powerpoint/2010/main" val="1716498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لوحات فنية رسومات عن اليوم الوطني 91 - موقع تصفح"/>
          <p:cNvPicPr>
            <a:picLocks noChangeAspect="1" noChangeArrowheads="1"/>
          </p:cNvPicPr>
          <p:nvPr/>
        </p:nvPicPr>
        <p:blipFill rotWithShape="1">
          <a:blip r:embed="rId2">
            <a:extLst>
              <a:ext uri="{28A0092B-C50C-407E-A947-70E740481C1C}">
                <a14:useLocalDpi xmlns:a14="http://schemas.microsoft.com/office/drawing/2010/main" val="0"/>
              </a:ext>
            </a:extLst>
          </a:blip>
          <a:srcRect l="7182" b="2686"/>
          <a:stretch/>
        </p:blipFill>
        <p:spPr bwMode="auto">
          <a:xfrm>
            <a:off x="0" y="-31044"/>
            <a:ext cx="12192000" cy="688904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مجموعة 3"/>
          <p:cNvGrpSpPr/>
          <p:nvPr/>
        </p:nvGrpSpPr>
        <p:grpSpPr>
          <a:xfrm flipH="1">
            <a:off x="391886" y="217715"/>
            <a:ext cx="11484431" cy="6346372"/>
            <a:chOff x="3555079" y="719665"/>
            <a:chExt cx="5081842" cy="5418667"/>
          </a:xfrm>
          <a:solidFill>
            <a:srgbClr val="92D050">
              <a:alpha val="69804"/>
            </a:srgbClr>
          </a:solidFill>
        </p:grpSpPr>
        <p:sp>
          <p:nvSpPr>
            <p:cNvPr id="5" name="شكل حر 4"/>
            <p:cNvSpPr/>
            <p:nvPr/>
          </p:nvSpPr>
          <p:spPr>
            <a:xfrm>
              <a:off x="4584625" y="3383279"/>
              <a:ext cx="675382" cy="91440"/>
            </a:xfrm>
            <a:custGeom>
              <a:avLst/>
              <a:gdLst>
                <a:gd name="connsiteX0" fmla="*/ 0 w 675382"/>
                <a:gd name="connsiteY0" fmla="*/ 45720 h 91440"/>
                <a:gd name="connsiteX1" fmla="*/ 675382 w 675382"/>
                <a:gd name="connsiteY1" fmla="*/ 45720 h 91440"/>
              </a:gdLst>
              <a:ahLst/>
              <a:cxnLst>
                <a:cxn ang="0">
                  <a:pos x="connsiteX0" y="connsiteY0"/>
                </a:cxn>
                <a:cxn ang="0">
                  <a:pos x="connsiteX1" y="connsiteY1"/>
                </a:cxn>
              </a:cxnLst>
              <a:rect l="l" t="t" r="r" b="b"/>
              <a:pathLst>
                <a:path w="675382" h="91440">
                  <a:moveTo>
                    <a:pt x="0" y="45720"/>
                  </a:moveTo>
                  <a:lnTo>
                    <a:pt x="675382" y="45720"/>
                  </a:lnTo>
                </a:path>
              </a:pathLst>
            </a:custGeom>
            <a:grpFill/>
            <a:ln>
              <a:no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33507" tIns="28835" rIns="333506" bIns="28836" numCol="1" spcCol="1270" anchor="ctr" anchorCtr="0">
              <a:noAutofit/>
            </a:bodyPr>
            <a:lstStyle/>
            <a:p>
              <a:pPr lvl="0" algn="ctr" defTabSz="222250" rtl="1">
                <a:lnSpc>
                  <a:spcPct val="90000"/>
                </a:lnSpc>
                <a:spcBef>
                  <a:spcPct val="0"/>
                </a:spcBef>
                <a:spcAft>
                  <a:spcPct val="35000"/>
                </a:spcAft>
              </a:pPr>
              <a:endParaRPr lang="ar-SA" sz="500" kern="1200"/>
            </a:p>
          </p:txBody>
        </p:sp>
        <p:sp>
          <p:nvSpPr>
            <p:cNvPr id="6" name="شكل حر 5"/>
            <p:cNvSpPr/>
            <p:nvPr/>
          </p:nvSpPr>
          <p:spPr>
            <a:xfrm rot="16200000">
              <a:off x="1461099" y="2813645"/>
              <a:ext cx="5418667" cy="1230707"/>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4" tIns="41275" rIns="41275" bIns="41274" numCol="1" spcCol="1270" anchor="ctr" anchorCtr="0">
              <a:noAutofit/>
            </a:bodyPr>
            <a:lstStyle/>
            <a:p>
              <a:pPr lvl="0" algn="ctr" defTabSz="2889250" rtl="1">
                <a:lnSpc>
                  <a:spcPct val="90000"/>
                </a:lnSpc>
                <a:spcBef>
                  <a:spcPct val="0"/>
                </a:spcBef>
                <a:spcAft>
                  <a:spcPct val="35000"/>
                </a:spcAft>
              </a:pPr>
              <a:endParaRPr lang="ar-SA" sz="6500" kern="1200" dirty="0"/>
            </a:p>
          </p:txBody>
        </p:sp>
        <p:sp>
          <p:nvSpPr>
            <p:cNvPr id="7" name="شكل حر 6"/>
            <p:cNvSpPr/>
            <p:nvPr/>
          </p:nvSpPr>
          <p:spPr>
            <a:xfrm>
              <a:off x="5260008" y="1627292"/>
              <a:ext cx="3376913" cy="1029546"/>
            </a:xfrm>
            <a:custGeom>
              <a:avLst/>
              <a:gdLst>
                <a:gd name="connsiteX0" fmla="*/ 0 w 3376913"/>
                <a:gd name="connsiteY0" fmla="*/ 0 h 1029546"/>
                <a:gd name="connsiteX1" fmla="*/ 3376913 w 3376913"/>
                <a:gd name="connsiteY1" fmla="*/ 0 h 1029546"/>
                <a:gd name="connsiteX2" fmla="*/ 3376913 w 3376913"/>
                <a:gd name="connsiteY2" fmla="*/ 1029546 h 1029546"/>
                <a:gd name="connsiteX3" fmla="*/ 0 w 3376913"/>
                <a:gd name="connsiteY3" fmla="*/ 1029546 h 1029546"/>
                <a:gd name="connsiteX4" fmla="*/ 0 w 3376913"/>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6913" h="1029546">
                  <a:moveTo>
                    <a:pt x="0" y="0"/>
                  </a:moveTo>
                  <a:lnTo>
                    <a:pt x="3376913" y="0"/>
                  </a:lnTo>
                  <a:lnTo>
                    <a:pt x="3376913" y="1029546"/>
                  </a:lnTo>
                  <a:lnTo>
                    <a:pt x="0" y="1029546"/>
                  </a:lnTo>
                  <a:lnTo>
                    <a:pt x="0" y="0"/>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rtl="1">
                <a:lnSpc>
                  <a:spcPct val="90000"/>
                </a:lnSpc>
                <a:spcBef>
                  <a:spcPct val="0"/>
                </a:spcBef>
                <a:spcAft>
                  <a:spcPct val="35000"/>
                </a:spcAft>
              </a:pPr>
              <a:r>
                <a:rPr lang="ar-SA" sz="6500" kern="1200" dirty="0" smtClean="0"/>
                <a:t>اليوم الوطني</a:t>
              </a:r>
              <a:endParaRPr lang="ar-SA" sz="6500" kern="1200" dirty="0"/>
            </a:p>
          </p:txBody>
        </p:sp>
        <p:sp>
          <p:nvSpPr>
            <p:cNvPr id="8" name="شكل حر 7"/>
            <p:cNvSpPr/>
            <p:nvPr/>
          </p:nvSpPr>
          <p:spPr>
            <a:xfrm>
              <a:off x="5260008" y="2914226"/>
              <a:ext cx="3376913" cy="1029546"/>
            </a:xfrm>
            <a:custGeom>
              <a:avLst/>
              <a:gdLst>
                <a:gd name="connsiteX0" fmla="*/ 0 w 3376913"/>
                <a:gd name="connsiteY0" fmla="*/ 0 h 1029546"/>
                <a:gd name="connsiteX1" fmla="*/ 3376913 w 3376913"/>
                <a:gd name="connsiteY1" fmla="*/ 0 h 1029546"/>
                <a:gd name="connsiteX2" fmla="*/ 3376913 w 3376913"/>
                <a:gd name="connsiteY2" fmla="*/ 1029546 h 1029546"/>
                <a:gd name="connsiteX3" fmla="*/ 0 w 3376913"/>
                <a:gd name="connsiteY3" fmla="*/ 1029546 h 1029546"/>
                <a:gd name="connsiteX4" fmla="*/ 0 w 3376913"/>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6913" h="1029546">
                  <a:moveTo>
                    <a:pt x="0" y="0"/>
                  </a:moveTo>
                  <a:lnTo>
                    <a:pt x="3376913" y="0"/>
                  </a:lnTo>
                  <a:lnTo>
                    <a:pt x="3376913" y="1029546"/>
                  </a:lnTo>
                  <a:lnTo>
                    <a:pt x="0" y="1029546"/>
                  </a:lnTo>
                  <a:lnTo>
                    <a:pt x="0" y="0"/>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rtl="1">
                <a:lnSpc>
                  <a:spcPct val="90000"/>
                </a:lnSpc>
                <a:spcBef>
                  <a:spcPct val="0"/>
                </a:spcBef>
                <a:spcAft>
                  <a:spcPct val="35000"/>
                </a:spcAft>
              </a:pPr>
              <a:r>
                <a:rPr lang="ar-SA" sz="4800" kern="1200" dirty="0" smtClean="0"/>
                <a:t>مهرجان الملك عبد العزيز </a:t>
              </a:r>
              <a:r>
                <a:rPr lang="ar-SA" sz="4800" kern="1200" dirty="0" err="1" smtClean="0"/>
                <a:t>لمزاين</a:t>
              </a:r>
              <a:r>
                <a:rPr lang="ar-SA" sz="4800" kern="1200" dirty="0" smtClean="0"/>
                <a:t> الإبل</a:t>
              </a:r>
              <a:endParaRPr lang="ar-SA" sz="4800" kern="1200" dirty="0"/>
            </a:p>
          </p:txBody>
        </p:sp>
        <p:sp>
          <p:nvSpPr>
            <p:cNvPr id="9" name="شكل حر 8"/>
            <p:cNvSpPr/>
            <p:nvPr/>
          </p:nvSpPr>
          <p:spPr>
            <a:xfrm>
              <a:off x="5260008" y="4201159"/>
              <a:ext cx="3376913" cy="1029546"/>
            </a:xfrm>
            <a:custGeom>
              <a:avLst/>
              <a:gdLst>
                <a:gd name="connsiteX0" fmla="*/ 0 w 3376913"/>
                <a:gd name="connsiteY0" fmla="*/ 0 h 1029546"/>
                <a:gd name="connsiteX1" fmla="*/ 3376913 w 3376913"/>
                <a:gd name="connsiteY1" fmla="*/ 0 h 1029546"/>
                <a:gd name="connsiteX2" fmla="*/ 3376913 w 3376913"/>
                <a:gd name="connsiteY2" fmla="*/ 1029546 h 1029546"/>
                <a:gd name="connsiteX3" fmla="*/ 0 w 3376913"/>
                <a:gd name="connsiteY3" fmla="*/ 1029546 h 1029546"/>
                <a:gd name="connsiteX4" fmla="*/ 0 w 3376913"/>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6913" h="1029546">
                  <a:moveTo>
                    <a:pt x="0" y="0"/>
                  </a:moveTo>
                  <a:lnTo>
                    <a:pt x="3376913" y="0"/>
                  </a:lnTo>
                  <a:lnTo>
                    <a:pt x="3376913" y="1029546"/>
                  </a:lnTo>
                  <a:lnTo>
                    <a:pt x="0" y="1029546"/>
                  </a:lnTo>
                  <a:lnTo>
                    <a:pt x="0" y="0"/>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rtl="1">
                <a:lnSpc>
                  <a:spcPct val="90000"/>
                </a:lnSpc>
                <a:spcBef>
                  <a:spcPct val="0"/>
                </a:spcBef>
                <a:spcAft>
                  <a:spcPct val="35000"/>
                </a:spcAft>
              </a:pPr>
              <a:r>
                <a:rPr lang="ar-SA" sz="5400" kern="1200" dirty="0" smtClean="0"/>
                <a:t>مهرجان الملك عبد العزيز للصقور</a:t>
              </a:r>
              <a:endParaRPr lang="ar-SA" sz="5400" kern="1200" dirty="0"/>
            </a:p>
          </p:txBody>
        </p:sp>
      </p:grpSp>
      <p:sp>
        <p:nvSpPr>
          <p:cNvPr id="12" name="مربع نص 11"/>
          <p:cNvSpPr txBox="1"/>
          <p:nvPr/>
        </p:nvSpPr>
        <p:spPr>
          <a:xfrm>
            <a:off x="9122231" y="2183192"/>
            <a:ext cx="2754086" cy="2308324"/>
          </a:xfrm>
          <a:prstGeom prst="rect">
            <a:avLst/>
          </a:prstGeom>
          <a:noFill/>
        </p:spPr>
        <p:txBody>
          <a:bodyPr wrap="square" rtlCol="1">
            <a:spAutoFit/>
          </a:bodyPr>
          <a:lstStyle/>
          <a:p>
            <a:pPr algn="ctr"/>
            <a:r>
              <a:rPr lang="ar-SA" sz="7200" dirty="0" smtClean="0">
                <a:solidFill>
                  <a:schemeClr val="bg1"/>
                </a:solidFill>
              </a:rPr>
              <a:t>مناسبات وطنية</a:t>
            </a:r>
            <a:endParaRPr lang="ar-SA" sz="7200" dirty="0">
              <a:solidFill>
                <a:schemeClr val="bg1"/>
              </a:solidFill>
            </a:endParaRPr>
          </a:p>
        </p:txBody>
      </p:sp>
    </p:spTree>
    <p:extLst>
      <p:ext uri="{BB962C8B-B14F-4D97-AF65-F5344CB8AC3E}">
        <p14:creationId xmlns:p14="http://schemas.microsoft.com/office/powerpoint/2010/main" val="2286877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848360" y="965200"/>
            <a:ext cx="10749280" cy="221488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848360" y="1393830"/>
            <a:ext cx="10515600" cy="4351338"/>
          </a:xfrm>
        </p:spPr>
        <p:txBody>
          <a:bodyPr/>
          <a:lstStyle/>
          <a:p>
            <a:pPr marL="0" indent="0">
              <a:buNone/>
            </a:pPr>
            <a:r>
              <a:rPr lang="ar-SA" dirty="0" smtClean="0">
                <a:solidFill>
                  <a:schemeClr val="bg1"/>
                </a:solidFill>
              </a:rPr>
              <a:t>لا بد من مراعاة الآداب الاجتماعية التي حث عليها الدين الإسلامي عند حضور المناسبات الاجتماعية والوطنية، ويتجلى ذلك في الحديث مع الآخرين بالكلمة الطيبة، والتعامل الحسن، قال الرسول </a:t>
            </a:r>
            <a:r>
              <a:rPr lang="ar-SA" sz="3600" dirty="0" smtClean="0">
                <a:solidFill>
                  <a:schemeClr val="bg1"/>
                </a:solidFill>
                <a:latin typeface="Microsoft Uighur" panose="02000000000000000000" pitchFamily="2" charset="-78"/>
                <a:cs typeface="Microsoft Uighur" panose="02000000000000000000" pitchFamily="2" charset="-78"/>
              </a:rPr>
              <a:t>ﷺ</a:t>
            </a:r>
            <a:r>
              <a:rPr lang="ar-SA" dirty="0" smtClean="0">
                <a:solidFill>
                  <a:schemeClr val="bg1"/>
                </a:solidFill>
              </a:rPr>
              <a:t> : </a:t>
            </a:r>
            <a:r>
              <a:rPr lang="ar-SA" dirty="0" smtClean="0">
                <a:solidFill>
                  <a:schemeClr val="accent1">
                    <a:lumMod val="75000"/>
                  </a:schemeClr>
                </a:solidFill>
              </a:rPr>
              <a:t>((إنَّ المؤمن ليدرك بحسن خلقه درجة الصائم القائم)).</a:t>
            </a:r>
            <a:endParaRPr lang="ar-SA" dirty="0">
              <a:solidFill>
                <a:schemeClr val="accent1">
                  <a:lumMod val="75000"/>
                </a:schemeClr>
              </a:solidFill>
            </a:endParaRPr>
          </a:p>
        </p:txBody>
      </p:sp>
      <p:pic>
        <p:nvPicPr>
          <p:cNvPr id="4" name="Picture 2" descr="Cartoon muslim family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4707" r="3073" b="17330"/>
          <a:stretch/>
        </p:blipFill>
        <p:spPr bwMode="auto">
          <a:xfrm>
            <a:off x="848360" y="4254217"/>
            <a:ext cx="2773680" cy="200637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الكلمة الطيبه صدقه"/>
          <p:cNvPicPr>
            <a:picLocks noChangeAspect="1" noChangeArrowheads="1"/>
          </p:cNvPicPr>
          <p:nvPr/>
        </p:nvPicPr>
        <p:blipFill rotWithShape="1">
          <a:blip r:embed="rId3">
            <a:extLst>
              <a:ext uri="{28A0092B-C50C-407E-A947-70E740481C1C}">
                <a14:useLocalDpi xmlns:a14="http://schemas.microsoft.com/office/drawing/2010/main" val="0"/>
              </a:ext>
            </a:extLst>
          </a:blip>
          <a:srcRect l="1272" b="1645"/>
          <a:stretch/>
        </p:blipFill>
        <p:spPr bwMode="auto">
          <a:xfrm>
            <a:off x="4384040" y="3569499"/>
            <a:ext cx="2443480" cy="1687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605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321336686"/>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العيد فرحة ... ما تمت"/>
          <p:cNvPicPr>
            <a:picLocks noChangeAspect="1" noChangeArrowheads="1"/>
          </p:cNvPicPr>
          <p:nvPr/>
        </p:nvPicPr>
        <p:blipFill rotWithShape="1">
          <a:blip r:embed="rId7">
            <a:extLst>
              <a:ext uri="{28A0092B-C50C-407E-A947-70E740481C1C}">
                <a14:useLocalDpi xmlns:a14="http://schemas.microsoft.com/office/drawing/2010/main" val="0"/>
              </a:ext>
            </a:extLst>
          </a:blip>
          <a:srcRect l="4800" r="6133" b="-916"/>
          <a:stretch/>
        </p:blipFill>
        <p:spPr bwMode="auto">
          <a:xfrm>
            <a:off x="60960" y="5029200"/>
            <a:ext cx="277094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صغار &quot;يتلهفون&quot; للقاء العيد.. وأياد بيضاء تجدد فرحة محتاجين منهم - جريدة الغد"/>
          <p:cNvPicPr>
            <a:picLocks noChangeAspect="1" noChangeArrowheads="1"/>
          </p:cNvPicPr>
          <p:nvPr/>
        </p:nvPicPr>
        <p:blipFill rotWithShape="1">
          <a:blip r:embed="rId8">
            <a:extLst>
              <a:ext uri="{28A0092B-C50C-407E-A947-70E740481C1C}">
                <a14:useLocalDpi xmlns:a14="http://schemas.microsoft.com/office/drawing/2010/main" val="0"/>
              </a:ext>
            </a:extLst>
          </a:blip>
          <a:srcRect l="5692" t="5217" r="5035" b="15169"/>
          <a:stretch/>
        </p:blipFill>
        <p:spPr bwMode="auto">
          <a:xfrm>
            <a:off x="9316720" y="4866640"/>
            <a:ext cx="2629368" cy="199136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مفرقعات ناريه متحركه , صور مفرقعات ناريه للاحتفال , متحركه , بدون تحميل -  حياه الروح 5"/>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259804" y="-325120"/>
            <a:ext cx="27432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Banner - سكرابز زينة العيد | Full Size PNG Download | Seek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38104"/>
          <a:stretch/>
        </p:blipFill>
        <p:spPr bwMode="auto">
          <a:xfrm>
            <a:off x="0" y="0"/>
            <a:ext cx="3251200" cy="962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219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TotalTime>
  <Words>232</Words>
  <Application>Microsoft Office PowerPoint</Application>
  <PresentationFormat>ملء الشاشة</PresentationFormat>
  <Paragraphs>20</Paragraphs>
  <Slides>7</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7</vt:i4>
      </vt:variant>
    </vt:vector>
  </HeadingPairs>
  <TitlesOfParts>
    <vt:vector size="13" baseType="lpstr">
      <vt:lpstr>Arial</vt:lpstr>
      <vt:lpstr>Calibri</vt:lpstr>
      <vt:lpstr>Calibri Light</vt:lpstr>
      <vt:lpstr>Microsoft Uighur</vt:lpstr>
      <vt:lpstr>Times New Roman</vt:lpstr>
      <vt:lpstr>نسق Office</vt:lpstr>
      <vt:lpstr>عرض تقديمي في PowerPoint</vt:lpstr>
      <vt:lpstr>الاحتفال بالمناسبات الوطنية والاجتماعية</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جنى التميمي</dc:creator>
  <cp:lastModifiedBy>جنى التميمي</cp:lastModifiedBy>
  <cp:revision>15</cp:revision>
  <dcterms:created xsi:type="dcterms:W3CDTF">2022-04-17T15:08:33Z</dcterms:created>
  <dcterms:modified xsi:type="dcterms:W3CDTF">2022-04-18T02:35:46Z</dcterms:modified>
</cp:coreProperties>
</file>