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20/06/1443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0cEWfUrmMt4?feature=oembed" TargetMode="External" /><Relationship Id="rId4" Type="http://schemas.openxmlformats.org/officeDocument/2006/relationships/image" Target="../media/image18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B7C58D2A-80D9-BB47-858F-EFCD78487F27}"/>
              </a:ext>
            </a:extLst>
          </p:cNvPr>
          <p:cNvSpPr txBox="1">
            <a:spLocks/>
          </p:cNvSpPr>
          <p:nvPr/>
        </p:nvSpPr>
        <p:spPr>
          <a:xfrm>
            <a:off x="7180648" y="2873674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ابعاد المواد القابلة للإشتعال </a:t>
            </a:r>
          </a:p>
        </p:txBody>
      </p:sp>
    </p:spTree>
    <p:extLst>
      <p:ext uri="{BB962C8B-B14F-4D97-AF65-F5344CB8AC3E}">
        <p14:creationId xmlns:p14="http://schemas.microsoft.com/office/powerpoint/2010/main" val="35084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506E4305-7D58-0C4D-A7AB-F5106EDEE237}"/>
              </a:ext>
            </a:extLst>
          </p:cNvPr>
          <p:cNvSpPr txBox="1">
            <a:spLocks/>
          </p:cNvSpPr>
          <p:nvPr/>
        </p:nvSpPr>
        <p:spPr>
          <a:xfrm>
            <a:off x="5141784" y="1171187"/>
            <a:ext cx="5519351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التأكد من صلاحية وسلامة إنبوبة الغاز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6B388AE3-BA69-9A45-B4DF-CAF57A9BF100}"/>
              </a:ext>
            </a:extLst>
          </p:cNvPr>
          <p:cNvSpPr txBox="1">
            <a:spLocks/>
          </p:cNvSpPr>
          <p:nvPr/>
        </p:nvSpPr>
        <p:spPr>
          <a:xfrm>
            <a:off x="940486" y="5173404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وضع كاشف الحرائق</a:t>
            </a:r>
          </a:p>
        </p:txBody>
      </p:sp>
    </p:spTree>
    <p:extLst>
      <p:ext uri="{BB962C8B-B14F-4D97-AF65-F5344CB8AC3E}">
        <p14:creationId xmlns:p14="http://schemas.microsoft.com/office/powerpoint/2010/main" val="20951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94BF7A1B-FBB7-EF44-A5CF-34EA92A9B7A1}"/>
              </a:ext>
            </a:extLst>
          </p:cNvPr>
          <p:cNvSpPr txBox="1">
            <a:spLocks/>
          </p:cNvSpPr>
          <p:nvPr/>
        </p:nvSpPr>
        <p:spPr>
          <a:xfrm>
            <a:off x="4867189" y="1075079"/>
            <a:ext cx="6061675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فحص أفياش الكهرباء بشكل دوري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9419F53D-BCC9-424D-B0DB-F1DDA623A7E2}"/>
              </a:ext>
            </a:extLst>
          </p:cNvPr>
          <p:cNvSpPr txBox="1">
            <a:spLocks/>
          </p:cNvSpPr>
          <p:nvPr/>
        </p:nvSpPr>
        <p:spPr>
          <a:xfrm>
            <a:off x="926756" y="5177460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وضع طفاية الحريق </a:t>
            </a:r>
          </a:p>
        </p:txBody>
      </p:sp>
    </p:spTree>
    <p:extLst>
      <p:ext uri="{BB962C8B-B14F-4D97-AF65-F5344CB8AC3E}">
        <p14:creationId xmlns:p14="http://schemas.microsoft.com/office/powerpoint/2010/main" val="26501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E0CC430E-33BE-2744-AEB9-7152D01E19F7}"/>
              </a:ext>
            </a:extLst>
          </p:cNvPr>
          <p:cNvSpPr txBox="1">
            <a:spLocks/>
          </p:cNvSpPr>
          <p:nvPr/>
        </p:nvSpPr>
        <p:spPr>
          <a:xfrm>
            <a:off x="569783" y="2218079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مراقبة اﻷطفال وابعادهم عن أماكن الخطر</a:t>
            </a:r>
          </a:p>
        </p:txBody>
      </p:sp>
    </p:spTree>
    <p:extLst>
      <p:ext uri="{BB962C8B-B14F-4D97-AF65-F5344CB8AC3E}">
        <p14:creationId xmlns:p14="http://schemas.microsoft.com/office/powerpoint/2010/main" val="11759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2B813D1E-29C7-DD4B-BA18-D56CFFDE4087}"/>
              </a:ext>
            </a:extLst>
          </p:cNvPr>
          <p:cNvSpPr txBox="1">
            <a:spLocks/>
          </p:cNvSpPr>
          <p:nvPr/>
        </p:nvSpPr>
        <p:spPr>
          <a:xfrm>
            <a:off x="967945" y="2218079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أجهزة كاشف الدخان</a:t>
            </a:r>
          </a:p>
        </p:txBody>
      </p:sp>
    </p:spTree>
    <p:extLst>
      <p:ext uri="{BB962C8B-B14F-4D97-AF65-F5344CB8AC3E}">
        <p14:creationId xmlns:p14="http://schemas.microsoft.com/office/powerpoint/2010/main" val="40366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52F545B5-1F4A-A947-A143-563D2352D799}"/>
              </a:ext>
            </a:extLst>
          </p:cNvPr>
          <p:cNvSpPr txBox="1">
            <a:spLocks/>
          </p:cNvSpPr>
          <p:nvPr/>
        </p:nvSpPr>
        <p:spPr>
          <a:xfrm>
            <a:off x="5766486" y="1139568"/>
            <a:ext cx="4427838" cy="124940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مخارج الطوارئ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863422E9-E1CF-9145-8758-C7E0BA68B0A0}"/>
              </a:ext>
            </a:extLst>
          </p:cNvPr>
          <p:cNvSpPr txBox="1">
            <a:spLocks/>
          </p:cNvSpPr>
          <p:nvPr/>
        </p:nvSpPr>
        <p:spPr>
          <a:xfrm>
            <a:off x="926756" y="5139080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عوازل حرارية</a:t>
            </a:r>
          </a:p>
        </p:txBody>
      </p:sp>
    </p:spTree>
    <p:extLst>
      <p:ext uri="{BB962C8B-B14F-4D97-AF65-F5344CB8AC3E}">
        <p14:creationId xmlns:p14="http://schemas.microsoft.com/office/powerpoint/2010/main" val="42006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61BF1C8E-E611-2143-AE5D-788495BE1112}"/>
              </a:ext>
            </a:extLst>
          </p:cNvPr>
          <p:cNvSpPr txBox="1">
            <a:spLocks/>
          </p:cNvSpPr>
          <p:nvPr/>
        </p:nvSpPr>
        <p:spPr>
          <a:xfrm>
            <a:off x="5711568" y="1075079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طفايات الحريق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08328D2E-9212-534D-85F8-7ED6A61399C9}"/>
              </a:ext>
            </a:extLst>
          </p:cNvPr>
          <p:cNvSpPr txBox="1">
            <a:spLocks/>
          </p:cNvSpPr>
          <p:nvPr/>
        </p:nvSpPr>
        <p:spPr>
          <a:xfrm>
            <a:off x="851243" y="5242052"/>
            <a:ext cx="4427838" cy="1210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/>
              <a:t>اجهزة منع تسرب الغاز</a:t>
            </a:r>
          </a:p>
        </p:txBody>
      </p:sp>
    </p:spTree>
    <p:extLst>
      <p:ext uri="{BB962C8B-B14F-4D97-AF65-F5344CB8AC3E}">
        <p14:creationId xmlns:p14="http://schemas.microsoft.com/office/powerpoint/2010/main" val="26041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D7FEE0-27FC-4B40-8C78-FBDD28CE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وسائط عبر الإنترنت 3" title="‏كيف أستخدم طفاية الحريق">
            <a:hlinkClick r:id="" action="ppaction://media"/>
            <a:extLst>
              <a:ext uri="{FF2B5EF4-FFF2-40B4-BE49-F238E27FC236}">
                <a16:creationId xmlns:a16="http://schemas.microsoft.com/office/drawing/2014/main" id="{CDBA836D-3246-4274-AB3D-07836BDD37A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677069"/>
            <a:ext cx="6115050" cy="4200525"/>
          </a:xfrm>
        </p:spPr>
      </p:pic>
    </p:spTree>
    <p:extLst>
      <p:ext uri="{BB962C8B-B14F-4D97-AF65-F5344CB8AC3E}">
        <p14:creationId xmlns:p14="http://schemas.microsoft.com/office/powerpoint/2010/main" val="343672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7C6302-F8C9-451B-8AC6-25584A7D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46" y="1702057"/>
            <a:ext cx="5525530" cy="3199457"/>
          </a:xfrm>
        </p:spPr>
        <p:txBody>
          <a:bodyPr/>
          <a:lstStyle/>
          <a:p>
            <a:r>
              <a:rPr lang="ar-SA" b="1"/>
              <a:t>وضع انذارات للحريق .</a:t>
            </a:r>
          </a:p>
          <a:p>
            <a:r>
              <a:rPr lang="ar-SA" b="1"/>
              <a:t>منع استخدام الفحم أو الشوايات .</a:t>
            </a:r>
          </a:p>
          <a:p>
            <a:r>
              <a:rPr lang="ar-SA" b="1"/>
              <a:t>الامتناع عن التدخين نهائياً .</a:t>
            </a:r>
          </a:p>
          <a:p>
            <a:r>
              <a:rPr lang="ar-SA" b="1"/>
              <a:t>وضع طفايات للحريق وتوزيعها .</a:t>
            </a:r>
          </a:p>
          <a:p>
            <a:r>
              <a:rPr lang="ar-SA" b="1"/>
              <a:t>تزويد المنتزه بلوحات ارشادية للزوار .</a:t>
            </a:r>
          </a:p>
          <a:p>
            <a:pPr marL="0" indent="0">
              <a:buNone/>
            </a:pP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33563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6E8D7AC7-39A4-1C4A-B914-3E375495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35" y="3246652"/>
            <a:ext cx="5525530" cy="2252105"/>
          </a:xfrm>
        </p:spPr>
        <p:txBody>
          <a:bodyPr/>
          <a:lstStyle/>
          <a:p>
            <a:r>
              <a:rPr lang="ar-SA" b="1"/>
              <a:t>ايقاظ النائم واﻹبتعاد عن الحريق .</a:t>
            </a:r>
          </a:p>
          <a:p>
            <a:r>
              <a:rPr lang="ar-SA" b="1"/>
              <a:t>ابلاغ الدفاع المدني ، هل تعرف رقم الدفاع المدني ؟</a:t>
            </a:r>
          </a:p>
          <a:p>
            <a:r>
              <a:rPr lang="ar-SA" b="1"/>
              <a:t>انتظار وصول رجال الدفاع في مكان آمن .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D0BFA191-3D2F-3644-A81C-8624D4BB349F}"/>
              </a:ext>
            </a:extLst>
          </p:cNvPr>
          <p:cNvSpPr txBox="1">
            <a:spLocks/>
          </p:cNvSpPr>
          <p:nvPr/>
        </p:nvSpPr>
        <p:spPr>
          <a:xfrm>
            <a:off x="4812957" y="4005219"/>
            <a:ext cx="1283043" cy="73496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4400" b="1">
                <a:solidFill>
                  <a:srgbClr val="C00000"/>
                </a:solidFill>
              </a:rPr>
              <a:t>998</a:t>
            </a:r>
          </a:p>
        </p:txBody>
      </p:sp>
    </p:spTree>
    <p:extLst>
      <p:ext uri="{BB962C8B-B14F-4D97-AF65-F5344CB8AC3E}">
        <p14:creationId xmlns:p14="http://schemas.microsoft.com/office/powerpoint/2010/main" val="6545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3DBA7C-0635-4803-9A92-56D1AC74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B4230-5C1E-4D75-8D4B-83FC8893F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226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35ECE5-848B-4795-BFA9-C65ADC05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F8C47B-D321-47D2-824E-FF60B9CC2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64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23E001-C23B-44F2-9031-4DE856B9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5F113B-41B8-D745-965A-2EE992516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23" y="1001162"/>
            <a:ext cx="7412968" cy="4855676"/>
          </a:xfrm>
        </p:spPr>
      </p:pic>
    </p:spTree>
    <p:extLst>
      <p:ext uri="{BB962C8B-B14F-4D97-AF65-F5344CB8AC3E}">
        <p14:creationId xmlns:p14="http://schemas.microsoft.com/office/powerpoint/2010/main" val="186080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EF17D9-9BBC-4C3B-BA61-5145E3E6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FFB4C6-19BE-8640-B2E7-55AEBB569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97" y="1036595"/>
            <a:ext cx="6997406" cy="4674973"/>
          </a:xfrm>
        </p:spPr>
      </p:pic>
    </p:spTree>
    <p:extLst>
      <p:ext uri="{BB962C8B-B14F-4D97-AF65-F5344CB8AC3E}">
        <p14:creationId xmlns:p14="http://schemas.microsoft.com/office/powerpoint/2010/main" val="13696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919652-FA87-4FA3-A1D0-517379DE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5A8CC6-42D9-4117-BC65-11135C8E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92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0E65AA-173B-4876-B716-65DB25A0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784" y="2357437"/>
            <a:ext cx="4667420" cy="1325563"/>
          </a:xfrm>
        </p:spPr>
        <p:txBody>
          <a:bodyPr/>
          <a:lstStyle/>
          <a:p>
            <a:pPr algn="ctr"/>
            <a:r>
              <a:rPr lang="ar-SA" b="1"/>
              <a:t>تفاعل كيميائي من ثلاث عناصر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476A9BA8-D33C-5144-81E4-9CF43C6B4267}"/>
              </a:ext>
            </a:extLst>
          </p:cNvPr>
          <p:cNvSpPr txBox="1">
            <a:spLocks/>
          </p:cNvSpPr>
          <p:nvPr/>
        </p:nvSpPr>
        <p:spPr>
          <a:xfrm>
            <a:off x="7173784" y="5001783"/>
            <a:ext cx="466742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/>
              <a:t>اكتب العناصر على السبورة</a:t>
            </a:r>
          </a:p>
        </p:txBody>
      </p:sp>
    </p:spTree>
    <p:extLst>
      <p:ext uri="{BB962C8B-B14F-4D97-AF65-F5344CB8AC3E}">
        <p14:creationId xmlns:p14="http://schemas.microsoft.com/office/powerpoint/2010/main" val="26836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6D3E-1E29-4FE5-8278-FC90051B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179837-A1D6-4989-A135-7FF7B22C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70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1EB2CAA9-81A6-FB47-803D-D0E2F9E627CA}"/>
              </a:ext>
            </a:extLst>
          </p:cNvPr>
          <p:cNvSpPr txBox="1">
            <a:spLocks/>
          </p:cNvSpPr>
          <p:nvPr/>
        </p:nvSpPr>
        <p:spPr>
          <a:xfrm>
            <a:off x="8965514" y="5942270"/>
            <a:ext cx="3089189" cy="7852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400" b="1"/>
              <a:t>اكتب العناصر على السبورة</a:t>
            </a:r>
          </a:p>
        </p:txBody>
      </p:sp>
    </p:spTree>
    <p:extLst>
      <p:ext uri="{BB962C8B-B14F-4D97-AF65-F5344CB8AC3E}">
        <p14:creationId xmlns:p14="http://schemas.microsoft.com/office/powerpoint/2010/main" val="174664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92031-E59A-450C-AD26-4679657C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0DAFCD-486D-4B89-8E03-04C1B933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149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C6F52E58-9CE5-864C-8056-B8A2EA3602F1}"/>
              </a:ext>
            </a:extLst>
          </p:cNvPr>
          <p:cNvSpPr txBox="1">
            <a:spLocks/>
          </p:cNvSpPr>
          <p:nvPr/>
        </p:nvSpPr>
        <p:spPr>
          <a:xfrm>
            <a:off x="5958705" y="3752377"/>
            <a:ext cx="5821404" cy="212394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200" b="1"/>
              <a:t>ترك الاطفال يلعبون بالنار.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200" b="1"/>
              <a:t>سوء استخدام اﻷلعاب النارية.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200" b="1"/>
              <a:t>ترك الاجهزة الكهربائية في وضع التشغيل طويلاً.</a:t>
            </a:r>
          </a:p>
        </p:txBody>
      </p:sp>
    </p:spTree>
    <p:extLst>
      <p:ext uri="{BB962C8B-B14F-4D97-AF65-F5344CB8AC3E}">
        <p14:creationId xmlns:p14="http://schemas.microsoft.com/office/powerpoint/2010/main" val="32687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A48C2548-DEAF-834F-86E0-70E6C06F69BE}"/>
              </a:ext>
            </a:extLst>
          </p:cNvPr>
          <p:cNvSpPr txBox="1">
            <a:spLocks/>
          </p:cNvSpPr>
          <p:nvPr/>
        </p:nvSpPr>
        <p:spPr>
          <a:xfrm>
            <a:off x="1283730" y="3858056"/>
            <a:ext cx="9624540" cy="16455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/>
              <a:t>" بسم الله الذي لا يضر مع إسمه شئ في اﻷرض ولا في السماء وهو السميع العليم "</a:t>
            </a:r>
          </a:p>
        </p:txBody>
      </p:sp>
    </p:spTree>
    <p:extLst>
      <p:ext uri="{BB962C8B-B14F-4D97-AF65-F5344CB8AC3E}">
        <p14:creationId xmlns:p14="http://schemas.microsoft.com/office/powerpoint/2010/main" val="31011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نسق Office</vt:lpstr>
      <vt:lpstr>PowerPoint Presentation</vt:lpstr>
      <vt:lpstr>PowerPoint Presentation</vt:lpstr>
      <vt:lpstr>PowerPoint Presentation</vt:lpstr>
      <vt:lpstr>تفاعل كيميائي من ثلاث عناصر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amani al-shehri</cp:lastModifiedBy>
  <cp:revision>1</cp:revision>
  <dcterms:created xsi:type="dcterms:W3CDTF">2022-01-23T09:04:29Z</dcterms:created>
  <dcterms:modified xsi:type="dcterms:W3CDTF">2022-01-23T15:18:15Z</dcterms:modified>
</cp:coreProperties>
</file>