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3"/>
  </p:notesMasterIdLst>
  <p:sldIdLst>
    <p:sldId id="322" r:id="rId2"/>
    <p:sldId id="330" r:id="rId3"/>
    <p:sldId id="332" r:id="rId4"/>
    <p:sldId id="333" r:id="rId5"/>
    <p:sldId id="334" r:id="rId6"/>
    <p:sldId id="328" r:id="rId7"/>
    <p:sldId id="327" r:id="rId8"/>
    <p:sldId id="325" r:id="rId9"/>
    <p:sldId id="335" r:id="rId10"/>
    <p:sldId id="324" r:id="rId11"/>
    <p:sldId id="336" r:id="rId12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939D"/>
    <a:srgbClr val="E6E6E6"/>
    <a:srgbClr val="006600"/>
    <a:srgbClr val="ECD3DC"/>
    <a:srgbClr val="E62B5F"/>
    <a:srgbClr val="464C4D"/>
    <a:srgbClr val="E3A06B"/>
    <a:srgbClr val="FFADC6"/>
    <a:srgbClr val="86CFD6"/>
    <a:srgbClr val="FFC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013" autoAdjust="0"/>
    <p:restoredTop sz="87550" autoAdjust="0"/>
  </p:normalViewPr>
  <p:slideViewPr>
    <p:cSldViewPr snapToGrid="0" showGuides="1">
      <p:cViewPr varScale="1">
        <p:scale>
          <a:sx n="70" d="100"/>
          <a:sy n="70" d="100"/>
        </p:scale>
        <p:origin x="50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7139B11-6823-4199-B659-89F4E31434E4}" type="datetimeFigureOut">
              <a:rPr lang="ar-EG" smtClean="0"/>
              <a:pPr/>
              <a:t>30/03/1446</a:t>
            </a:fld>
            <a:endParaRPr lang="ar-EG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A30B9A7-5B7F-492B-B120-E1319665C051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17168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1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0070420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10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620610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11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50210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2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96330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3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26487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4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77639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5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830820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6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0139056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7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43020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8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022229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9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72375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546B95D-E141-4F1D-AA30-1C6E0C4DB4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E141B62-745A-4312-99AB-060D244A4E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784EA16-2C56-4CF7-B3A1-37EC63DB4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30/03/1446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B495526-E839-4476-B323-992213CA6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B23B570-04DA-4595-85F8-5AD1D9F8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39281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 invX="1"/>
      </p:transition>
    </mc:Choice>
    <mc:Fallback xmlns=""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95B12EF-DE4F-43A5-8BC8-C39FB2B7C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9D7129F-F064-44DD-99F0-08A82AA1FE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73B856E-E635-4871-ABFE-F1E01CF81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30/03/1446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498F8EF-A5CB-44B6-AEC8-DD71A1CDF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8BBD6DB-C56D-40B9-852E-D9DC40E01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73648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 invX="1"/>
      </p:transition>
    </mc:Choice>
    <mc:Fallback xmlns=""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597DC4BA-77D7-4638-9FE1-DB90B2E2D5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77DB1C6-ADB8-4BBB-8C17-430E192B7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6A0B6D4-3A89-40D6-9BDE-B3801EEAC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30/03/1446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5FA9A6F-24DD-492C-8BD2-1D7E59042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B17C874-AB88-4293-951F-A13B41F7C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724727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 invX="1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0E0E8B5-97F2-4D7F-9829-39EF2AC70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E77A313-66C6-47F2-9A45-233778C53A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960639C-14C8-4BFF-B3F1-D0517ABB0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30/03/1446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21A0A8D-4B08-4D5F-B2D6-03DBD4588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F1E2A1D-9231-40F4-820E-E7F8E6E76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527652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 invX="1"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A2E1F56-81A5-41FF-B287-D6C8E86FB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1FF210F-A5D4-4EE3-A77E-8BADADD6EE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DA29210-EC66-4659-B963-9FC96CDA3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30/03/1446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FEBE746-FD74-4AC8-AEBA-D155F6D66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E876266-8B53-41DC-826F-15E8E1EF7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250924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 invX="1"/>
      </p:transition>
    </mc:Choice>
    <mc:Fallback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5CDD982-7177-46AC-80A9-4BA510A4F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D88DBF6-73F8-4322-99F1-5C1639FC94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983C2B2-FE2D-4C8B-A5EF-CCB58087AD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0CA27D0-79FE-4BB2-BCE1-BAE508769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30/03/1446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53C1591-A5DE-47A1-8B8B-34B37E2BA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B182090-2F3C-4835-A694-E3E74A5A3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78815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 invX="1"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A810C7B-B912-480F-8087-AD7FE6B14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C964988-6C1E-4651-9883-9C4B448096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BBFCAAB-F58C-4F83-A573-D0A4F8FE11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F9D616F3-7CC4-4E9B-A631-F7AC4C781A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FF5523EB-30AA-470B-BDC5-11DA126DD4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BD4E7BFD-F2BE-4196-8884-4BBE6C8F3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30/03/1446</a:t>
            </a:fld>
            <a:endParaRPr lang="ar-EG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6B786C77-06A4-4595-BF8B-6EFD2FEA2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9C0DC97-BBED-403C-BD57-23ED880E8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38769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 invX="1"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E555DB3-940A-44CE-A5AD-D482B6292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5BA34DB4-13EE-46EA-81B5-CF514490C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30/03/1446</a:t>
            </a:fld>
            <a:endParaRPr lang="ar-EG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D920EDD9-1C69-4DFE-9992-7C3311AF2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E36FFC21-BF3C-4895-98DC-3CC58D2A4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3118409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 invX="1"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C8A5738F-6607-433C-825C-4F77B0F4A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30/03/1446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1207019-2A22-41EB-B706-2128D7741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99A7240-A746-4ACA-9420-7A3DA8F34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502855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 invX="1"/>
      </p:transition>
    </mc:Choice>
    <mc:Fallback xmlns=""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23A648C-4442-4FFD-87E1-209570707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C48AE01-8AAA-4306-B85C-28A119F0D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75FF1F5-6CA2-4B35-9B9B-DB8608638B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CBF2F14-B918-404A-B005-0121C9716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30/03/1446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4525E0F-9D13-4E04-86CF-3E25C7FFF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FB74A27-DE3D-41F8-9A59-E44105970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3473779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 invX="1"/>
      </p:transition>
    </mc:Choice>
    <mc:Fallback xmlns=""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F1A6288-F7D1-4E18-9C93-01A3C6760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52828D4A-727F-41A0-96F6-03F9AE3607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B6FFE27-C109-4428-9A86-3167ACD179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149117F-8EC6-4E49-9FBE-E0D7CFD1C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30/03/1446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B640F03-B754-46C5-A351-564227603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2CD151A-8F64-4130-A446-857D12819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55645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 invX="1"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83D769D-1539-4D90-8A6E-1D762B9B8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53DBFDE-1B02-4EE9-9B50-FE5897AF4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07113EF-8251-426A-B4B6-099EE8F1A1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DC747-9FDF-4F7F-8E7E-ECA49A7F6649}" type="datetimeFigureOut">
              <a:rPr lang="ar-EG" smtClean="0"/>
              <a:pPr/>
              <a:t>30/03/1446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CB09EF4-23D5-4CC1-88A8-ABC7BB005C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CECE56C-6C51-480C-99CA-DDDDAE178F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0877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 invX="1"/>
      </p:transition>
    </mc:Choice>
    <mc:Fallback xmlns="">
      <p:transition spd="slow" advClick="0">
        <p:fad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197680" y="141251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22584FE4-657E-4EC3-B728-4C18BB6BDC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355"/>
          <a:stretch/>
        </p:blipFill>
        <p:spPr>
          <a:xfrm>
            <a:off x="1235687" y="373653"/>
            <a:ext cx="10115550" cy="94386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F313290F-99D0-4503-B45F-4C3787D534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86825" y="1666876"/>
            <a:ext cx="2495550" cy="472440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28F03775-B4CB-4797-BFC7-5735FE37A7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2680" y="1407621"/>
            <a:ext cx="4248150" cy="644299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E111D285-8044-4C26-8BE3-8850FF3F83B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accent6">
                <a:lumMod val="40000"/>
                <a:lumOff val="60000"/>
                <a:tint val="45000"/>
                <a:satMod val="400000"/>
              </a:schemeClr>
            </a:duotone>
          </a:blip>
          <a:srcRect l="11813" b="42081"/>
          <a:stretch/>
        </p:blipFill>
        <p:spPr>
          <a:xfrm>
            <a:off x="1731854" y="2110129"/>
            <a:ext cx="7038975" cy="6509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E111D285-8044-4C26-8BE3-8850FF3F83B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11813" t="56303" r="4744" b="182"/>
          <a:stretch/>
        </p:blipFill>
        <p:spPr>
          <a:xfrm>
            <a:off x="2078693" y="2880487"/>
            <a:ext cx="6660237" cy="48909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8"/>
          <a:srcRect l="1295" t="7633"/>
          <a:stretch/>
        </p:blipFill>
        <p:spPr>
          <a:xfrm>
            <a:off x="1456660" y="5507665"/>
            <a:ext cx="6882016" cy="78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07149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29578" y="109528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FC4D8188-CFE1-4F95-9C23-7C51FAAEEE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6">
                <a:lumMod val="40000"/>
                <a:lumOff val="60000"/>
                <a:tint val="45000"/>
                <a:satMod val="400000"/>
              </a:schemeClr>
            </a:duotone>
          </a:blip>
          <a:srcRect t="-1" b="72738"/>
          <a:stretch/>
        </p:blipFill>
        <p:spPr>
          <a:xfrm>
            <a:off x="2409144" y="358940"/>
            <a:ext cx="9115425" cy="566089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FC4D8188-CFE1-4F95-9C23-7C51FAAEEE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64642" r="51078" b="7885"/>
          <a:stretch/>
        </p:blipFill>
        <p:spPr>
          <a:xfrm>
            <a:off x="888689" y="3445200"/>
            <a:ext cx="4459490" cy="5704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FC4D8188-CFE1-4F95-9C23-7C51FAAEEE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55532" t="32627" b="35869"/>
          <a:stretch/>
        </p:blipFill>
        <p:spPr>
          <a:xfrm>
            <a:off x="7389628" y="1179095"/>
            <a:ext cx="4053424" cy="6541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FC4D8188-CFE1-4F95-9C23-7C51FAAEEE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30846" r="51816" b="37835"/>
          <a:stretch/>
        </p:blipFill>
        <p:spPr>
          <a:xfrm>
            <a:off x="754008" y="1181014"/>
            <a:ext cx="4392150" cy="6503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FC4D8188-CFE1-4F95-9C23-7C51FAAEEE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57224" t="63224" b="5028"/>
          <a:stretch/>
        </p:blipFill>
        <p:spPr>
          <a:xfrm>
            <a:off x="7466741" y="3400944"/>
            <a:ext cx="3899197" cy="6592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8894789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29578" y="109528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225" y="955829"/>
            <a:ext cx="10572750" cy="1181100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964" y="3630810"/>
            <a:ext cx="10620375" cy="1190625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75521" y="346229"/>
            <a:ext cx="1413982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21245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68565" y="269013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46386"/>
          <a:stretch/>
        </p:blipFill>
        <p:spPr>
          <a:xfrm>
            <a:off x="5163990" y="1082848"/>
            <a:ext cx="6372225" cy="709833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5"/>
          <a:srcRect l="1295" t="7633"/>
          <a:stretch/>
        </p:blipFill>
        <p:spPr>
          <a:xfrm>
            <a:off x="4327451" y="5330702"/>
            <a:ext cx="6882016" cy="783019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6"/>
          <a:srcRect l="4937" t="15192"/>
          <a:stretch/>
        </p:blipFill>
        <p:spPr>
          <a:xfrm>
            <a:off x="9037675" y="460845"/>
            <a:ext cx="2336124" cy="62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65219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29578" y="162690"/>
            <a:ext cx="11732844" cy="65145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73D206CD-A13D-4DEF-A351-EFAAC72F41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1270" y="418645"/>
            <a:ext cx="6296025" cy="74295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100BDDF-EB4F-4997-93B2-53D8A2FEDC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6">
                <a:lumMod val="40000"/>
                <a:lumOff val="60000"/>
                <a:tint val="45000"/>
                <a:satMod val="400000"/>
              </a:schemeClr>
            </a:duotone>
          </a:blip>
          <a:srcRect b="54491"/>
          <a:stretch/>
        </p:blipFill>
        <p:spPr>
          <a:xfrm>
            <a:off x="1189944" y="1123950"/>
            <a:ext cx="10182225" cy="50283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0100BDDF-EB4F-4997-93B2-53D8A2FEDC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50548" t="39414" r="17394"/>
          <a:stretch/>
        </p:blipFill>
        <p:spPr>
          <a:xfrm>
            <a:off x="8107974" y="1719942"/>
            <a:ext cx="3264195" cy="75126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585231" y="1798686"/>
            <a:ext cx="2867025" cy="7239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19504320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29578" y="215856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4"/>
          <a:srcRect l="11137" r="2137"/>
          <a:stretch/>
        </p:blipFill>
        <p:spPr>
          <a:xfrm>
            <a:off x="1860698" y="424417"/>
            <a:ext cx="9664996" cy="990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912936" y="1328304"/>
            <a:ext cx="4495800" cy="5905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85747" y="1352611"/>
            <a:ext cx="3324225" cy="6286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38463589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29578" y="127591"/>
            <a:ext cx="11732844" cy="65145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E14A1D4-9407-4858-9455-2E9DB543A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7745" y="2986107"/>
            <a:ext cx="9544050" cy="33501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8CFA6F9C-A2AD-44A4-84AB-0F6162B3FA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1552" y="203379"/>
            <a:ext cx="5924550" cy="24023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5763278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29578" y="205220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14835258-8558-4EB0-9878-097C34ECC07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lumMod val="40000"/>
                <a:lumOff val="6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533523" y="375554"/>
            <a:ext cx="10029825" cy="1400175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6A7F7024-2F60-47EF-9101-948F5E0B1C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841" y="1188307"/>
            <a:ext cx="2657475" cy="308610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401631AC-1E9B-4B89-AC6A-1E6F44F2308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726" t="10525" b="43792"/>
          <a:stretch/>
        </p:blipFill>
        <p:spPr>
          <a:xfrm>
            <a:off x="3856073" y="1726078"/>
            <a:ext cx="7600949" cy="6048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DFFDF759-9306-434C-84F9-4B6AAB6B27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7432" y="4195895"/>
            <a:ext cx="2609850" cy="2314575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401631AC-1E9B-4B89-AC6A-1E6F44F2308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11726" t="62164"/>
          <a:stretch/>
        </p:blipFill>
        <p:spPr>
          <a:xfrm>
            <a:off x="3856073" y="2480887"/>
            <a:ext cx="7600949" cy="5009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81414349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08313" y="152059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4C0DDB6F-FFC9-4791-AD4A-31B8ABC21C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6">
                <a:lumMod val="60000"/>
                <a:lumOff val="40000"/>
                <a:tint val="45000"/>
                <a:satMod val="400000"/>
              </a:schemeClr>
            </a:duotone>
          </a:blip>
          <a:srcRect t="25110" b="43371"/>
          <a:stretch/>
        </p:blipFill>
        <p:spPr>
          <a:xfrm>
            <a:off x="3683453" y="935523"/>
            <a:ext cx="7829550" cy="5103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4C0DDB6F-FFC9-4791-AD4A-31B8ABC21C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59286" t="60178" b="9816"/>
          <a:stretch/>
        </p:blipFill>
        <p:spPr>
          <a:xfrm>
            <a:off x="8186089" y="1621464"/>
            <a:ext cx="3187710" cy="5688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C0DDB6F-FFC9-4791-AD4A-31B8ABC21C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4179" t="61474" r="56195" b="9905"/>
          <a:stretch/>
        </p:blipFill>
        <p:spPr>
          <a:xfrm>
            <a:off x="999460" y="1621464"/>
            <a:ext cx="3102537" cy="5530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5"/>
          <a:srcRect l="4937" t="15192"/>
          <a:stretch/>
        </p:blipFill>
        <p:spPr>
          <a:xfrm>
            <a:off x="9037675" y="324295"/>
            <a:ext cx="2336124" cy="62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5436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61476" y="152057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CC83EFBA-8237-40AB-9C3C-5C9E27DADD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57397" t="-17927"/>
          <a:stretch/>
        </p:blipFill>
        <p:spPr>
          <a:xfrm>
            <a:off x="8335926" y="954490"/>
            <a:ext cx="3088077" cy="7674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100BDDF-EB4F-4997-93B2-53D8A2FEDC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46151" r="64000"/>
          <a:stretch/>
        </p:blipFill>
        <p:spPr>
          <a:xfrm>
            <a:off x="895778" y="1023595"/>
            <a:ext cx="3665591" cy="71670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73D206CD-A13D-4DEF-A351-EFAAC72F41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5880" y="307235"/>
            <a:ext cx="6296025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27823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29578" y="141423"/>
            <a:ext cx="11732844" cy="64826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-3490"/>
          <a:stretch/>
        </p:blipFill>
        <p:spPr>
          <a:xfrm>
            <a:off x="7277874" y="1084521"/>
            <a:ext cx="4143375" cy="5717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6249" b="13850"/>
          <a:stretch/>
        </p:blipFill>
        <p:spPr>
          <a:xfrm>
            <a:off x="829340" y="1186391"/>
            <a:ext cx="4561367" cy="68108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6"/>
          <a:srcRect l="11137" r="2137"/>
          <a:stretch/>
        </p:blipFill>
        <p:spPr>
          <a:xfrm>
            <a:off x="2029047" y="260107"/>
            <a:ext cx="9664996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32887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ورق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4900</TotalTime>
  <Words>11</Words>
  <Application>Microsoft Office PowerPoint</Application>
  <PresentationFormat>شاشة عريضة</PresentationFormat>
  <Paragraphs>11</Paragraphs>
  <Slides>11</Slides>
  <Notes>11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rere hss</dc:creator>
  <cp:lastModifiedBy>Maher</cp:lastModifiedBy>
  <cp:revision>83</cp:revision>
  <dcterms:created xsi:type="dcterms:W3CDTF">2021-01-01T21:21:29Z</dcterms:created>
  <dcterms:modified xsi:type="dcterms:W3CDTF">2024-10-03T05:49:04Z</dcterms:modified>
</cp:coreProperties>
</file>