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322" r:id="rId2"/>
    <p:sldId id="328" r:id="rId3"/>
    <p:sldId id="327" r:id="rId4"/>
    <p:sldId id="332" r:id="rId5"/>
    <p:sldId id="326" r:id="rId6"/>
    <p:sldId id="325" r:id="rId7"/>
    <p:sldId id="324" r:id="rId8"/>
    <p:sldId id="331" r:id="rId9"/>
    <p:sldId id="330" r:id="rId10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0704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3905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302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15214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25543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2222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62061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5021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9047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19/05/1446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1B81266-AE2E-48C5-8D9E-8F573D2B1A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504" y="461963"/>
            <a:ext cx="10534650" cy="12571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7FABC4C-3C4D-4D85-B598-862A933822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680" y="1533525"/>
            <a:ext cx="2676525" cy="47053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71F597D-6510-4612-99C2-48DBD134F0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3763" y="2407784"/>
            <a:ext cx="8141834" cy="34575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7907149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0024C5F-8B44-4E04-B1AF-5A87D9632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159" y="365351"/>
            <a:ext cx="6600825" cy="1990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58141434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D61B888-FE40-4DD6-90B9-C942A3F708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6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l="57099" b="13026"/>
          <a:stretch/>
        </p:blipFill>
        <p:spPr>
          <a:xfrm>
            <a:off x="6974958" y="557199"/>
            <a:ext cx="4479788" cy="1590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87695436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0211" y="18716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D61B888-FE40-4DD6-90B9-C942A3F708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t="18951" r="62961" b="13025"/>
          <a:stretch/>
        </p:blipFill>
        <p:spPr>
          <a:xfrm>
            <a:off x="7594178" y="1020726"/>
            <a:ext cx="3867720" cy="12440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D61B888-FE40-4DD6-90B9-C942A3F708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 l="74607" t="2671" b="70002"/>
          <a:stretch/>
        </p:blipFill>
        <p:spPr>
          <a:xfrm>
            <a:off x="8916696" y="428507"/>
            <a:ext cx="2651527" cy="4997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9654145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EF381E3-0AE9-4F78-BB0F-AB00373B34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8554" y="443055"/>
            <a:ext cx="7962900" cy="2647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0CCF5AC-AD46-457D-9064-3B1D6FF521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179" y="591911"/>
            <a:ext cx="262890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46037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0E121BE-B747-48F9-95C4-A9683AC5838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096250" y="517752"/>
            <a:ext cx="3314700" cy="18383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442782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520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0B4C865-5594-46E8-9558-6D924297DE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1682" y="314986"/>
            <a:ext cx="7981950" cy="8763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F1FE1E7-9BA1-4179-A0B3-A4207BB872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1061" y="1239859"/>
            <a:ext cx="8562975" cy="6762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5EC8B21-0B13-4CF6-8DBB-DE4057F17A9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25" t="5669" r="-725" b="55630"/>
          <a:stretch/>
        </p:blipFill>
        <p:spPr>
          <a:xfrm>
            <a:off x="8317176" y="1916134"/>
            <a:ext cx="2933700" cy="50808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5EC8B21-0B13-4CF6-8DBB-DE4057F17A9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3767" b="4930"/>
          <a:stretch/>
        </p:blipFill>
        <p:spPr>
          <a:xfrm>
            <a:off x="8370336" y="2319728"/>
            <a:ext cx="2933700" cy="54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94789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8395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BBF5590-7AE6-4551-8811-2FB473DE71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0435" y="293724"/>
            <a:ext cx="7505700" cy="8763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015D4C9-2B3E-43B7-BF15-1335514A13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1685" y="1024244"/>
            <a:ext cx="8934450" cy="7239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6F70AAC-B55D-47E3-BC32-FF563D80681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50656"/>
          <a:stretch/>
        </p:blipFill>
        <p:spPr>
          <a:xfrm>
            <a:off x="8409214" y="1747367"/>
            <a:ext cx="2971800" cy="58280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6F70AAC-B55D-47E3-BC32-FF563D80681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1745"/>
          <a:stretch/>
        </p:blipFill>
        <p:spPr>
          <a:xfrm>
            <a:off x="8409214" y="2191067"/>
            <a:ext cx="2971800" cy="569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0104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41421"/>
            <a:ext cx="11732844" cy="65358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9168" y="277381"/>
            <a:ext cx="5057775" cy="80010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5"/>
          <a:srcRect b="42673"/>
          <a:stretch/>
        </p:blipFill>
        <p:spPr>
          <a:xfrm>
            <a:off x="6706818" y="1042656"/>
            <a:ext cx="4810125" cy="13596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5"/>
          <a:srcRect t="59809"/>
          <a:stretch/>
        </p:blipFill>
        <p:spPr>
          <a:xfrm>
            <a:off x="1203564" y="843025"/>
            <a:ext cx="4810125" cy="95321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943" y="4360013"/>
            <a:ext cx="10477500" cy="1200150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7"/>
          <a:srcRect t="19196"/>
          <a:stretch/>
        </p:blipFill>
        <p:spPr>
          <a:xfrm>
            <a:off x="9578052" y="3808392"/>
            <a:ext cx="1938891" cy="55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3746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5176</TotalTime>
  <Words>9</Words>
  <Application>Microsoft Office PowerPoint</Application>
  <PresentationFormat>شاشة عريضة</PresentationFormat>
  <Paragraphs>9</Paragraphs>
  <Slides>9</Slides>
  <Notes>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84</cp:revision>
  <dcterms:created xsi:type="dcterms:W3CDTF">2021-01-01T21:21:29Z</dcterms:created>
  <dcterms:modified xsi:type="dcterms:W3CDTF">2024-11-20T11:59:01Z</dcterms:modified>
</cp:coreProperties>
</file>