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322" r:id="rId2"/>
    <p:sldId id="328" r:id="rId3"/>
    <p:sldId id="327" r:id="rId4"/>
    <p:sldId id="331" r:id="rId5"/>
    <p:sldId id="332" r:id="rId6"/>
    <p:sldId id="326" r:id="rId7"/>
    <p:sldId id="325" r:id="rId8"/>
    <p:sldId id="324" r:id="rId9"/>
    <p:sldId id="330" r:id="rId10"/>
    <p:sldId id="333" r:id="rId11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86CFD6"/>
    <a:srgbClr val="35939D"/>
    <a:srgbClr val="E6E6E6"/>
    <a:srgbClr val="ECD3DC"/>
    <a:srgbClr val="E62B5F"/>
    <a:srgbClr val="464C4D"/>
    <a:srgbClr val="E3A06B"/>
    <a:srgbClr val="FFADC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8755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07042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10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50711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13905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43020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50388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38144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6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25543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2222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8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62061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9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90470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46B95D-E141-4F1D-AA30-1C6E0C4DB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E141B62-745A-4312-99AB-060D244A4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84EA16-2C56-4CF7-B3A1-37EC63DB4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495526-E839-4476-B323-992213CA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23B570-04DA-4595-85F8-5AD1D9F8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39281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5B12EF-DE4F-43A5-8BC8-C39FB2B7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9D7129F-F064-44DD-99F0-08A82AA1F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3B856E-E635-4871-ABFE-F1E01CF81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98F8EF-A5CB-44B6-AEC8-DD71A1CD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BBD6DB-C56D-40B9-852E-D9DC40E0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364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97DC4BA-77D7-4638-9FE1-DB90B2E2D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7DB1C6-ADB8-4BBB-8C17-430E192B7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A0B6D4-3A89-40D6-9BDE-B3801EEAC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FA9A6F-24DD-492C-8BD2-1D7E5904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17C874-AB88-4293-951F-A13B41F7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47272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E0E8B5-97F2-4D7F-9829-39EF2AC7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77A313-66C6-47F2-9A45-233778C53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60639C-14C8-4BFF-B3F1-D0517ABB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1A0A8D-4B08-4D5F-B2D6-03DBD458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1E2A1D-9231-40F4-820E-E7F8E6E76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27652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2E1F56-81A5-41FF-B287-D6C8E86FB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FF210F-A5D4-4EE3-A77E-8BADADD6E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A29210-EC66-4659-B963-9FC96CDA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EBE746-FD74-4AC8-AEBA-D155F6D6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876266-8B53-41DC-826F-15E8E1EF7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50924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CDD982-7177-46AC-80A9-4BA510A4F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88DBF6-73F8-4322-99F1-5C1639FC9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983C2B2-FE2D-4C8B-A5EF-CCB58087A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0CA27D0-79FE-4BB2-BCE1-BAE50876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3C1591-A5DE-47A1-8B8B-34B37E2B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182090-2F3C-4835-A694-E3E74A5A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78815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10C7B-B912-480F-8087-AD7FE6B1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C964988-6C1E-4651-9883-9C4B44809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BFCAAB-F58C-4F83-A573-D0A4F8FE1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9D616F3-7CC4-4E9B-A631-F7AC4C781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F5523EB-30AA-470B-BDC5-11DA126DD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4E7BFD-F2BE-4196-8884-4BBE6C8F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B786C77-06A4-4595-BF8B-6EFD2FEA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9C0DC97-BBED-403C-BD57-23ED880E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38769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555DB3-940A-44CE-A5AD-D482B62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BA34DB4-13EE-46EA-81B5-CF514490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920EDD9-1C69-4DFE-9992-7C3311AF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36FFC21-BF3C-4895-98DC-3CC58D2A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1840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8A5738F-6607-433C-825C-4F77B0F4A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1207019-2A22-41EB-B706-2128D774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99A7240-A746-4ACA-9420-7A3DA8F3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28555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3A648C-4442-4FFD-87E1-20957070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48AE01-8AAA-4306-B85C-28A119F0D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75FF1F5-6CA2-4B35-9B9B-DB8608638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BF2F14-B918-404A-B005-0121C971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4525E0F-9D13-4E04-86CF-3E25C7FF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B74A27-DE3D-41F8-9A59-E4410597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7377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1A6288-F7D1-4E18-9C93-01A3C6760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2828D4A-727F-41A0-96F6-03F9AE360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B6FFE27-C109-4428-9A86-3167ACD17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49117F-8EC6-4E49-9FBE-E0D7CFD1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640F03-B754-46C5-A351-564227603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2CD151A-8F64-4130-A446-857D1281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56459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83D769D-1539-4D90-8A6E-1D762B9B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53DBFDE-1B02-4EE9-9B50-FE5897AF4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7113EF-8251-426A-B4B6-099EE8F1A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pPr/>
              <a:t>10/05/1446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B09EF4-23D5-4CC1-88A8-ABC7BB005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ECE56C-6C51-480C-99CA-DDDDAE178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0877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microsoft.com/office/2007/relationships/hdphoto" Target="../media/hdphoto3.wdp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0211" y="113262"/>
            <a:ext cx="11689520" cy="65214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562D03D-8D51-4BD8-B30E-85FF659CCF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828" y="357075"/>
            <a:ext cx="10515600" cy="11430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FA0363E-F237-4A6E-9BFE-67D8339C57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572" y="1563029"/>
            <a:ext cx="2918130" cy="4799671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5702" y="1563030"/>
            <a:ext cx="7904280" cy="38064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979071495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26484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6772" y="379891"/>
            <a:ext cx="1760685" cy="736527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5"/>
          <a:srcRect t="3362" r="1246" b="47159"/>
          <a:stretch/>
        </p:blipFill>
        <p:spPr>
          <a:xfrm>
            <a:off x="895793" y="1329070"/>
            <a:ext cx="10459779" cy="8718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5"/>
          <a:srcRect l="1982" t="53280" r="1247" b="-947"/>
          <a:stretch/>
        </p:blipFill>
        <p:spPr>
          <a:xfrm>
            <a:off x="1105786" y="4019107"/>
            <a:ext cx="10249786" cy="83997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4102227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41424"/>
            <a:ext cx="11732844" cy="65570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06D458B-B440-4D42-82CF-463929414AF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4664" t="3897" b="66422"/>
          <a:stretch/>
        </p:blipFill>
        <p:spPr>
          <a:xfrm>
            <a:off x="4763386" y="331935"/>
            <a:ext cx="7044766" cy="66984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06D458B-B440-4D42-82CF-463929414AF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 l="56870" t="38291"/>
          <a:stretch/>
        </p:blipFill>
        <p:spPr>
          <a:xfrm>
            <a:off x="6804836" y="1105781"/>
            <a:ext cx="4650415" cy="13926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936" y="3322785"/>
            <a:ext cx="3124200" cy="30194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9061" y="331935"/>
            <a:ext cx="3267075" cy="29908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8141434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6251944" y="187152"/>
            <a:ext cx="5710478" cy="64581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3432633-22DA-4C99-B80E-781FDD7C091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1330" t="5206" b="73558"/>
          <a:stretch/>
        </p:blipFill>
        <p:spPr>
          <a:xfrm>
            <a:off x="7336465" y="361500"/>
            <a:ext cx="4195856" cy="414671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3432633-22DA-4C99-B80E-781FDD7C091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2331" t="42779" r="-1" b="34262"/>
          <a:stretch/>
        </p:blipFill>
        <p:spPr>
          <a:xfrm>
            <a:off x="8378455" y="731901"/>
            <a:ext cx="3153866" cy="448309"/>
          </a:xfrm>
          <a:prstGeom prst="rect">
            <a:avLst/>
          </a:prstGeom>
          <a:effectLst>
            <a:outerShdw blurRad="50800" dist="50800" dir="5400000" algn="ctr" rotWithShape="0">
              <a:srgbClr val="86CFD6"/>
            </a:outerShdw>
          </a:effec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415648" y="187162"/>
            <a:ext cx="5565166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3432633-22DA-4C99-B80E-781FDD7C091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2779" r="63703"/>
          <a:stretch/>
        </p:blipFill>
        <p:spPr>
          <a:xfrm>
            <a:off x="2670748" y="481588"/>
            <a:ext cx="3038935" cy="111732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3432633-22DA-4C99-B80E-781FDD7C091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2331" t="69505" r="-1" b="4314"/>
          <a:stretch/>
        </p:blipFill>
        <p:spPr>
          <a:xfrm>
            <a:off x="8463515" y="1146572"/>
            <a:ext cx="3153866" cy="51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954363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712" y="468275"/>
            <a:ext cx="9029700" cy="24765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4233874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72108" y="13079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8239" y="358184"/>
            <a:ext cx="2981325" cy="1396189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0988" y="358184"/>
            <a:ext cx="2543960" cy="110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27324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EE918ED-4E91-429A-8431-DA4A5C01F6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7100" y="423183"/>
            <a:ext cx="8069226" cy="19621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D4E5F2A-1F2C-4ABB-8ECE-1BBC1D2DFE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640216"/>
            <a:ext cx="2676525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460370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8F9EB0C-9175-4F38-8FC0-731E388015D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r="2561"/>
          <a:stretch/>
        </p:blipFill>
        <p:spPr>
          <a:xfrm>
            <a:off x="6926717" y="517073"/>
            <a:ext cx="4427084" cy="2362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427823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133885" y="211504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7921340-16E5-4CB9-99B8-4F2B89304B2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400"/>
          <a:stretch/>
        </p:blipFill>
        <p:spPr>
          <a:xfrm>
            <a:off x="7063564" y="393402"/>
            <a:ext cx="4453491" cy="75940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2A2026F-8D30-4FAD-8A0C-3AE141E7B6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9024" y="1023126"/>
            <a:ext cx="4978031" cy="6953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A21D9DE-36EF-4DEA-B62C-3488FFAC46D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58542"/>
          <a:stretch/>
        </p:blipFill>
        <p:spPr>
          <a:xfrm>
            <a:off x="8372474" y="1598182"/>
            <a:ext cx="2857500" cy="61207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81728B9-5EE1-4A87-A0A8-DF47399F31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28039" y="2076049"/>
            <a:ext cx="1857375" cy="6477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547118C-EA35-4580-AC1A-D50522275CB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974"/>
          <a:stretch/>
        </p:blipFill>
        <p:spPr>
          <a:xfrm>
            <a:off x="829334" y="386095"/>
            <a:ext cx="5019765" cy="8191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B8311BC-B116-4F3F-B2AC-C2A65E5ED72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4358" y="1152083"/>
            <a:ext cx="4805917" cy="7715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701017F-B6CE-48A0-BE8D-4342C78F31E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b="58469"/>
          <a:stretch/>
        </p:blipFill>
        <p:spPr>
          <a:xfrm>
            <a:off x="1529581" y="1699015"/>
            <a:ext cx="2847975" cy="62501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5701017F-B6CE-48A0-BE8D-4342C78F31E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t="54120" r="13426" b="4448"/>
          <a:stretch/>
        </p:blipFill>
        <p:spPr>
          <a:xfrm>
            <a:off x="1572702" y="2236798"/>
            <a:ext cx="2465608" cy="62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947893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69010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b="60680"/>
          <a:stretch/>
        </p:blipFill>
        <p:spPr>
          <a:xfrm>
            <a:off x="8561755" y="474590"/>
            <a:ext cx="3000375" cy="606719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l="-354" t="57924" r="354" b="9647"/>
          <a:stretch/>
        </p:blipFill>
        <p:spPr>
          <a:xfrm>
            <a:off x="8561755" y="1081693"/>
            <a:ext cx="3000375" cy="500396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6"/>
          <a:srcRect t="50210"/>
          <a:stretch/>
        </p:blipFill>
        <p:spPr>
          <a:xfrm>
            <a:off x="895682" y="474590"/>
            <a:ext cx="3000375" cy="92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137466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5685</TotalTime>
  <Words>10</Words>
  <Application>Microsoft Office PowerPoint</Application>
  <PresentationFormat>شاشة عريضة</PresentationFormat>
  <Paragraphs>10</Paragraphs>
  <Slides>10</Slides>
  <Notes>10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94</cp:revision>
  <dcterms:created xsi:type="dcterms:W3CDTF">2021-01-01T21:21:29Z</dcterms:created>
  <dcterms:modified xsi:type="dcterms:W3CDTF">2024-11-11T16:54:38Z</dcterms:modified>
</cp:coreProperties>
</file>