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309" r:id="rId2"/>
    <p:sldId id="310" r:id="rId3"/>
    <p:sldId id="303" r:id="rId4"/>
    <p:sldId id="312" r:id="rId5"/>
    <p:sldId id="311" r:id="rId6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6479" autoAdjust="0"/>
  </p:normalViewPr>
  <p:slideViewPr>
    <p:cSldViewPr snapToGrid="0" showGuides="1">
      <p:cViewPr varScale="1">
        <p:scale>
          <a:sx n="69" d="100"/>
          <a:sy n="69" d="100"/>
        </p:scale>
        <p:origin x="52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853230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5353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02747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5310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43780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27/02/1446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D99CF7D-23FD-4757-919F-60FF558ECC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5341" y="434408"/>
            <a:ext cx="9429750" cy="128587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F8CB8134-9865-4F56-A5EF-7E37D6A7EE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2120" y="1816417"/>
            <a:ext cx="2286000" cy="458438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CE86618-70CF-4AF8-BA1A-A0881D00C0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3771" y="1938836"/>
            <a:ext cx="8458418" cy="44235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3593256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72312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67A7C6E-F069-4F35-83B1-F65854368CD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6">
                <a:lumMod val="60000"/>
                <a:lumOff val="40000"/>
                <a:tint val="45000"/>
                <a:satMod val="400000"/>
              </a:schemeClr>
            </a:duotone>
          </a:blip>
          <a:srcRect r="4143" b="85668"/>
          <a:stretch/>
        </p:blipFill>
        <p:spPr>
          <a:xfrm>
            <a:off x="1560285" y="416375"/>
            <a:ext cx="9924143" cy="8354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667A7C6E-F069-4F35-83B1-F65854368CD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lumMod val="40000"/>
                <a:lumOff val="60000"/>
                <a:tint val="45000"/>
                <a:satMod val="400000"/>
              </a:schemeClr>
            </a:duotone>
          </a:blip>
          <a:srcRect l="18018" t="13553" r="12059" b="63477"/>
          <a:stretch/>
        </p:blipFill>
        <p:spPr>
          <a:xfrm>
            <a:off x="4114800" y="1495919"/>
            <a:ext cx="7239000" cy="133894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667A7C6E-F069-4F35-83B1-F65854368CD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lumMod val="60000"/>
                <a:lumOff val="40000"/>
                <a:tint val="45000"/>
                <a:satMod val="400000"/>
              </a:schemeClr>
            </a:duotone>
          </a:blip>
          <a:srcRect l="2593" t="42157" r="3407" b="3315"/>
          <a:stretch/>
        </p:blipFill>
        <p:spPr>
          <a:xfrm>
            <a:off x="1447800" y="3211286"/>
            <a:ext cx="9731829" cy="317863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193006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39653"/>
            <a:ext cx="11732844" cy="645708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t="11905"/>
          <a:stretch/>
        </p:blipFill>
        <p:spPr>
          <a:xfrm>
            <a:off x="5934075" y="381000"/>
            <a:ext cx="5505450" cy="696687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 rotWithShape="1">
          <a:blip r:embed="rId5"/>
          <a:srcRect l="1942" b="33005"/>
          <a:stretch/>
        </p:blipFill>
        <p:spPr>
          <a:xfrm>
            <a:off x="5769429" y="1041446"/>
            <a:ext cx="5463948" cy="555171"/>
          </a:xfrm>
          <a:prstGeom prst="rect">
            <a:avLst/>
          </a:prstGeom>
        </p:spPr>
      </p:pic>
      <p:pic>
        <p:nvPicPr>
          <p:cNvPr id="5" name="صورة 4"/>
          <p:cNvPicPr/>
          <p:nvPr/>
        </p:nvPicPr>
        <p:blipFill rotWithShape="1">
          <a:blip r:embed="rId6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66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l="754"/>
          <a:stretch/>
        </p:blipFill>
        <p:spPr bwMode="auto">
          <a:xfrm>
            <a:off x="512582" y="381000"/>
            <a:ext cx="3721962" cy="29064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8"/>
          <a:srcRect l="2368" t="2143"/>
          <a:stretch/>
        </p:blipFill>
        <p:spPr>
          <a:xfrm>
            <a:off x="6161994" y="3820887"/>
            <a:ext cx="5049611" cy="745672"/>
          </a:xfrm>
          <a:prstGeom prst="rect">
            <a:avLst/>
          </a:prstGeom>
        </p:spPr>
      </p:pic>
      <p:pic>
        <p:nvPicPr>
          <p:cNvPr id="7" name="صورة 6"/>
          <p:cNvPicPr/>
          <p:nvPr/>
        </p:nvPicPr>
        <p:blipFill rotWithShape="1">
          <a:blip r:embed="rId6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66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l="754"/>
          <a:stretch/>
        </p:blipFill>
        <p:spPr bwMode="auto">
          <a:xfrm>
            <a:off x="512581" y="3603171"/>
            <a:ext cx="3721963" cy="28674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2741938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28768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l="9066" t="11942"/>
          <a:stretch/>
        </p:blipFill>
        <p:spPr>
          <a:xfrm>
            <a:off x="7892822" y="282098"/>
            <a:ext cx="3603172" cy="57694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0919" y="859040"/>
            <a:ext cx="6315075" cy="790575"/>
          </a:xfrm>
          <a:prstGeom prst="rect">
            <a:avLst/>
          </a:prstGeom>
        </p:spPr>
      </p:pic>
      <p:pic>
        <p:nvPicPr>
          <p:cNvPr id="5" name="صورة 4"/>
          <p:cNvPicPr/>
          <p:nvPr/>
        </p:nvPicPr>
        <p:blipFill rotWithShape="1">
          <a:blip r:embed="rId6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66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l="754"/>
          <a:stretch/>
        </p:blipFill>
        <p:spPr bwMode="auto">
          <a:xfrm>
            <a:off x="610553" y="570569"/>
            <a:ext cx="3721962" cy="29064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صورة 3"/>
          <p:cNvPicPr>
            <a:picLocks noChangeAspect="1"/>
          </p:cNvPicPr>
          <p:nvPr/>
        </p:nvPicPr>
        <p:blipFill rotWithShape="1">
          <a:blip r:embed="rId8"/>
          <a:srcRect t="14761" b="14262"/>
          <a:stretch/>
        </p:blipFill>
        <p:spPr>
          <a:xfrm>
            <a:off x="6123894" y="3977149"/>
            <a:ext cx="5372100" cy="642257"/>
          </a:xfrm>
          <a:prstGeom prst="rect">
            <a:avLst/>
          </a:prstGeom>
        </p:spPr>
      </p:pic>
      <p:pic>
        <p:nvPicPr>
          <p:cNvPr id="7" name="صورة 6"/>
          <p:cNvPicPr/>
          <p:nvPr/>
        </p:nvPicPr>
        <p:blipFill rotWithShape="1">
          <a:blip r:embed="rId6">
            <a:duotone>
              <a:prstClr val="black"/>
              <a:schemeClr val="accent1">
                <a:lumMod val="20000"/>
                <a:lumOff val="80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4700"/>
                    </a14:imgEffect>
                    <a14:imgEffect>
                      <a14:saturation sat="66000"/>
                    </a14:imgEffect>
                    <a14:imgEffect>
                      <a14:brightnessContrast bright="40000"/>
                    </a14:imgEffect>
                  </a14:imgLayer>
                </a14:imgProps>
              </a:ext>
            </a:extLst>
          </a:blip>
          <a:srcRect l="754"/>
          <a:stretch/>
        </p:blipFill>
        <p:spPr bwMode="auto">
          <a:xfrm>
            <a:off x="610553" y="3477055"/>
            <a:ext cx="3721962" cy="29064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1371290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38815" y="16967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t="6970"/>
          <a:stretch/>
        </p:blipFill>
        <p:spPr>
          <a:xfrm>
            <a:off x="929122" y="942110"/>
            <a:ext cx="10610850" cy="1063336"/>
          </a:xfrm>
          <a:prstGeom prst="rect">
            <a:avLst/>
          </a:prstGeom>
        </p:spPr>
      </p:pic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471356"/>
              </p:ext>
            </p:extLst>
          </p:nvPr>
        </p:nvGraphicFramePr>
        <p:xfrm>
          <a:off x="8316687" y="387157"/>
          <a:ext cx="2914732" cy="457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914732">
                  <a:extLst>
                    <a:ext uri="{9D8B030D-6E8A-4147-A177-3AD203B41FA5}">
                      <a16:colId xmlns:a16="http://schemas.microsoft.com/office/drawing/2014/main" val="3208549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 </a:t>
                      </a:r>
                      <a:r>
                        <a:rPr lang="ar-SA" sz="2400" dirty="0" smtClean="0">
                          <a:solidFill>
                            <a:srgbClr val="FF0000"/>
                          </a:solidFill>
                          <a:latin typeface="A Jannat LT" panose="01000000000000000000" pitchFamily="2" charset="-78"/>
                          <a:cs typeface="A Jannat LT" panose="01000000000000000000" pitchFamily="2" charset="-78"/>
                        </a:rPr>
                        <a:t>من نافس 1445 هـ</a:t>
                      </a:r>
                      <a:endParaRPr lang="ar-SA" sz="2400" dirty="0">
                        <a:solidFill>
                          <a:srgbClr val="FF0000"/>
                        </a:solidFill>
                        <a:latin typeface="A Jannat LT" panose="01000000000000000000" pitchFamily="2" charset="-78"/>
                        <a:cs typeface="A Jannat LT" panose="01000000000000000000" pitchFamily="2" charset="-78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6450199"/>
                  </a:ext>
                </a:extLst>
              </a:tr>
            </a:tbl>
          </a:graphicData>
        </a:graphic>
      </p:graphicFrame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5"/>
          <a:srcRect t="10499" b="4346"/>
          <a:stretch/>
        </p:blipFill>
        <p:spPr>
          <a:xfrm>
            <a:off x="967222" y="3463636"/>
            <a:ext cx="10572750" cy="1597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393767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4781</TotalTime>
  <Words>10</Words>
  <Application>Microsoft Office PowerPoint</Application>
  <PresentationFormat>شاشة عريضة</PresentationFormat>
  <Paragraphs>6</Paragraphs>
  <Slides>5</Slides>
  <Notes>5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1" baseType="lpstr">
      <vt:lpstr>A Jannat LT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80</cp:revision>
  <dcterms:created xsi:type="dcterms:W3CDTF">2021-01-01T21:21:29Z</dcterms:created>
  <dcterms:modified xsi:type="dcterms:W3CDTF">2024-09-01T05:29:59Z</dcterms:modified>
</cp:coreProperties>
</file>