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519B"/>
    <a:srgbClr val="FFFFFF"/>
    <a:srgbClr val="7030A0"/>
    <a:srgbClr val="E3B06B"/>
    <a:srgbClr val="8BD5A9"/>
    <a:srgbClr val="22B4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6" autoAdjust="0"/>
    <p:restoredTop sz="94660"/>
  </p:normalViewPr>
  <p:slideViewPr>
    <p:cSldViewPr snapToGrid="0">
      <p:cViewPr>
        <p:scale>
          <a:sx n="66" d="100"/>
          <a:sy n="66" d="100"/>
        </p:scale>
        <p:origin x="677"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A8F5E0-5388-4EC1-98C7-8411739F210B}"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ar-SA"/>
        </a:p>
      </dgm:t>
    </dgm:pt>
    <dgm:pt modelId="{2123376D-B9F5-495A-A6EB-2E2240D93942}">
      <dgm:prSet phldrT="[نص]"/>
      <dgm:spPr/>
      <dgm:t>
        <a:bodyPr/>
        <a:lstStyle/>
        <a:p>
          <a:pPr rtl="1"/>
          <a:r>
            <a:rPr lang="ar-SA" dirty="0" smtClean="0"/>
            <a:t>طرق دخول المواد السامة إلى الجسم</a:t>
          </a:r>
          <a:endParaRPr lang="ar-SA" dirty="0"/>
        </a:p>
      </dgm:t>
    </dgm:pt>
    <dgm:pt modelId="{F794D468-EAFB-41FF-BDC0-1122374559BF}" type="parTrans" cxnId="{42250F4B-D9D4-499A-AA8F-1A915C80EC80}">
      <dgm:prSet/>
      <dgm:spPr/>
      <dgm:t>
        <a:bodyPr/>
        <a:lstStyle/>
        <a:p>
          <a:pPr rtl="1"/>
          <a:endParaRPr lang="ar-SA"/>
        </a:p>
      </dgm:t>
    </dgm:pt>
    <dgm:pt modelId="{3CEE23E1-C3C0-4861-B7D3-7BAEDE9B0EA2}" type="sibTrans" cxnId="{42250F4B-D9D4-499A-AA8F-1A915C80EC80}">
      <dgm:prSet/>
      <dgm:spPr/>
      <dgm:t>
        <a:bodyPr/>
        <a:lstStyle/>
        <a:p>
          <a:pPr rtl="1"/>
          <a:endParaRPr lang="ar-SA"/>
        </a:p>
      </dgm:t>
    </dgm:pt>
    <dgm:pt modelId="{21DB16A6-52C8-4944-B8E1-D42583699F58}">
      <dgm:prSet phldrT="[نص]" custT="1"/>
      <dgm:spPr>
        <a:solidFill>
          <a:schemeClr val="accent2">
            <a:lumMod val="60000"/>
            <a:lumOff val="40000"/>
          </a:schemeClr>
        </a:solidFill>
      </dgm:spPr>
      <dgm:t>
        <a:bodyPr/>
        <a:lstStyle/>
        <a:p>
          <a:pPr rtl="1"/>
          <a:r>
            <a:rPr lang="ar-SA" sz="3600" dirty="0" smtClean="0"/>
            <a:t>البلع:</a:t>
          </a:r>
        </a:p>
        <a:p>
          <a:pPr rtl="1"/>
          <a:r>
            <a:rPr lang="ar-SA" sz="1900" dirty="0" smtClean="0"/>
            <a:t>عن طريق الفم والجهاز الهضمي.</a:t>
          </a:r>
          <a:endParaRPr lang="ar-SA" sz="1900" dirty="0"/>
        </a:p>
      </dgm:t>
    </dgm:pt>
    <dgm:pt modelId="{027455A1-B2B7-4D99-B3D7-1C129443F86F}" type="parTrans" cxnId="{8D4ED17A-3811-4C11-A4EA-B725DE400FF5}">
      <dgm:prSet/>
      <dgm:spPr/>
      <dgm:t>
        <a:bodyPr/>
        <a:lstStyle/>
        <a:p>
          <a:pPr rtl="1"/>
          <a:endParaRPr lang="ar-SA" dirty="0"/>
        </a:p>
      </dgm:t>
    </dgm:pt>
    <dgm:pt modelId="{EF81EBD5-2369-48F8-B7AF-084A924066BC}" type="sibTrans" cxnId="{8D4ED17A-3811-4C11-A4EA-B725DE400FF5}">
      <dgm:prSet/>
      <dgm:spPr/>
      <dgm:t>
        <a:bodyPr/>
        <a:lstStyle/>
        <a:p>
          <a:pPr rtl="1"/>
          <a:endParaRPr lang="ar-SA"/>
        </a:p>
      </dgm:t>
    </dgm:pt>
    <dgm:pt modelId="{F1B06A0A-DFE9-4375-B25A-C4B491209C3E}">
      <dgm:prSet phldrT="[نص]" custT="1"/>
      <dgm:spPr>
        <a:solidFill>
          <a:srgbClr val="DF519B"/>
        </a:solidFill>
      </dgm:spPr>
      <dgm:t>
        <a:bodyPr/>
        <a:lstStyle/>
        <a:p>
          <a:pPr rtl="1"/>
          <a:r>
            <a:rPr lang="ar-SA" sz="3200" dirty="0" smtClean="0"/>
            <a:t>الاستنشاق:</a:t>
          </a:r>
        </a:p>
        <a:p>
          <a:pPr rtl="1"/>
          <a:r>
            <a:rPr lang="ar-SA" sz="1900" dirty="0" smtClean="0"/>
            <a:t>عن طريق الجهاز التنفسي مثل الغازات والأبخرة السامة.</a:t>
          </a:r>
          <a:endParaRPr lang="ar-SA" sz="1900" dirty="0"/>
        </a:p>
      </dgm:t>
    </dgm:pt>
    <dgm:pt modelId="{563CAA25-2526-489D-8BEE-D8F4B93CE076}" type="parTrans" cxnId="{D4C19F96-5CBB-43BE-BFFF-FD57B866CAB5}">
      <dgm:prSet/>
      <dgm:spPr/>
      <dgm:t>
        <a:bodyPr/>
        <a:lstStyle/>
        <a:p>
          <a:pPr rtl="1"/>
          <a:endParaRPr lang="ar-SA" dirty="0"/>
        </a:p>
      </dgm:t>
    </dgm:pt>
    <dgm:pt modelId="{B7A57DC3-DFE1-4F6D-9D15-4DF39F47A7AC}" type="sibTrans" cxnId="{D4C19F96-5CBB-43BE-BFFF-FD57B866CAB5}">
      <dgm:prSet/>
      <dgm:spPr/>
      <dgm:t>
        <a:bodyPr/>
        <a:lstStyle/>
        <a:p>
          <a:pPr rtl="1"/>
          <a:endParaRPr lang="ar-SA"/>
        </a:p>
      </dgm:t>
    </dgm:pt>
    <dgm:pt modelId="{C1C3ED88-2593-4CED-968E-A336D5B28372}">
      <dgm:prSet phldrT="[نص]" custT="1"/>
      <dgm:spPr>
        <a:solidFill>
          <a:schemeClr val="accent6">
            <a:lumMod val="60000"/>
            <a:lumOff val="40000"/>
          </a:schemeClr>
        </a:solidFill>
      </dgm:spPr>
      <dgm:t>
        <a:bodyPr/>
        <a:lstStyle/>
        <a:p>
          <a:pPr rtl="1"/>
          <a:r>
            <a:rPr lang="ar-SA" sz="3600" dirty="0" smtClean="0"/>
            <a:t>الحقن:</a:t>
          </a:r>
        </a:p>
        <a:p>
          <a:pPr rtl="1"/>
          <a:r>
            <a:rPr lang="ar-SA" sz="1900" dirty="0" smtClean="0"/>
            <a:t>حقن الأدوية العضلي أو الوريدي أو عن طريق لسع الحشرات.</a:t>
          </a:r>
          <a:endParaRPr lang="ar-SA" sz="1900" dirty="0"/>
        </a:p>
      </dgm:t>
    </dgm:pt>
    <dgm:pt modelId="{FB4A3A2F-F8CF-4EBA-AC53-E7A677084586}" type="parTrans" cxnId="{408713F9-31FA-4C8F-8157-D02255103E8F}">
      <dgm:prSet/>
      <dgm:spPr/>
      <dgm:t>
        <a:bodyPr/>
        <a:lstStyle/>
        <a:p>
          <a:pPr rtl="1"/>
          <a:endParaRPr lang="ar-SA" dirty="0"/>
        </a:p>
      </dgm:t>
    </dgm:pt>
    <dgm:pt modelId="{117247B8-E918-43C4-BE10-8BC23EE2416B}" type="sibTrans" cxnId="{408713F9-31FA-4C8F-8157-D02255103E8F}">
      <dgm:prSet/>
      <dgm:spPr/>
      <dgm:t>
        <a:bodyPr/>
        <a:lstStyle/>
        <a:p>
          <a:pPr rtl="1"/>
          <a:endParaRPr lang="ar-SA"/>
        </a:p>
      </dgm:t>
    </dgm:pt>
    <dgm:pt modelId="{A55614BF-D39A-454F-AB88-FA0B68682B0C}" type="pres">
      <dgm:prSet presAssocID="{B9A8F5E0-5388-4EC1-98C7-8411739F210B}" presName="Name0" presStyleCnt="0">
        <dgm:presLayoutVars>
          <dgm:chMax val="1"/>
          <dgm:dir/>
          <dgm:animLvl val="ctr"/>
          <dgm:resizeHandles val="exact"/>
        </dgm:presLayoutVars>
      </dgm:prSet>
      <dgm:spPr/>
    </dgm:pt>
    <dgm:pt modelId="{B6A58BE4-B3B4-42F0-82BB-067F96B0E974}" type="pres">
      <dgm:prSet presAssocID="{2123376D-B9F5-495A-A6EB-2E2240D93942}" presName="centerShape" presStyleLbl="node0" presStyleIdx="0" presStyleCnt="1"/>
      <dgm:spPr/>
      <dgm:t>
        <a:bodyPr/>
        <a:lstStyle/>
        <a:p>
          <a:pPr rtl="1"/>
          <a:endParaRPr lang="ar-SA"/>
        </a:p>
      </dgm:t>
    </dgm:pt>
    <dgm:pt modelId="{A5E8104E-0678-488C-96C8-3C77B4BB7675}" type="pres">
      <dgm:prSet presAssocID="{027455A1-B2B7-4D99-B3D7-1C129443F86F}" presName="parTrans" presStyleLbl="sibTrans2D1" presStyleIdx="0" presStyleCnt="3"/>
      <dgm:spPr/>
    </dgm:pt>
    <dgm:pt modelId="{3099BC06-D4DD-46A6-AF8B-86068C845F05}" type="pres">
      <dgm:prSet presAssocID="{027455A1-B2B7-4D99-B3D7-1C129443F86F}" presName="connectorText" presStyleLbl="sibTrans2D1" presStyleIdx="0" presStyleCnt="3"/>
      <dgm:spPr/>
    </dgm:pt>
    <dgm:pt modelId="{77C3B337-D07B-4B13-874B-155AE63BFD41}" type="pres">
      <dgm:prSet presAssocID="{21DB16A6-52C8-4944-B8E1-D42583699F58}" presName="node" presStyleLbl="node1" presStyleIdx="0" presStyleCnt="3">
        <dgm:presLayoutVars>
          <dgm:bulletEnabled val="1"/>
        </dgm:presLayoutVars>
      </dgm:prSet>
      <dgm:spPr/>
    </dgm:pt>
    <dgm:pt modelId="{82A88B6F-2844-45FA-892B-9F5C353D90B0}" type="pres">
      <dgm:prSet presAssocID="{563CAA25-2526-489D-8BEE-D8F4B93CE076}" presName="parTrans" presStyleLbl="sibTrans2D1" presStyleIdx="1" presStyleCnt="3"/>
      <dgm:spPr/>
    </dgm:pt>
    <dgm:pt modelId="{76E5F1A0-0D0E-4D60-921B-DE6D1DBD4512}" type="pres">
      <dgm:prSet presAssocID="{563CAA25-2526-489D-8BEE-D8F4B93CE076}" presName="connectorText" presStyleLbl="sibTrans2D1" presStyleIdx="1" presStyleCnt="3"/>
      <dgm:spPr/>
    </dgm:pt>
    <dgm:pt modelId="{0CA8BABB-DC32-4036-A68C-B4C136A50AE1}" type="pres">
      <dgm:prSet presAssocID="{F1B06A0A-DFE9-4375-B25A-C4B491209C3E}" presName="node" presStyleLbl="node1" presStyleIdx="1" presStyleCnt="3">
        <dgm:presLayoutVars>
          <dgm:bulletEnabled val="1"/>
        </dgm:presLayoutVars>
      </dgm:prSet>
      <dgm:spPr/>
      <dgm:t>
        <a:bodyPr/>
        <a:lstStyle/>
        <a:p>
          <a:pPr rtl="1"/>
          <a:endParaRPr lang="ar-SA"/>
        </a:p>
      </dgm:t>
    </dgm:pt>
    <dgm:pt modelId="{128CC212-8417-4BEC-B316-8A932A635476}" type="pres">
      <dgm:prSet presAssocID="{FB4A3A2F-F8CF-4EBA-AC53-E7A677084586}" presName="parTrans" presStyleLbl="sibTrans2D1" presStyleIdx="2" presStyleCnt="3"/>
      <dgm:spPr/>
    </dgm:pt>
    <dgm:pt modelId="{5444B6A1-FF54-415E-AB3D-15FADC544622}" type="pres">
      <dgm:prSet presAssocID="{FB4A3A2F-F8CF-4EBA-AC53-E7A677084586}" presName="connectorText" presStyleLbl="sibTrans2D1" presStyleIdx="2" presStyleCnt="3"/>
      <dgm:spPr/>
    </dgm:pt>
    <dgm:pt modelId="{2DA6D00B-5894-4A79-A2AB-C0C19F780194}" type="pres">
      <dgm:prSet presAssocID="{C1C3ED88-2593-4CED-968E-A336D5B28372}" presName="node" presStyleLbl="node1" presStyleIdx="2" presStyleCnt="3">
        <dgm:presLayoutVars>
          <dgm:bulletEnabled val="1"/>
        </dgm:presLayoutVars>
      </dgm:prSet>
      <dgm:spPr/>
      <dgm:t>
        <a:bodyPr/>
        <a:lstStyle/>
        <a:p>
          <a:pPr rtl="1"/>
          <a:endParaRPr lang="ar-SA"/>
        </a:p>
      </dgm:t>
    </dgm:pt>
  </dgm:ptLst>
  <dgm:cxnLst>
    <dgm:cxn modelId="{8D4ED17A-3811-4C11-A4EA-B725DE400FF5}" srcId="{2123376D-B9F5-495A-A6EB-2E2240D93942}" destId="{21DB16A6-52C8-4944-B8E1-D42583699F58}" srcOrd="0" destOrd="0" parTransId="{027455A1-B2B7-4D99-B3D7-1C129443F86F}" sibTransId="{EF81EBD5-2369-48F8-B7AF-084A924066BC}"/>
    <dgm:cxn modelId="{EFACAC47-6EB3-4668-ABEF-8E5CAA052535}" type="presOf" srcId="{F1B06A0A-DFE9-4375-B25A-C4B491209C3E}" destId="{0CA8BABB-DC32-4036-A68C-B4C136A50AE1}" srcOrd="0" destOrd="0" presId="urn:microsoft.com/office/officeart/2005/8/layout/radial5"/>
    <dgm:cxn modelId="{42250F4B-D9D4-499A-AA8F-1A915C80EC80}" srcId="{B9A8F5E0-5388-4EC1-98C7-8411739F210B}" destId="{2123376D-B9F5-495A-A6EB-2E2240D93942}" srcOrd="0" destOrd="0" parTransId="{F794D468-EAFB-41FF-BDC0-1122374559BF}" sibTransId="{3CEE23E1-C3C0-4861-B7D3-7BAEDE9B0EA2}"/>
    <dgm:cxn modelId="{588E73D0-D3FE-4B34-AED9-6DAF62DEF22C}" type="presOf" srcId="{B9A8F5E0-5388-4EC1-98C7-8411739F210B}" destId="{A55614BF-D39A-454F-AB88-FA0B68682B0C}" srcOrd="0" destOrd="0" presId="urn:microsoft.com/office/officeart/2005/8/layout/radial5"/>
    <dgm:cxn modelId="{E5BB47A7-99BC-4FB4-83E1-56A853EB2C12}" type="presOf" srcId="{563CAA25-2526-489D-8BEE-D8F4B93CE076}" destId="{82A88B6F-2844-45FA-892B-9F5C353D90B0}" srcOrd="0" destOrd="0" presId="urn:microsoft.com/office/officeart/2005/8/layout/radial5"/>
    <dgm:cxn modelId="{C033727A-A594-4131-BE00-E5C30331B41D}" type="presOf" srcId="{563CAA25-2526-489D-8BEE-D8F4B93CE076}" destId="{76E5F1A0-0D0E-4D60-921B-DE6D1DBD4512}" srcOrd="1" destOrd="0" presId="urn:microsoft.com/office/officeart/2005/8/layout/radial5"/>
    <dgm:cxn modelId="{408713F9-31FA-4C8F-8157-D02255103E8F}" srcId="{2123376D-B9F5-495A-A6EB-2E2240D93942}" destId="{C1C3ED88-2593-4CED-968E-A336D5B28372}" srcOrd="2" destOrd="0" parTransId="{FB4A3A2F-F8CF-4EBA-AC53-E7A677084586}" sibTransId="{117247B8-E918-43C4-BE10-8BC23EE2416B}"/>
    <dgm:cxn modelId="{D4C19F96-5CBB-43BE-BFFF-FD57B866CAB5}" srcId="{2123376D-B9F5-495A-A6EB-2E2240D93942}" destId="{F1B06A0A-DFE9-4375-B25A-C4B491209C3E}" srcOrd="1" destOrd="0" parTransId="{563CAA25-2526-489D-8BEE-D8F4B93CE076}" sibTransId="{B7A57DC3-DFE1-4F6D-9D15-4DF39F47A7AC}"/>
    <dgm:cxn modelId="{C11C50A0-713E-4FA9-9236-4B40C1466A4F}" type="presOf" srcId="{027455A1-B2B7-4D99-B3D7-1C129443F86F}" destId="{3099BC06-D4DD-46A6-AF8B-86068C845F05}" srcOrd="1" destOrd="0" presId="urn:microsoft.com/office/officeart/2005/8/layout/radial5"/>
    <dgm:cxn modelId="{6FF14081-20F5-4FE4-9DF8-C0A622AB05B1}" type="presOf" srcId="{2123376D-B9F5-495A-A6EB-2E2240D93942}" destId="{B6A58BE4-B3B4-42F0-82BB-067F96B0E974}" srcOrd="0" destOrd="0" presId="urn:microsoft.com/office/officeart/2005/8/layout/radial5"/>
    <dgm:cxn modelId="{D4E121D0-1F19-48DC-8505-63740FE99ED8}" type="presOf" srcId="{027455A1-B2B7-4D99-B3D7-1C129443F86F}" destId="{A5E8104E-0678-488C-96C8-3C77B4BB7675}" srcOrd="0" destOrd="0" presId="urn:microsoft.com/office/officeart/2005/8/layout/radial5"/>
    <dgm:cxn modelId="{7B64E607-1950-4B9B-A550-4F66660869BC}" type="presOf" srcId="{C1C3ED88-2593-4CED-968E-A336D5B28372}" destId="{2DA6D00B-5894-4A79-A2AB-C0C19F780194}" srcOrd="0" destOrd="0" presId="urn:microsoft.com/office/officeart/2005/8/layout/radial5"/>
    <dgm:cxn modelId="{3273D236-A64C-414F-91E9-9B08CC2FC8C0}" type="presOf" srcId="{FB4A3A2F-F8CF-4EBA-AC53-E7A677084586}" destId="{5444B6A1-FF54-415E-AB3D-15FADC544622}" srcOrd="1" destOrd="0" presId="urn:microsoft.com/office/officeart/2005/8/layout/radial5"/>
    <dgm:cxn modelId="{C570985E-AA99-422C-8E78-A0268912089F}" type="presOf" srcId="{FB4A3A2F-F8CF-4EBA-AC53-E7A677084586}" destId="{128CC212-8417-4BEC-B316-8A932A635476}" srcOrd="0" destOrd="0" presId="urn:microsoft.com/office/officeart/2005/8/layout/radial5"/>
    <dgm:cxn modelId="{2D2B4293-D36C-4341-BAE9-670982A67081}" type="presOf" srcId="{21DB16A6-52C8-4944-B8E1-D42583699F58}" destId="{77C3B337-D07B-4B13-874B-155AE63BFD41}" srcOrd="0" destOrd="0" presId="urn:microsoft.com/office/officeart/2005/8/layout/radial5"/>
    <dgm:cxn modelId="{00535578-45FA-4F17-A4EE-116761FAEE90}" type="presParOf" srcId="{A55614BF-D39A-454F-AB88-FA0B68682B0C}" destId="{B6A58BE4-B3B4-42F0-82BB-067F96B0E974}" srcOrd="0" destOrd="0" presId="urn:microsoft.com/office/officeart/2005/8/layout/radial5"/>
    <dgm:cxn modelId="{F04787B3-BA15-4868-AEA2-769C4ADBFD9B}" type="presParOf" srcId="{A55614BF-D39A-454F-AB88-FA0B68682B0C}" destId="{A5E8104E-0678-488C-96C8-3C77B4BB7675}" srcOrd="1" destOrd="0" presId="urn:microsoft.com/office/officeart/2005/8/layout/radial5"/>
    <dgm:cxn modelId="{506B79D9-4590-4B3C-B6F7-04CD905B35B1}" type="presParOf" srcId="{A5E8104E-0678-488C-96C8-3C77B4BB7675}" destId="{3099BC06-D4DD-46A6-AF8B-86068C845F05}" srcOrd="0" destOrd="0" presId="urn:microsoft.com/office/officeart/2005/8/layout/radial5"/>
    <dgm:cxn modelId="{A9D92360-4C6F-4B0B-9DA2-5A1F432762A5}" type="presParOf" srcId="{A55614BF-D39A-454F-AB88-FA0B68682B0C}" destId="{77C3B337-D07B-4B13-874B-155AE63BFD41}" srcOrd="2" destOrd="0" presId="urn:microsoft.com/office/officeart/2005/8/layout/radial5"/>
    <dgm:cxn modelId="{B052F42E-1CFE-409B-B66D-68C2781226C9}" type="presParOf" srcId="{A55614BF-D39A-454F-AB88-FA0B68682B0C}" destId="{82A88B6F-2844-45FA-892B-9F5C353D90B0}" srcOrd="3" destOrd="0" presId="urn:microsoft.com/office/officeart/2005/8/layout/radial5"/>
    <dgm:cxn modelId="{C675F0D3-CE0E-4537-A474-24F0D42F68E6}" type="presParOf" srcId="{82A88B6F-2844-45FA-892B-9F5C353D90B0}" destId="{76E5F1A0-0D0E-4D60-921B-DE6D1DBD4512}" srcOrd="0" destOrd="0" presId="urn:microsoft.com/office/officeart/2005/8/layout/radial5"/>
    <dgm:cxn modelId="{41B60397-953E-4A27-8726-717265514C3B}" type="presParOf" srcId="{A55614BF-D39A-454F-AB88-FA0B68682B0C}" destId="{0CA8BABB-DC32-4036-A68C-B4C136A50AE1}" srcOrd="4" destOrd="0" presId="urn:microsoft.com/office/officeart/2005/8/layout/radial5"/>
    <dgm:cxn modelId="{1404BDBF-E15E-4450-A8DD-073A2243E083}" type="presParOf" srcId="{A55614BF-D39A-454F-AB88-FA0B68682B0C}" destId="{128CC212-8417-4BEC-B316-8A932A635476}" srcOrd="5" destOrd="0" presId="urn:microsoft.com/office/officeart/2005/8/layout/radial5"/>
    <dgm:cxn modelId="{A611448E-8C6E-43B7-9D5C-894B3FF1ACFB}" type="presParOf" srcId="{128CC212-8417-4BEC-B316-8A932A635476}" destId="{5444B6A1-FF54-415E-AB3D-15FADC544622}" srcOrd="0" destOrd="0" presId="urn:microsoft.com/office/officeart/2005/8/layout/radial5"/>
    <dgm:cxn modelId="{17CDFEA4-0508-4A4D-8691-B3268127EE49}" type="presParOf" srcId="{A55614BF-D39A-454F-AB88-FA0B68682B0C}" destId="{2DA6D00B-5894-4A79-A2AB-C0C19F780194}"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04656-2C22-4C9A-8183-328C21F46DA3}" type="doc">
      <dgm:prSet loTypeId="urn:microsoft.com/office/officeart/2005/8/layout/pList1" loCatId="list" qsTypeId="urn:microsoft.com/office/officeart/2005/8/quickstyle/simple1" qsCatId="simple" csTypeId="urn:microsoft.com/office/officeart/2005/8/colors/accent1_2" csCatId="accent1" phldr="1"/>
      <dgm:spPr/>
      <dgm:t>
        <a:bodyPr/>
        <a:lstStyle/>
        <a:p>
          <a:pPr rtl="1"/>
          <a:endParaRPr lang="ar-SA"/>
        </a:p>
      </dgm:t>
    </dgm:pt>
    <dgm:pt modelId="{A6249560-AFFD-40CC-8559-DE5FCEB9FEDE}">
      <dgm:prSet phldrT="[نص]"/>
      <dgm:spPr/>
      <dgm:t>
        <a:bodyPr/>
        <a:lstStyle/>
        <a:p>
          <a:pPr rtl="1"/>
          <a:r>
            <a:rPr lang="ar-SA" dirty="0" smtClean="0"/>
            <a:t>التسمم الغذائي</a:t>
          </a:r>
          <a:endParaRPr lang="ar-SA" dirty="0"/>
        </a:p>
      </dgm:t>
    </dgm:pt>
    <dgm:pt modelId="{0A96C7CB-B5AC-404C-AD6F-5AF1C6134F75}" type="parTrans" cxnId="{721FE083-9C74-45ED-BE48-A1D177A4D20C}">
      <dgm:prSet/>
      <dgm:spPr/>
      <dgm:t>
        <a:bodyPr/>
        <a:lstStyle/>
        <a:p>
          <a:pPr rtl="1"/>
          <a:endParaRPr lang="ar-SA"/>
        </a:p>
      </dgm:t>
    </dgm:pt>
    <dgm:pt modelId="{83AF8649-C9BA-4EA5-8EE3-9AD00E0CB345}" type="sibTrans" cxnId="{721FE083-9C74-45ED-BE48-A1D177A4D20C}">
      <dgm:prSet/>
      <dgm:spPr/>
      <dgm:t>
        <a:bodyPr/>
        <a:lstStyle/>
        <a:p>
          <a:pPr rtl="1"/>
          <a:endParaRPr lang="ar-SA"/>
        </a:p>
      </dgm:t>
    </dgm:pt>
    <dgm:pt modelId="{F1D15DFB-7976-43E2-9526-4808FECCCD97}">
      <dgm:prSet phldrT="[نص]"/>
      <dgm:spPr/>
      <dgm:t>
        <a:bodyPr/>
        <a:lstStyle/>
        <a:p>
          <a:pPr rtl="1"/>
          <a:r>
            <a:rPr lang="ar-SA" dirty="0" smtClean="0"/>
            <a:t>التسمم الكيميائي </a:t>
          </a:r>
          <a:endParaRPr lang="ar-SA" dirty="0"/>
        </a:p>
      </dgm:t>
    </dgm:pt>
    <dgm:pt modelId="{5A26EE5B-7A60-4410-8D45-0505331AD8A5}" type="parTrans" cxnId="{D180262E-86C9-445F-BE42-9403D5286D26}">
      <dgm:prSet/>
      <dgm:spPr/>
      <dgm:t>
        <a:bodyPr/>
        <a:lstStyle/>
        <a:p>
          <a:pPr rtl="1"/>
          <a:endParaRPr lang="ar-SA"/>
        </a:p>
      </dgm:t>
    </dgm:pt>
    <dgm:pt modelId="{3FE64A27-3E9C-4958-B114-B23A7C55AF60}" type="sibTrans" cxnId="{D180262E-86C9-445F-BE42-9403D5286D26}">
      <dgm:prSet/>
      <dgm:spPr/>
      <dgm:t>
        <a:bodyPr/>
        <a:lstStyle/>
        <a:p>
          <a:pPr rtl="1"/>
          <a:endParaRPr lang="ar-SA"/>
        </a:p>
      </dgm:t>
    </dgm:pt>
    <dgm:pt modelId="{20B1DD52-F795-4DAD-8C2F-442EC509CC87}">
      <dgm:prSet phldrT="[نص]"/>
      <dgm:spPr/>
      <dgm:t>
        <a:bodyPr/>
        <a:lstStyle/>
        <a:p>
          <a:pPr rtl="1"/>
          <a:r>
            <a:rPr lang="ar-SA" dirty="0" smtClean="0"/>
            <a:t>التسمم بالأدوية</a:t>
          </a:r>
          <a:endParaRPr lang="ar-SA" dirty="0"/>
        </a:p>
      </dgm:t>
    </dgm:pt>
    <dgm:pt modelId="{F642019B-234A-4D2C-9146-5C43F15C6A84}" type="parTrans" cxnId="{92BFC6E2-D389-431F-87D0-9F22253437AC}">
      <dgm:prSet/>
      <dgm:spPr/>
      <dgm:t>
        <a:bodyPr/>
        <a:lstStyle/>
        <a:p>
          <a:pPr rtl="1"/>
          <a:endParaRPr lang="ar-SA"/>
        </a:p>
      </dgm:t>
    </dgm:pt>
    <dgm:pt modelId="{A6B4D262-37C3-4B1E-AC58-541965396281}" type="sibTrans" cxnId="{92BFC6E2-D389-431F-87D0-9F22253437AC}">
      <dgm:prSet/>
      <dgm:spPr/>
      <dgm:t>
        <a:bodyPr/>
        <a:lstStyle/>
        <a:p>
          <a:pPr rtl="1"/>
          <a:endParaRPr lang="ar-SA"/>
        </a:p>
      </dgm:t>
    </dgm:pt>
    <dgm:pt modelId="{81A4D200-E576-475C-BEE1-9A33B8F0E33C}" type="pres">
      <dgm:prSet presAssocID="{EBE04656-2C22-4C9A-8183-328C21F46DA3}" presName="Name0" presStyleCnt="0">
        <dgm:presLayoutVars>
          <dgm:dir/>
          <dgm:resizeHandles val="exact"/>
        </dgm:presLayoutVars>
      </dgm:prSet>
      <dgm:spPr/>
    </dgm:pt>
    <dgm:pt modelId="{E6D2A951-CF00-4712-AE44-9B1BEAD15CE0}" type="pres">
      <dgm:prSet presAssocID="{A6249560-AFFD-40CC-8559-DE5FCEB9FEDE}" presName="compNode" presStyleCnt="0"/>
      <dgm:spPr/>
    </dgm:pt>
    <dgm:pt modelId="{1E6D4A84-3D06-445C-873C-F86AFD23124B}" type="pres">
      <dgm:prSet presAssocID="{A6249560-AFFD-40CC-8559-DE5FCEB9FEDE}" presName="pictRect" presStyleLbl="node1" presStyleIdx="0" presStyleCnt="3"/>
      <dgm:spPr>
        <a:blipFill rotWithShape="1">
          <a:blip xmlns:r="http://schemas.openxmlformats.org/officeDocument/2006/relationships" r:embed="rId1"/>
          <a:stretch>
            <a:fillRect/>
          </a:stretch>
        </a:blipFill>
      </dgm:spPr>
    </dgm:pt>
    <dgm:pt modelId="{1555B62C-0D97-4B08-98DC-F09DE13A419F}" type="pres">
      <dgm:prSet presAssocID="{A6249560-AFFD-40CC-8559-DE5FCEB9FEDE}" presName="textRect" presStyleLbl="revTx" presStyleIdx="0" presStyleCnt="3">
        <dgm:presLayoutVars>
          <dgm:bulletEnabled val="1"/>
        </dgm:presLayoutVars>
      </dgm:prSet>
      <dgm:spPr/>
      <dgm:t>
        <a:bodyPr/>
        <a:lstStyle/>
        <a:p>
          <a:pPr rtl="1"/>
          <a:endParaRPr lang="ar-SA"/>
        </a:p>
      </dgm:t>
    </dgm:pt>
    <dgm:pt modelId="{3A16D064-8490-493C-8357-C06306589A39}" type="pres">
      <dgm:prSet presAssocID="{83AF8649-C9BA-4EA5-8EE3-9AD00E0CB345}" presName="sibTrans" presStyleLbl="sibTrans2D1" presStyleIdx="0" presStyleCnt="0"/>
      <dgm:spPr/>
    </dgm:pt>
    <dgm:pt modelId="{7AEA481C-FB92-4DB6-89CD-7B0097A33841}" type="pres">
      <dgm:prSet presAssocID="{F1D15DFB-7976-43E2-9526-4808FECCCD97}" presName="compNode" presStyleCnt="0"/>
      <dgm:spPr/>
    </dgm:pt>
    <dgm:pt modelId="{0F541F98-E35A-4726-B458-EF99FFD14A8D}" type="pres">
      <dgm:prSet presAssocID="{F1D15DFB-7976-43E2-9526-4808FECCCD97}" presName="pictRect" presStyleLbl="node1" presStyleIdx="1" presStyleCnt="3"/>
      <dgm:spPr>
        <a:blipFill rotWithShape="1">
          <a:blip xmlns:r="http://schemas.openxmlformats.org/officeDocument/2006/relationships" r:embed="rId2"/>
          <a:stretch>
            <a:fillRect/>
          </a:stretch>
        </a:blipFill>
      </dgm:spPr>
      <dgm:t>
        <a:bodyPr/>
        <a:lstStyle/>
        <a:p>
          <a:pPr rtl="1"/>
          <a:endParaRPr lang="ar-SA"/>
        </a:p>
      </dgm:t>
    </dgm:pt>
    <dgm:pt modelId="{B775878E-1767-4B3A-9FC4-BE250DD94EED}" type="pres">
      <dgm:prSet presAssocID="{F1D15DFB-7976-43E2-9526-4808FECCCD97}" presName="textRect" presStyleLbl="revTx" presStyleIdx="1" presStyleCnt="3">
        <dgm:presLayoutVars>
          <dgm:bulletEnabled val="1"/>
        </dgm:presLayoutVars>
      </dgm:prSet>
      <dgm:spPr/>
    </dgm:pt>
    <dgm:pt modelId="{1F5B663A-3269-4A85-9C1C-BDDF2FB154F5}" type="pres">
      <dgm:prSet presAssocID="{3FE64A27-3E9C-4958-B114-B23A7C55AF60}" presName="sibTrans" presStyleLbl="sibTrans2D1" presStyleIdx="0" presStyleCnt="0"/>
      <dgm:spPr/>
    </dgm:pt>
    <dgm:pt modelId="{864711E4-20CE-44B0-89BA-46D17AAA0E0C}" type="pres">
      <dgm:prSet presAssocID="{20B1DD52-F795-4DAD-8C2F-442EC509CC87}" presName="compNode" presStyleCnt="0"/>
      <dgm:spPr/>
    </dgm:pt>
    <dgm:pt modelId="{4BEA5533-24AB-42CC-A387-27C4FB5F0399}" type="pres">
      <dgm:prSet presAssocID="{20B1DD52-F795-4DAD-8C2F-442EC509CC87}" presName="pictRect" presStyleLbl="node1" presStyleIdx="2" presStyleCnt="3"/>
      <dgm:spPr>
        <a:blipFill rotWithShape="1">
          <a:blip xmlns:r="http://schemas.openxmlformats.org/officeDocument/2006/relationships" r:embed="rId3"/>
          <a:stretch>
            <a:fillRect/>
          </a:stretch>
        </a:blipFill>
      </dgm:spPr>
    </dgm:pt>
    <dgm:pt modelId="{307E7C7B-CD05-4D4D-95E4-0187E8D5D325}" type="pres">
      <dgm:prSet presAssocID="{20B1DD52-F795-4DAD-8C2F-442EC509CC87}" presName="textRect" presStyleLbl="revTx" presStyleIdx="2" presStyleCnt="3">
        <dgm:presLayoutVars>
          <dgm:bulletEnabled val="1"/>
        </dgm:presLayoutVars>
      </dgm:prSet>
      <dgm:spPr/>
    </dgm:pt>
  </dgm:ptLst>
  <dgm:cxnLst>
    <dgm:cxn modelId="{F6BBCEB0-18C6-4818-85EF-0F33030D3F52}" type="presOf" srcId="{F1D15DFB-7976-43E2-9526-4808FECCCD97}" destId="{B775878E-1767-4B3A-9FC4-BE250DD94EED}" srcOrd="0" destOrd="0" presId="urn:microsoft.com/office/officeart/2005/8/layout/pList1"/>
    <dgm:cxn modelId="{721FE083-9C74-45ED-BE48-A1D177A4D20C}" srcId="{EBE04656-2C22-4C9A-8183-328C21F46DA3}" destId="{A6249560-AFFD-40CC-8559-DE5FCEB9FEDE}" srcOrd="0" destOrd="0" parTransId="{0A96C7CB-B5AC-404C-AD6F-5AF1C6134F75}" sibTransId="{83AF8649-C9BA-4EA5-8EE3-9AD00E0CB345}"/>
    <dgm:cxn modelId="{F146B079-EB29-4793-A72B-1D7C7C0F5CBE}" type="presOf" srcId="{3FE64A27-3E9C-4958-B114-B23A7C55AF60}" destId="{1F5B663A-3269-4A85-9C1C-BDDF2FB154F5}" srcOrd="0" destOrd="0" presId="urn:microsoft.com/office/officeart/2005/8/layout/pList1"/>
    <dgm:cxn modelId="{AAE7DEA2-D904-4763-8736-AA0A9E39965C}" type="presOf" srcId="{A6249560-AFFD-40CC-8559-DE5FCEB9FEDE}" destId="{1555B62C-0D97-4B08-98DC-F09DE13A419F}" srcOrd="0" destOrd="0" presId="urn:microsoft.com/office/officeart/2005/8/layout/pList1"/>
    <dgm:cxn modelId="{D180262E-86C9-445F-BE42-9403D5286D26}" srcId="{EBE04656-2C22-4C9A-8183-328C21F46DA3}" destId="{F1D15DFB-7976-43E2-9526-4808FECCCD97}" srcOrd="1" destOrd="0" parTransId="{5A26EE5B-7A60-4410-8D45-0505331AD8A5}" sibTransId="{3FE64A27-3E9C-4958-B114-B23A7C55AF60}"/>
    <dgm:cxn modelId="{8960931F-2BC8-40A9-A39D-3555B98FB3E5}" type="presOf" srcId="{EBE04656-2C22-4C9A-8183-328C21F46DA3}" destId="{81A4D200-E576-475C-BEE1-9A33B8F0E33C}" srcOrd="0" destOrd="0" presId="urn:microsoft.com/office/officeart/2005/8/layout/pList1"/>
    <dgm:cxn modelId="{DFA3E438-BEBF-4E91-8F3D-E47768D7489B}" type="presOf" srcId="{20B1DD52-F795-4DAD-8C2F-442EC509CC87}" destId="{307E7C7B-CD05-4D4D-95E4-0187E8D5D325}" srcOrd="0" destOrd="0" presId="urn:microsoft.com/office/officeart/2005/8/layout/pList1"/>
    <dgm:cxn modelId="{1F7A2570-4D01-44E8-8D51-17E6588C9ADE}" type="presOf" srcId="{83AF8649-C9BA-4EA5-8EE3-9AD00E0CB345}" destId="{3A16D064-8490-493C-8357-C06306589A39}" srcOrd="0" destOrd="0" presId="urn:microsoft.com/office/officeart/2005/8/layout/pList1"/>
    <dgm:cxn modelId="{92BFC6E2-D389-431F-87D0-9F22253437AC}" srcId="{EBE04656-2C22-4C9A-8183-328C21F46DA3}" destId="{20B1DD52-F795-4DAD-8C2F-442EC509CC87}" srcOrd="2" destOrd="0" parTransId="{F642019B-234A-4D2C-9146-5C43F15C6A84}" sibTransId="{A6B4D262-37C3-4B1E-AC58-541965396281}"/>
    <dgm:cxn modelId="{44BAAB24-D39E-4E73-A9A3-A4E8C1971055}" type="presParOf" srcId="{81A4D200-E576-475C-BEE1-9A33B8F0E33C}" destId="{E6D2A951-CF00-4712-AE44-9B1BEAD15CE0}" srcOrd="0" destOrd="0" presId="urn:microsoft.com/office/officeart/2005/8/layout/pList1"/>
    <dgm:cxn modelId="{26458EFE-3447-4391-BCAA-25C4BD8B625B}" type="presParOf" srcId="{E6D2A951-CF00-4712-AE44-9B1BEAD15CE0}" destId="{1E6D4A84-3D06-445C-873C-F86AFD23124B}" srcOrd="0" destOrd="0" presId="urn:microsoft.com/office/officeart/2005/8/layout/pList1"/>
    <dgm:cxn modelId="{31FE1EA0-F030-44DD-A47E-EF1100C4B1D0}" type="presParOf" srcId="{E6D2A951-CF00-4712-AE44-9B1BEAD15CE0}" destId="{1555B62C-0D97-4B08-98DC-F09DE13A419F}" srcOrd="1" destOrd="0" presId="urn:microsoft.com/office/officeart/2005/8/layout/pList1"/>
    <dgm:cxn modelId="{D46048C7-33A0-4D91-810F-FA99D031C7F4}" type="presParOf" srcId="{81A4D200-E576-475C-BEE1-9A33B8F0E33C}" destId="{3A16D064-8490-493C-8357-C06306589A39}" srcOrd="1" destOrd="0" presId="urn:microsoft.com/office/officeart/2005/8/layout/pList1"/>
    <dgm:cxn modelId="{E7CD8F3B-76F7-459B-8663-C515675CB60D}" type="presParOf" srcId="{81A4D200-E576-475C-BEE1-9A33B8F0E33C}" destId="{7AEA481C-FB92-4DB6-89CD-7B0097A33841}" srcOrd="2" destOrd="0" presId="urn:microsoft.com/office/officeart/2005/8/layout/pList1"/>
    <dgm:cxn modelId="{25798D85-D9F1-4F9E-8FFC-6C8AA995C078}" type="presParOf" srcId="{7AEA481C-FB92-4DB6-89CD-7B0097A33841}" destId="{0F541F98-E35A-4726-B458-EF99FFD14A8D}" srcOrd="0" destOrd="0" presId="urn:microsoft.com/office/officeart/2005/8/layout/pList1"/>
    <dgm:cxn modelId="{636F5144-C3E1-4E83-8A82-3B42AF1B4828}" type="presParOf" srcId="{7AEA481C-FB92-4DB6-89CD-7B0097A33841}" destId="{B775878E-1767-4B3A-9FC4-BE250DD94EED}" srcOrd="1" destOrd="0" presId="urn:microsoft.com/office/officeart/2005/8/layout/pList1"/>
    <dgm:cxn modelId="{CB978189-E111-4358-AFFD-6768B5F90536}" type="presParOf" srcId="{81A4D200-E576-475C-BEE1-9A33B8F0E33C}" destId="{1F5B663A-3269-4A85-9C1C-BDDF2FB154F5}" srcOrd="3" destOrd="0" presId="urn:microsoft.com/office/officeart/2005/8/layout/pList1"/>
    <dgm:cxn modelId="{C58D1C3C-C2C5-450B-A9C4-37A921A6FA7A}" type="presParOf" srcId="{81A4D200-E576-475C-BEE1-9A33B8F0E33C}" destId="{864711E4-20CE-44B0-89BA-46D17AAA0E0C}" srcOrd="4" destOrd="0" presId="urn:microsoft.com/office/officeart/2005/8/layout/pList1"/>
    <dgm:cxn modelId="{B2B8B057-46A8-4948-9260-FE26E524F337}" type="presParOf" srcId="{864711E4-20CE-44B0-89BA-46D17AAA0E0C}" destId="{4BEA5533-24AB-42CC-A387-27C4FB5F0399}" srcOrd="0" destOrd="0" presId="urn:microsoft.com/office/officeart/2005/8/layout/pList1"/>
    <dgm:cxn modelId="{F1D3B82E-82C8-441D-832F-783FD5C0D907}" type="presParOf" srcId="{864711E4-20CE-44B0-89BA-46D17AAA0E0C}" destId="{307E7C7B-CD05-4D4D-95E4-0187E8D5D325}"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F0456A-48FA-4702-9877-5685352E430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770CE736-E7C9-49F2-95FE-8C261238573B}">
      <dgm:prSet phldrT="[نص]" custT="1"/>
      <dgm:spPr>
        <a:solidFill>
          <a:schemeClr val="accent2">
            <a:lumMod val="75000"/>
          </a:schemeClr>
        </a:solidFill>
      </dgm:spPr>
      <dgm:t>
        <a:bodyPr/>
        <a:lstStyle/>
        <a:p>
          <a:pPr rtl="1"/>
          <a:r>
            <a:rPr lang="ar-SA" sz="5400" dirty="0" smtClean="0"/>
            <a:t>أسباب التسمم الدوائي:</a:t>
          </a:r>
          <a:endParaRPr lang="ar-SA" sz="5400" dirty="0"/>
        </a:p>
      </dgm:t>
    </dgm:pt>
    <dgm:pt modelId="{A53E12F5-4BBC-4DC8-ADC3-29A89DFA73E1}" type="parTrans" cxnId="{C475558C-DBFF-4030-87B8-97206B61441B}">
      <dgm:prSet/>
      <dgm:spPr/>
      <dgm:t>
        <a:bodyPr/>
        <a:lstStyle/>
        <a:p>
          <a:pPr rtl="1"/>
          <a:endParaRPr lang="ar-SA"/>
        </a:p>
      </dgm:t>
    </dgm:pt>
    <dgm:pt modelId="{CEDA8BE0-6DFB-4BD9-B51E-EBE9320A5B0A}" type="sibTrans" cxnId="{C475558C-DBFF-4030-87B8-97206B61441B}">
      <dgm:prSet/>
      <dgm:spPr/>
      <dgm:t>
        <a:bodyPr/>
        <a:lstStyle/>
        <a:p>
          <a:pPr rtl="1"/>
          <a:endParaRPr lang="ar-SA"/>
        </a:p>
      </dgm:t>
    </dgm:pt>
    <dgm:pt modelId="{09A3AB7D-65C8-47FA-B0A3-ED505A7413E3}" type="asst">
      <dgm:prSet phldrT="[نص]" custT="1"/>
      <dgm:spPr>
        <a:solidFill>
          <a:schemeClr val="accent2">
            <a:lumMod val="60000"/>
            <a:lumOff val="40000"/>
          </a:schemeClr>
        </a:solidFill>
      </dgm:spPr>
      <dgm:t>
        <a:bodyPr/>
        <a:lstStyle/>
        <a:p>
          <a:pPr rtl="1"/>
          <a:r>
            <a:rPr lang="ar-SA" sz="4000" dirty="0" smtClean="0"/>
            <a:t>هناك عدة أسباب تؤدي إلى التسمم الدوائي منها:</a:t>
          </a:r>
          <a:endParaRPr lang="ar-SA" sz="4000" dirty="0"/>
        </a:p>
      </dgm:t>
    </dgm:pt>
    <dgm:pt modelId="{8DB71517-6860-4446-B7C5-2E725A38A9BA}" type="parTrans" cxnId="{523CC656-B85B-4D69-AD84-1143A880D189}">
      <dgm:prSet/>
      <dgm:spPr>
        <a:ln>
          <a:solidFill>
            <a:schemeClr val="bg1"/>
          </a:solidFill>
        </a:ln>
      </dgm:spPr>
      <dgm:t>
        <a:bodyPr/>
        <a:lstStyle/>
        <a:p>
          <a:pPr rtl="1"/>
          <a:endParaRPr lang="ar-SA"/>
        </a:p>
      </dgm:t>
    </dgm:pt>
    <dgm:pt modelId="{08611788-0F31-47AB-B814-86717918D3EE}" type="sibTrans" cxnId="{523CC656-B85B-4D69-AD84-1143A880D189}">
      <dgm:prSet/>
      <dgm:spPr/>
      <dgm:t>
        <a:bodyPr/>
        <a:lstStyle/>
        <a:p>
          <a:pPr rtl="1"/>
          <a:endParaRPr lang="ar-SA"/>
        </a:p>
      </dgm:t>
    </dgm:pt>
    <dgm:pt modelId="{5AD71335-A368-4BED-B0F6-E9748A502D65}">
      <dgm:prSet phldrT="[نص]"/>
      <dgm:spPr>
        <a:solidFill>
          <a:schemeClr val="accent6">
            <a:lumMod val="60000"/>
            <a:lumOff val="40000"/>
          </a:schemeClr>
        </a:solidFill>
      </dgm:spPr>
      <dgm:t>
        <a:bodyPr/>
        <a:lstStyle/>
        <a:p>
          <a:pPr rtl="1"/>
          <a:r>
            <a:rPr lang="ar-SA" dirty="0" smtClean="0"/>
            <a:t>التخزين غير السليم للأدوية.</a:t>
          </a:r>
          <a:endParaRPr lang="ar-SA" dirty="0"/>
        </a:p>
      </dgm:t>
    </dgm:pt>
    <dgm:pt modelId="{E369754B-9BFB-431A-891B-9AFBD191AD20}" type="parTrans" cxnId="{B625B785-61C6-4691-9783-47CC7C3CFF54}">
      <dgm:prSet/>
      <dgm:spPr/>
      <dgm:t>
        <a:bodyPr/>
        <a:lstStyle/>
        <a:p>
          <a:pPr rtl="1"/>
          <a:endParaRPr lang="ar-SA"/>
        </a:p>
      </dgm:t>
    </dgm:pt>
    <dgm:pt modelId="{FFA9D8B3-4945-4857-8512-5DABE79B4465}" type="sibTrans" cxnId="{B625B785-61C6-4691-9783-47CC7C3CFF54}">
      <dgm:prSet/>
      <dgm:spPr/>
      <dgm:t>
        <a:bodyPr/>
        <a:lstStyle/>
        <a:p>
          <a:pPr rtl="1"/>
          <a:endParaRPr lang="ar-SA"/>
        </a:p>
      </dgm:t>
    </dgm:pt>
    <dgm:pt modelId="{2630C795-C74F-4803-9DF0-D0B5F80213BB}">
      <dgm:prSet phldrT="[نص]"/>
      <dgm:spPr>
        <a:solidFill>
          <a:schemeClr val="accent6">
            <a:lumMod val="60000"/>
            <a:lumOff val="40000"/>
          </a:schemeClr>
        </a:solidFill>
      </dgm:spPr>
      <dgm:t>
        <a:bodyPr/>
        <a:lstStyle/>
        <a:p>
          <a:pPr rtl="1"/>
          <a:r>
            <a:rPr lang="ar-SA" dirty="0" smtClean="0"/>
            <a:t>تناول أكثر من دواء في وقت واحد بشكل خاطئ.</a:t>
          </a:r>
          <a:endParaRPr lang="ar-SA" dirty="0"/>
        </a:p>
      </dgm:t>
    </dgm:pt>
    <dgm:pt modelId="{8DB8C87E-3FA9-4408-9304-21BF947F313E}" type="parTrans" cxnId="{3E48786C-B121-462C-8C0B-C62555D32887}">
      <dgm:prSet/>
      <dgm:spPr/>
      <dgm:t>
        <a:bodyPr/>
        <a:lstStyle/>
        <a:p>
          <a:pPr rtl="1"/>
          <a:endParaRPr lang="ar-SA"/>
        </a:p>
      </dgm:t>
    </dgm:pt>
    <dgm:pt modelId="{82CCC2E5-A5B6-4635-9921-327036DE896C}" type="sibTrans" cxnId="{3E48786C-B121-462C-8C0B-C62555D32887}">
      <dgm:prSet/>
      <dgm:spPr/>
      <dgm:t>
        <a:bodyPr/>
        <a:lstStyle/>
        <a:p>
          <a:pPr rtl="1"/>
          <a:endParaRPr lang="ar-SA"/>
        </a:p>
      </dgm:t>
    </dgm:pt>
    <dgm:pt modelId="{C1456709-951F-4991-B6DF-0EB0ADB0E311}">
      <dgm:prSet phldrT="[نص]"/>
      <dgm:spPr>
        <a:solidFill>
          <a:schemeClr val="accent6">
            <a:lumMod val="60000"/>
            <a:lumOff val="40000"/>
          </a:schemeClr>
        </a:solidFill>
      </dgm:spPr>
      <dgm:t>
        <a:bodyPr/>
        <a:lstStyle/>
        <a:p>
          <a:pPr rtl="1"/>
          <a:r>
            <a:rPr lang="ar-SA" dirty="0" smtClean="0"/>
            <a:t>تناول الأدوية دون استشارة الطبيب.</a:t>
          </a:r>
          <a:endParaRPr lang="ar-SA" dirty="0"/>
        </a:p>
      </dgm:t>
    </dgm:pt>
    <dgm:pt modelId="{3DA5A5A6-E42B-41F4-AB09-49903F013116}" type="parTrans" cxnId="{B5CF1794-EAB5-4B89-A55B-D3A33272D3F6}">
      <dgm:prSet/>
      <dgm:spPr/>
      <dgm:t>
        <a:bodyPr/>
        <a:lstStyle/>
        <a:p>
          <a:pPr rtl="1"/>
          <a:endParaRPr lang="ar-SA"/>
        </a:p>
      </dgm:t>
    </dgm:pt>
    <dgm:pt modelId="{CDC0B590-D3E8-485C-875B-26C5F420036B}" type="sibTrans" cxnId="{B5CF1794-EAB5-4B89-A55B-D3A33272D3F6}">
      <dgm:prSet/>
      <dgm:spPr/>
      <dgm:t>
        <a:bodyPr/>
        <a:lstStyle/>
        <a:p>
          <a:pPr rtl="1"/>
          <a:endParaRPr lang="ar-SA"/>
        </a:p>
      </dgm:t>
    </dgm:pt>
    <dgm:pt modelId="{38456D7B-480D-4553-BB8B-53E0A357F0CA}">
      <dgm:prSet/>
      <dgm:spPr>
        <a:solidFill>
          <a:schemeClr val="accent6">
            <a:lumMod val="60000"/>
            <a:lumOff val="40000"/>
          </a:schemeClr>
        </a:solidFill>
      </dgm:spPr>
      <dgm:t>
        <a:bodyPr/>
        <a:lstStyle/>
        <a:p>
          <a:pPr rtl="1"/>
          <a:r>
            <a:rPr lang="ar-SA" dirty="0" smtClean="0"/>
            <a:t>تناول جرعات زائدة من الأدوية.</a:t>
          </a:r>
          <a:endParaRPr lang="ar-SA" dirty="0"/>
        </a:p>
      </dgm:t>
    </dgm:pt>
    <dgm:pt modelId="{2DCFD71B-9E05-43BA-B37F-676343F46A5B}" type="parTrans" cxnId="{9FB7E5EE-2A79-48D9-9CAD-18A0BD5E483F}">
      <dgm:prSet/>
      <dgm:spPr/>
      <dgm:t>
        <a:bodyPr/>
        <a:lstStyle/>
        <a:p>
          <a:pPr rtl="1"/>
          <a:endParaRPr lang="ar-SA"/>
        </a:p>
      </dgm:t>
    </dgm:pt>
    <dgm:pt modelId="{02F47047-3C8D-406A-862B-5E1062B32D19}" type="sibTrans" cxnId="{9FB7E5EE-2A79-48D9-9CAD-18A0BD5E483F}">
      <dgm:prSet/>
      <dgm:spPr/>
      <dgm:t>
        <a:bodyPr/>
        <a:lstStyle/>
        <a:p>
          <a:pPr rtl="1"/>
          <a:endParaRPr lang="ar-SA"/>
        </a:p>
      </dgm:t>
    </dgm:pt>
    <dgm:pt modelId="{BC74D344-9070-4B99-8437-4CC920B79E41}" type="pres">
      <dgm:prSet presAssocID="{E5F0456A-48FA-4702-9877-5685352E4307}" presName="hierChild1" presStyleCnt="0">
        <dgm:presLayoutVars>
          <dgm:orgChart val="1"/>
          <dgm:chPref val="1"/>
          <dgm:dir/>
          <dgm:animOne val="branch"/>
          <dgm:animLvl val="lvl"/>
          <dgm:resizeHandles/>
        </dgm:presLayoutVars>
      </dgm:prSet>
      <dgm:spPr/>
    </dgm:pt>
    <dgm:pt modelId="{479B1488-5861-425F-A644-CD1A385A7FBD}" type="pres">
      <dgm:prSet presAssocID="{770CE736-E7C9-49F2-95FE-8C261238573B}" presName="hierRoot1" presStyleCnt="0">
        <dgm:presLayoutVars>
          <dgm:hierBranch val="init"/>
        </dgm:presLayoutVars>
      </dgm:prSet>
      <dgm:spPr/>
    </dgm:pt>
    <dgm:pt modelId="{540AE504-EA61-4A8C-883F-4D3A58B90FE5}" type="pres">
      <dgm:prSet presAssocID="{770CE736-E7C9-49F2-95FE-8C261238573B}" presName="rootComposite1" presStyleCnt="0"/>
      <dgm:spPr/>
    </dgm:pt>
    <dgm:pt modelId="{B1CF6B44-FC5D-4EC7-AD38-0ACECE3A526A}" type="pres">
      <dgm:prSet presAssocID="{770CE736-E7C9-49F2-95FE-8C261238573B}" presName="rootText1" presStyleLbl="node0" presStyleIdx="0" presStyleCnt="1" custScaleX="200104">
        <dgm:presLayoutVars>
          <dgm:chPref val="3"/>
        </dgm:presLayoutVars>
      </dgm:prSet>
      <dgm:spPr/>
    </dgm:pt>
    <dgm:pt modelId="{590B0A36-A080-465C-842B-A3A2CC7BD274}" type="pres">
      <dgm:prSet presAssocID="{770CE736-E7C9-49F2-95FE-8C261238573B}" presName="rootConnector1" presStyleLbl="node1" presStyleIdx="0" presStyleCnt="0"/>
      <dgm:spPr/>
    </dgm:pt>
    <dgm:pt modelId="{46B5DF89-D2E7-49B5-838B-16AE05E9E0B8}" type="pres">
      <dgm:prSet presAssocID="{770CE736-E7C9-49F2-95FE-8C261238573B}" presName="hierChild2" presStyleCnt="0"/>
      <dgm:spPr/>
    </dgm:pt>
    <dgm:pt modelId="{26DE0592-B129-40B0-9012-16C6CA498AF4}" type="pres">
      <dgm:prSet presAssocID="{E369754B-9BFB-431A-891B-9AFBD191AD20}" presName="Name37" presStyleLbl="parChTrans1D2" presStyleIdx="0" presStyleCnt="5"/>
      <dgm:spPr/>
    </dgm:pt>
    <dgm:pt modelId="{BC169AAF-F823-4F62-BF16-599CE652900B}" type="pres">
      <dgm:prSet presAssocID="{5AD71335-A368-4BED-B0F6-E9748A502D65}" presName="hierRoot2" presStyleCnt="0">
        <dgm:presLayoutVars>
          <dgm:hierBranch val="init"/>
        </dgm:presLayoutVars>
      </dgm:prSet>
      <dgm:spPr/>
    </dgm:pt>
    <dgm:pt modelId="{ADCFDAE1-C0DD-4D73-BE83-ADB4D68C30E3}" type="pres">
      <dgm:prSet presAssocID="{5AD71335-A368-4BED-B0F6-E9748A502D65}" presName="rootComposite" presStyleCnt="0"/>
      <dgm:spPr/>
    </dgm:pt>
    <dgm:pt modelId="{EBFC2511-9601-4F31-A92B-0037DFE9FE3A}" type="pres">
      <dgm:prSet presAssocID="{5AD71335-A368-4BED-B0F6-E9748A502D65}" presName="rootText" presStyleLbl="node2" presStyleIdx="0" presStyleCnt="4">
        <dgm:presLayoutVars>
          <dgm:chPref val="3"/>
        </dgm:presLayoutVars>
      </dgm:prSet>
      <dgm:spPr/>
    </dgm:pt>
    <dgm:pt modelId="{0D4B6559-FD0E-42B5-AC7B-CDEFCBA420FA}" type="pres">
      <dgm:prSet presAssocID="{5AD71335-A368-4BED-B0F6-E9748A502D65}" presName="rootConnector" presStyleLbl="node2" presStyleIdx="0" presStyleCnt="4"/>
      <dgm:spPr/>
    </dgm:pt>
    <dgm:pt modelId="{4553E357-48C5-49B9-A37E-53528E9291F1}" type="pres">
      <dgm:prSet presAssocID="{5AD71335-A368-4BED-B0F6-E9748A502D65}" presName="hierChild4" presStyleCnt="0"/>
      <dgm:spPr/>
    </dgm:pt>
    <dgm:pt modelId="{23C426CF-584E-4177-8411-2E1C2F6819D8}" type="pres">
      <dgm:prSet presAssocID="{5AD71335-A368-4BED-B0F6-E9748A502D65}" presName="hierChild5" presStyleCnt="0"/>
      <dgm:spPr/>
    </dgm:pt>
    <dgm:pt modelId="{7C8770E1-E3B1-456B-84FD-2111A5C77341}" type="pres">
      <dgm:prSet presAssocID="{2DCFD71B-9E05-43BA-B37F-676343F46A5B}" presName="Name37" presStyleLbl="parChTrans1D2" presStyleIdx="1" presStyleCnt="5"/>
      <dgm:spPr/>
    </dgm:pt>
    <dgm:pt modelId="{EFD9ED90-0034-4056-9CEF-4C21A93A94AC}" type="pres">
      <dgm:prSet presAssocID="{38456D7B-480D-4553-BB8B-53E0A357F0CA}" presName="hierRoot2" presStyleCnt="0">
        <dgm:presLayoutVars>
          <dgm:hierBranch val="init"/>
        </dgm:presLayoutVars>
      </dgm:prSet>
      <dgm:spPr/>
    </dgm:pt>
    <dgm:pt modelId="{60B5231E-240F-4F1A-B8D1-431F825F91A5}" type="pres">
      <dgm:prSet presAssocID="{38456D7B-480D-4553-BB8B-53E0A357F0CA}" presName="rootComposite" presStyleCnt="0"/>
      <dgm:spPr/>
    </dgm:pt>
    <dgm:pt modelId="{F63B05B2-9423-4C56-81A7-C77BE568818D}" type="pres">
      <dgm:prSet presAssocID="{38456D7B-480D-4553-BB8B-53E0A357F0CA}" presName="rootText" presStyleLbl="node2" presStyleIdx="1" presStyleCnt="4">
        <dgm:presLayoutVars>
          <dgm:chPref val="3"/>
        </dgm:presLayoutVars>
      </dgm:prSet>
      <dgm:spPr/>
    </dgm:pt>
    <dgm:pt modelId="{CFED5E37-E3A7-4386-92D8-0D1E04820BD7}" type="pres">
      <dgm:prSet presAssocID="{38456D7B-480D-4553-BB8B-53E0A357F0CA}" presName="rootConnector" presStyleLbl="node2" presStyleIdx="1" presStyleCnt="4"/>
      <dgm:spPr/>
    </dgm:pt>
    <dgm:pt modelId="{49A85995-A8C1-4926-900B-37A42A3C0465}" type="pres">
      <dgm:prSet presAssocID="{38456D7B-480D-4553-BB8B-53E0A357F0CA}" presName="hierChild4" presStyleCnt="0"/>
      <dgm:spPr/>
    </dgm:pt>
    <dgm:pt modelId="{38E04D36-D915-4CFC-828D-27FAA3ABCC3A}" type="pres">
      <dgm:prSet presAssocID="{38456D7B-480D-4553-BB8B-53E0A357F0CA}" presName="hierChild5" presStyleCnt="0"/>
      <dgm:spPr/>
    </dgm:pt>
    <dgm:pt modelId="{0CE5CF8C-77FC-4A17-9D64-5078F506B211}" type="pres">
      <dgm:prSet presAssocID="{8DB8C87E-3FA9-4408-9304-21BF947F313E}" presName="Name37" presStyleLbl="parChTrans1D2" presStyleIdx="2" presStyleCnt="5"/>
      <dgm:spPr/>
    </dgm:pt>
    <dgm:pt modelId="{0F8F6A27-AB0D-42FC-9F58-962F7E51DF38}" type="pres">
      <dgm:prSet presAssocID="{2630C795-C74F-4803-9DF0-D0B5F80213BB}" presName="hierRoot2" presStyleCnt="0">
        <dgm:presLayoutVars>
          <dgm:hierBranch val="init"/>
        </dgm:presLayoutVars>
      </dgm:prSet>
      <dgm:spPr/>
    </dgm:pt>
    <dgm:pt modelId="{14D20838-613F-42D0-AB31-F5E626A6B0D1}" type="pres">
      <dgm:prSet presAssocID="{2630C795-C74F-4803-9DF0-D0B5F80213BB}" presName="rootComposite" presStyleCnt="0"/>
      <dgm:spPr/>
    </dgm:pt>
    <dgm:pt modelId="{15199C28-8338-4743-B802-5A0DC726F5AE}" type="pres">
      <dgm:prSet presAssocID="{2630C795-C74F-4803-9DF0-D0B5F80213BB}" presName="rootText" presStyleLbl="node2" presStyleIdx="2" presStyleCnt="4">
        <dgm:presLayoutVars>
          <dgm:chPref val="3"/>
        </dgm:presLayoutVars>
      </dgm:prSet>
      <dgm:spPr/>
      <dgm:t>
        <a:bodyPr/>
        <a:lstStyle/>
        <a:p>
          <a:pPr rtl="1"/>
          <a:endParaRPr lang="ar-SA"/>
        </a:p>
      </dgm:t>
    </dgm:pt>
    <dgm:pt modelId="{740E6E9B-6EA7-4020-B3B4-93693D94F4C9}" type="pres">
      <dgm:prSet presAssocID="{2630C795-C74F-4803-9DF0-D0B5F80213BB}" presName="rootConnector" presStyleLbl="node2" presStyleIdx="2" presStyleCnt="4"/>
      <dgm:spPr/>
    </dgm:pt>
    <dgm:pt modelId="{F05DE901-D3E8-4ADB-91DB-BB2596D395AB}" type="pres">
      <dgm:prSet presAssocID="{2630C795-C74F-4803-9DF0-D0B5F80213BB}" presName="hierChild4" presStyleCnt="0"/>
      <dgm:spPr/>
    </dgm:pt>
    <dgm:pt modelId="{D8724C3A-7B8E-46C6-A21E-559BB0E57E21}" type="pres">
      <dgm:prSet presAssocID="{2630C795-C74F-4803-9DF0-D0B5F80213BB}" presName="hierChild5" presStyleCnt="0"/>
      <dgm:spPr/>
    </dgm:pt>
    <dgm:pt modelId="{809E061F-54F6-42C9-9A8D-F3E08A8EB53D}" type="pres">
      <dgm:prSet presAssocID="{3DA5A5A6-E42B-41F4-AB09-49903F013116}" presName="Name37" presStyleLbl="parChTrans1D2" presStyleIdx="3" presStyleCnt="5"/>
      <dgm:spPr/>
    </dgm:pt>
    <dgm:pt modelId="{C2653F00-DAFB-478C-8B5C-C3561AA46A13}" type="pres">
      <dgm:prSet presAssocID="{C1456709-951F-4991-B6DF-0EB0ADB0E311}" presName="hierRoot2" presStyleCnt="0">
        <dgm:presLayoutVars>
          <dgm:hierBranch val="init"/>
        </dgm:presLayoutVars>
      </dgm:prSet>
      <dgm:spPr/>
    </dgm:pt>
    <dgm:pt modelId="{1C2912C0-DC88-4C25-9A5F-9CD87D840217}" type="pres">
      <dgm:prSet presAssocID="{C1456709-951F-4991-B6DF-0EB0ADB0E311}" presName="rootComposite" presStyleCnt="0"/>
      <dgm:spPr/>
    </dgm:pt>
    <dgm:pt modelId="{301C78F0-6969-4A8B-81B5-64CF5FC0F901}" type="pres">
      <dgm:prSet presAssocID="{C1456709-951F-4991-B6DF-0EB0ADB0E311}" presName="rootText" presStyleLbl="node2" presStyleIdx="3" presStyleCnt="4">
        <dgm:presLayoutVars>
          <dgm:chPref val="3"/>
        </dgm:presLayoutVars>
      </dgm:prSet>
      <dgm:spPr/>
    </dgm:pt>
    <dgm:pt modelId="{84A814BD-5E91-49E6-B08B-B114EE8C405B}" type="pres">
      <dgm:prSet presAssocID="{C1456709-951F-4991-B6DF-0EB0ADB0E311}" presName="rootConnector" presStyleLbl="node2" presStyleIdx="3" presStyleCnt="4"/>
      <dgm:spPr/>
    </dgm:pt>
    <dgm:pt modelId="{82FEC8F0-71F8-4664-860A-F646E536E9BB}" type="pres">
      <dgm:prSet presAssocID="{C1456709-951F-4991-B6DF-0EB0ADB0E311}" presName="hierChild4" presStyleCnt="0"/>
      <dgm:spPr/>
    </dgm:pt>
    <dgm:pt modelId="{CECBAD0A-8CAC-4DB4-A68E-FDAF1D54B5E7}" type="pres">
      <dgm:prSet presAssocID="{C1456709-951F-4991-B6DF-0EB0ADB0E311}" presName="hierChild5" presStyleCnt="0"/>
      <dgm:spPr/>
    </dgm:pt>
    <dgm:pt modelId="{4C9E8B4F-7EF3-4226-8933-BF7FAF3302A6}" type="pres">
      <dgm:prSet presAssocID="{770CE736-E7C9-49F2-95FE-8C261238573B}" presName="hierChild3" presStyleCnt="0"/>
      <dgm:spPr/>
    </dgm:pt>
    <dgm:pt modelId="{386E3878-2FA7-487B-9D22-545B409CD0BE}" type="pres">
      <dgm:prSet presAssocID="{8DB71517-6860-4446-B7C5-2E725A38A9BA}" presName="Name111" presStyleLbl="parChTrans1D2" presStyleIdx="4" presStyleCnt="5"/>
      <dgm:spPr/>
    </dgm:pt>
    <dgm:pt modelId="{6783B143-2DFC-4A0D-AC09-09580476B733}" type="pres">
      <dgm:prSet presAssocID="{09A3AB7D-65C8-47FA-B0A3-ED505A7413E3}" presName="hierRoot3" presStyleCnt="0">
        <dgm:presLayoutVars>
          <dgm:hierBranch val="init"/>
        </dgm:presLayoutVars>
      </dgm:prSet>
      <dgm:spPr/>
    </dgm:pt>
    <dgm:pt modelId="{DA34A8A6-9C3D-4563-8E49-3F5BC2A2C9FF}" type="pres">
      <dgm:prSet presAssocID="{09A3AB7D-65C8-47FA-B0A3-ED505A7413E3}" presName="rootComposite3" presStyleCnt="0"/>
      <dgm:spPr/>
    </dgm:pt>
    <dgm:pt modelId="{3414503D-F233-42C7-9E9B-F203F4796873}" type="pres">
      <dgm:prSet presAssocID="{09A3AB7D-65C8-47FA-B0A3-ED505A7413E3}" presName="rootText3" presStyleLbl="asst1" presStyleIdx="0" presStyleCnt="1" custScaleX="170166" custScaleY="90662" custLinFactNeighborX="95614" custLinFactNeighborY="-10570">
        <dgm:presLayoutVars>
          <dgm:chPref val="3"/>
        </dgm:presLayoutVars>
      </dgm:prSet>
      <dgm:spPr/>
    </dgm:pt>
    <dgm:pt modelId="{EB260E6B-3D65-4DE2-8BC1-508A60646145}" type="pres">
      <dgm:prSet presAssocID="{09A3AB7D-65C8-47FA-B0A3-ED505A7413E3}" presName="rootConnector3" presStyleLbl="asst1" presStyleIdx="0" presStyleCnt="1"/>
      <dgm:spPr/>
    </dgm:pt>
    <dgm:pt modelId="{CC4FCEAC-7E5F-4066-93A0-773158BEC214}" type="pres">
      <dgm:prSet presAssocID="{09A3AB7D-65C8-47FA-B0A3-ED505A7413E3}" presName="hierChild6" presStyleCnt="0"/>
      <dgm:spPr/>
    </dgm:pt>
    <dgm:pt modelId="{5644D415-9F12-4985-B430-3834A84B0F64}" type="pres">
      <dgm:prSet presAssocID="{09A3AB7D-65C8-47FA-B0A3-ED505A7413E3}" presName="hierChild7" presStyleCnt="0"/>
      <dgm:spPr/>
    </dgm:pt>
  </dgm:ptLst>
  <dgm:cxnLst>
    <dgm:cxn modelId="{4BFDDF56-022E-4928-932E-D0A7588E988D}" type="presOf" srcId="{770CE736-E7C9-49F2-95FE-8C261238573B}" destId="{B1CF6B44-FC5D-4EC7-AD38-0ACECE3A526A}" srcOrd="0" destOrd="0" presId="urn:microsoft.com/office/officeart/2005/8/layout/orgChart1"/>
    <dgm:cxn modelId="{C475558C-DBFF-4030-87B8-97206B61441B}" srcId="{E5F0456A-48FA-4702-9877-5685352E4307}" destId="{770CE736-E7C9-49F2-95FE-8C261238573B}" srcOrd="0" destOrd="0" parTransId="{A53E12F5-4BBC-4DC8-ADC3-29A89DFA73E1}" sibTransId="{CEDA8BE0-6DFB-4BD9-B51E-EBE9320A5B0A}"/>
    <dgm:cxn modelId="{EF024053-7238-43EA-B37D-064AB4039156}" type="presOf" srcId="{38456D7B-480D-4553-BB8B-53E0A357F0CA}" destId="{F63B05B2-9423-4C56-81A7-C77BE568818D}" srcOrd="0" destOrd="0" presId="urn:microsoft.com/office/officeart/2005/8/layout/orgChart1"/>
    <dgm:cxn modelId="{2D6E39C9-65D5-41EC-B820-8BDD6A598AEF}" type="presOf" srcId="{E369754B-9BFB-431A-891B-9AFBD191AD20}" destId="{26DE0592-B129-40B0-9012-16C6CA498AF4}" srcOrd="0" destOrd="0" presId="urn:microsoft.com/office/officeart/2005/8/layout/orgChart1"/>
    <dgm:cxn modelId="{0998704B-BC00-469A-8714-CD6912E7E167}" type="presOf" srcId="{09A3AB7D-65C8-47FA-B0A3-ED505A7413E3}" destId="{3414503D-F233-42C7-9E9B-F203F4796873}" srcOrd="0" destOrd="0" presId="urn:microsoft.com/office/officeart/2005/8/layout/orgChart1"/>
    <dgm:cxn modelId="{88BE77F7-0ABD-41CD-92E3-88862C342D62}" type="presOf" srcId="{5AD71335-A368-4BED-B0F6-E9748A502D65}" destId="{0D4B6559-FD0E-42B5-AC7B-CDEFCBA420FA}" srcOrd="1" destOrd="0" presId="urn:microsoft.com/office/officeart/2005/8/layout/orgChart1"/>
    <dgm:cxn modelId="{F4AE100F-72AB-4BF7-AFAE-F6B496477561}" type="presOf" srcId="{E5F0456A-48FA-4702-9877-5685352E4307}" destId="{BC74D344-9070-4B99-8437-4CC920B79E41}" srcOrd="0" destOrd="0" presId="urn:microsoft.com/office/officeart/2005/8/layout/orgChart1"/>
    <dgm:cxn modelId="{0DF01E3C-8E5F-47D6-8320-2EF615149A27}" type="presOf" srcId="{09A3AB7D-65C8-47FA-B0A3-ED505A7413E3}" destId="{EB260E6B-3D65-4DE2-8BC1-508A60646145}" srcOrd="1" destOrd="0" presId="urn:microsoft.com/office/officeart/2005/8/layout/orgChart1"/>
    <dgm:cxn modelId="{8252BE9B-B312-4367-887E-2B0B059EF9EF}" type="presOf" srcId="{3DA5A5A6-E42B-41F4-AB09-49903F013116}" destId="{809E061F-54F6-42C9-9A8D-F3E08A8EB53D}" srcOrd="0" destOrd="0" presId="urn:microsoft.com/office/officeart/2005/8/layout/orgChart1"/>
    <dgm:cxn modelId="{537515E2-3AF9-4416-BA3D-C3E48BB12667}" type="presOf" srcId="{2DCFD71B-9E05-43BA-B37F-676343F46A5B}" destId="{7C8770E1-E3B1-456B-84FD-2111A5C77341}" srcOrd="0" destOrd="0" presId="urn:microsoft.com/office/officeart/2005/8/layout/orgChart1"/>
    <dgm:cxn modelId="{523CC656-B85B-4D69-AD84-1143A880D189}" srcId="{770CE736-E7C9-49F2-95FE-8C261238573B}" destId="{09A3AB7D-65C8-47FA-B0A3-ED505A7413E3}" srcOrd="0" destOrd="0" parTransId="{8DB71517-6860-4446-B7C5-2E725A38A9BA}" sibTransId="{08611788-0F31-47AB-B814-86717918D3EE}"/>
    <dgm:cxn modelId="{9FB7E5EE-2A79-48D9-9CAD-18A0BD5E483F}" srcId="{770CE736-E7C9-49F2-95FE-8C261238573B}" destId="{38456D7B-480D-4553-BB8B-53E0A357F0CA}" srcOrd="2" destOrd="0" parTransId="{2DCFD71B-9E05-43BA-B37F-676343F46A5B}" sibTransId="{02F47047-3C8D-406A-862B-5E1062B32D19}"/>
    <dgm:cxn modelId="{96DD9345-FCA2-4997-ABAD-8F0EC898B9B6}" type="presOf" srcId="{8DB71517-6860-4446-B7C5-2E725A38A9BA}" destId="{386E3878-2FA7-487B-9D22-545B409CD0BE}" srcOrd="0" destOrd="0" presId="urn:microsoft.com/office/officeart/2005/8/layout/orgChart1"/>
    <dgm:cxn modelId="{B5CF1794-EAB5-4B89-A55B-D3A33272D3F6}" srcId="{770CE736-E7C9-49F2-95FE-8C261238573B}" destId="{C1456709-951F-4991-B6DF-0EB0ADB0E311}" srcOrd="4" destOrd="0" parTransId="{3DA5A5A6-E42B-41F4-AB09-49903F013116}" sibTransId="{CDC0B590-D3E8-485C-875B-26C5F420036B}"/>
    <dgm:cxn modelId="{BC8660FD-D6A1-40DC-AB46-8B1551DAD5BC}" type="presOf" srcId="{8DB8C87E-3FA9-4408-9304-21BF947F313E}" destId="{0CE5CF8C-77FC-4A17-9D64-5078F506B211}" srcOrd="0" destOrd="0" presId="urn:microsoft.com/office/officeart/2005/8/layout/orgChart1"/>
    <dgm:cxn modelId="{C96B45C6-6EDD-4BB1-943B-454282619D9C}" type="presOf" srcId="{770CE736-E7C9-49F2-95FE-8C261238573B}" destId="{590B0A36-A080-465C-842B-A3A2CC7BD274}" srcOrd="1" destOrd="0" presId="urn:microsoft.com/office/officeart/2005/8/layout/orgChart1"/>
    <dgm:cxn modelId="{3E48786C-B121-462C-8C0B-C62555D32887}" srcId="{770CE736-E7C9-49F2-95FE-8C261238573B}" destId="{2630C795-C74F-4803-9DF0-D0B5F80213BB}" srcOrd="3" destOrd="0" parTransId="{8DB8C87E-3FA9-4408-9304-21BF947F313E}" sibTransId="{82CCC2E5-A5B6-4635-9921-327036DE896C}"/>
    <dgm:cxn modelId="{804918E1-D0C7-4565-9C16-0331C5A06E53}" type="presOf" srcId="{2630C795-C74F-4803-9DF0-D0B5F80213BB}" destId="{15199C28-8338-4743-B802-5A0DC726F5AE}" srcOrd="0" destOrd="0" presId="urn:microsoft.com/office/officeart/2005/8/layout/orgChart1"/>
    <dgm:cxn modelId="{3DC787C6-B136-46CA-A03C-5982BDA0CA75}" type="presOf" srcId="{C1456709-951F-4991-B6DF-0EB0ADB0E311}" destId="{301C78F0-6969-4A8B-81B5-64CF5FC0F901}" srcOrd="0" destOrd="0" presId="urn:microsoft.com/office/officeart/2005/8/layout/orgChart1"/>
    <dgm:cxn modelId="{347E2B12-8346-4F0E-B812-E2A6B807A0AB}" type="presOf" srcId="{C1456709-951F-4991-B6DF-0EB0ADB0E311}" destId="{84A814BD-5E91-49E6-B08B-B114EE8C405B}" srcOrd="1" destOrd="0" presId="urn:microsoft.com/office/officeart/2005/8/layout/orgChart1"/>
    <dgm:cxn modelId="{67279E31-D713-4822-A4DE-F858756C10FE}" type="presOf" srcId="{2630C795-C74F-4803-9DF0-D0B5F80213BB}" destId="{740E6E9B-6EA7-4020-B3B4-93693D94F4C9}" srcOrd="1" destOrd="0" presId="urn:microsoft.com/office/officeart/2005/8/layout/orgChart1"/>
    <dgm:cxn modelId="{0958AAB3-E60D-4337-8F98-20972F04D9D3}" type="presOf" srcId="{38456D7B-480D-4553-BB8B-53E0A357F0CA}" destId="{CFED5E37-E3A7-4386-92D8-0D1E04820BD7}" srcOrd="1" destOrd="0" presId="urn:microsoft.com/office/officeart/2005/8/layout/orgChart1"/>
    <dgm:cxn modelId="{B625B785-61C6-4691-9783-47CC7C3CFF54}" srcId="{770CE736-E7C9-49F2-95FE-8C261238573B}" destId="{5AD71335-A368-4BED-B0F6-E9748A502D65}" srcOrd="1" destOrd="0" parTransId="{E369754B-9BFB-431A-891B-9AFBD191AD20}" sibTransId="{FFA9D8B3-4945-4857-8512-5DABE79B4465}"/>
    <dgm:cxn modelId="{86830583-BA91-4CB8-90D9-A261D20EE193}" type="presOf" srcId="{5AD71335-A368-4BED-B0F6-E9748A502D65}" destId="{EBFC2511-9601-4F31-A92B-0037DFE9FE3A}" srcOrd="0" destOrd="0" presId="urn:microsoft.com/office/officeart/2005/8/layout/orgChart1"/>
    <dgm:cxn modelId="{720FE98A-0E7A-4308-B1EC-96A53581AEA2}" type="presParOf" srcId="{BC74D344-9070-4B99-8437-4CC920B79E41}" destId="{479B1488-5861-425F-A644-CD1A385A7FBD}" srcOrd="0" destOrd="0" presId="urn:microsoft.com/office/officeart/2005/8/layout/orgChart1"/>
    <dgm:cxn modelId="{735D49CB-0062-4F5C-8FD0-9A3DE7628269}" type="presParOf" srcId="{479B1488-5861-425F-A644-CD1A385A7FBD}" destId="{540AE504-EA61-4A8C-883F-4D3A58B90FE5}" srcOrd="0" destOrd="0" presId="urn:microsoft.com/office/officeart/2005/8/layout/orgChart1"/>
    <dgm:cxn modelId="{588F7DDE-E5C9-4A57-BA2F-E2F02C79036E}" type="presParOf" srcId="{540AE504-EA61-4A8C-883F-4D3A58B90FE5}" destId="{B1CF6B44-FC5D-4EC7-AD38-0ACECE3A526A}" srcOrd="0" destOrd="0" presId="urn:microsoft.com/office/officeart/2005/8/layout/orgChart1"/>
    <dgm:cxn modelId="{D8D73DB9-78DF-4D6A-B6CA-0B564C1B96D1}" type="presParOf" srcId="{540AE504-EA61-4A8C-883F-4D3A58B90FE5}" destId="{590B0A36-A080-465C-842B-A3A2CC7BD274}" srcOrd="1" destOrd="0" presId="urn:microsoft.com/office/officeart/2005/8/layout/orgChart1"/>
    <dgm:cxn modelId="{BCAF4DAC-33E3-49B5-AB5B-B0D9739BDA7E}" type="presParOf" srcId="{479B1488-5861-425F-A644-CD1A385A7FBD}" destId="{46B5DF89-D2E7-49B5-838B-16AE05E9E0B8}" srcOrd="1" destOrd="0" presId="urn:microsoft.com/office/officeart/2005/8/layout/orgChart1"/>
    <dgm:cxn modelId="{0B3F5C77-A47D-4277-91FD-B7682C90BEAA}" type="presParOf" srcId="{46B5DF89-D2E7-49B5-838B-16AE05E9E0B8}" destId="{26DE0592-B129-40B0-9012-16C6CA498AF4}" srcOrd="0" destOrd="0" presId="urn:microsoft.com/office/officeart/2005/8/layout/orgChart1"/>
    <dgm:cxn modelId="{843B7D34-C4A9-4FE3-AE76-52F8CEED25E0}" type="presParOf" srcId="{46B5DF89-D2E7-49B5-838B-16AE05E9E0B8}" destId="{BC169AAF-F823-4F62-BF16-599CE652900B}" srcOrd="1" destOrd="0" presId="urn:microsoft.com/office/officeart/2005/8/layout/orgChart1"/>
    <dgm:cxn modelId="{62597754-80C0-4BDF-AE85-3144ED3AC1B2}" type="presParOf" srcId="{BC169AAF-F823-4F62-BF16-599CE652900B}" destId="{ADCFDAE1-C0DD-4D73-BE83-ADB4D68C30E3}" srcOrd="0" destOrd="0" presId="urn:microsoft.com/office/officeart/2005/8/layout/orgChart1"/>
    <dgm:cxn modelId="{0636BEAF-02DB-4CDF-ADEB-5B9217140F32}" type="presParOf" srcId="{ADCFDAE1-C0DD-4D73-BE83-ADB4D68C30E3}" destId="{EBFC2511-9601-4F31-A92B-0037DFE9FE3A}" srcOrd="0" destOrd="0" presId="urn:microsoft.com/office/officeart/2005/8/layout/orgChart1"/>
    <dgm:cxn modelId="{F9D432B3-9FD3-4953-83FF-B2E58F4A6142}" type="presParOf" srcId="{ADCFDAE1-C0DD-4D73-BE83-ADB4D68C30E3}" destId="{0D4B6559-FD0E-42B5-AC7B-CDEFCBA420FA}" srcOrd="1" destOrd="0" presId="urn:microsoft.com/office/officeart/2005/8/layout/orgChart1"/>
    <dgm:cxn modelId="{7E1ED3A7-4338-42F3-99A1-AFDC8F5BCB3D}" type="presParOf" srcId="{BC169AAF-F823-4F62-BF16-599CE652900B}" destId="{4553E357-48C5-49B9-A37E-53528E9291F1}" srcOrd="1" destOrd="0" presId="urn:microsoft.com/office/officeart/2005/8/layout/orgChart1"/>
    <dgm:cxn modelId="{ABDE32F0-6F9F-4138-963A-187759CCC9FA}" type="presParOf" srcId="{BC169AAF-F823-4F62-BF16-599CE652900B}" destId="{23C426CF-584E-4177-8411-2E1C2F6819D8}" srcOrd="2" destOrd="0" presId="urn:microsoft.com/office/officeart/2005/8/layout/orgChart1"/>
    <dgm:cxn modelId="{B309AA0E-1F51-4EA2-B3C9-91AA1BBB8C58}" type="presParOf" srcId="{46B5DF89-D2E7-49B5-838B-16AE05E9E0B8}" destId="{7C8770E1-E3B1-456B-84FD-2111A5C77341}" srcOrd="2" destOrd="0" presId="urn:microsoft.com/office/officeart/2005/8/layout/orgChart1"/>
    <dgm:cxn modelId="{BB734425-CBC8-4746-94BE-4ED538783B75}" type="presParOf" srcId="{46B5DF89-D2E7-49B5-838B-16AE05E9E0B8}" destId="{EFD9ED90-0034-4056-9CEF-4C21A93A94AC}" srcOrd="3" destOrd="0" presId="urn:microsoft.com/office/officeart/2005/8/layout/orgChart1"/>
    <dgm:cxn modelId="{565ABE48-C4FE-4A88-AA61-22169100F2CD}" type="presParOf" srcId="{EFD9ED90-0034-4056-9CEF-4C21A93A94AC}" destId="{60B5231E-240F-4F1A-B8D1-431F825F91A5}" srcOrd="0" destOrd="0" presId="urn:microsoft.com/office/officeart/2005/8/layout/orgChart1"/>
    <dgm:cxn modelId="{325CCC68-3C65-46BF-868B-ECF0D8007681}" type="presParOf" srcId="{60B5231E-240F-4F1A-B8D1-431F825F91A5}" destId="{F63B05B2-9423-4C56-81A7-C77BE568818D}" srcOrd="0" destOrd="0" presId="urn:microsoft.com/office/officeart/2005/8/layout/orgChart1"/>
    <dgm:cxn modelId="{3A13812A-CD28-48AD-8CD9-AEDF74DC0947}" type="presParOf" srcId="{60B5231E-240F-4F1A-B8D1-431F825F91A5}" destId="{CFED5E37-E3A7-4386-92D8-0D1E04820BD7}" srcOrd="1" destOrd="0" presId="urn:microsoft.com/office/officeart/2005/8/layout/orgChart1"/>
    <dgm:cxn modelId="{EAE7BE79-DCA8-47EB-A37D-0467F9F8D028}" type="presParOf" srcId="{EFD9ED90-0034-4056-9CEF-4C21A93A94AC}" destId="{49A85995-A8C1-4926-900B-37A42A3C0465}" srcOrd="1" destOrd="0" presId="urn:microsoft.com/office/officeart/2005/8/layout/orgChart1"/>
    <dgm:cxn modelId="{C10A4CEC-B201-486C-89CC-ECBF56CB708F}" type="presParOf" srcId="{EFD9ED90-0034-4056-9CEF-4C21A93A94AC}" destId="{38E04D36-D915-4CFC-828D-27FAA3ABCC3A}" srcOrd="2" destOrd="0" presId="urn:microsoft.com/office/officeart/2005/8/layout/orgChart1"/>
    <dgm:cxn modelId="{8F038A1F-3AB5-4A4A-9B04-56D381EEBA45}" type="presParOf" srcId="{46B5DF89-D2E7-49B5-838B-16AE05E9E0B8}" destId="{0CE5CF8C-77FC-4A17-9D64-5078F506B211}" srcOrd="4" destOrd="0" presId="urn:microsoft.com/office/officeart/2005/8/layout/orgChart1"/>
    <dgm:cxn modelId="{ACCFA370-988F-4700-BBEF-6EBA17CC841C}" type="presParOf" srcId="{46B5DF89-D2E7-49B5-838B-16AE05E9E0B8}" destId="{0F8F6A27-AB0D-42FC-9F58-962F7E51DF38}" srcOrd="5" destOrd="0" presId="urn:microsoft.com/office/officeart/2005/8/layout/orgChart1"/>
    <dgm:cxn modelId="{A6051A8A-166B-4D05-BAD7-A68CB4CFB592}" type="presParOf" srcId="{0F8F6A27-AB0D-42FC-9F58-962F7E51DF38}" destId="{14D20838-613F-42D0-AB31-F5E626A6B0D1}" srcOrd="0" destOrd="0" presId="urn:microsoft.com/office/officeart/2005/8/layout/orgChart1"/>
    <dgm:cxn modelId="{6E9F1829-62BF-4C50-B29D-7107C56A4342}" type="presParOf" srcId="{14D20838-613F-42D0-AB31-F5E626A6B0D1}" destId="{15199C28-8338-4743-B802-5A0DC726F5AE}" srcOrd="0" destOrd="0" presId="urn:microsoft.com/office/officeart/2005/8/layout/orgChart1"/>
    <dgm:cxn modelId="{E3D01293-6786-4FC7-B11D-C260D378EEA3}" type="presParOf" srcId="{14D20838-613F-42D0-AB31-F5E626A6B0D1}" destId="{740E6E9B-6EA7-4020-B3B4-93693D94F4C9}" srcOrd="1" destOrd="0" presId="urn:microsoft.com/office/officeart/2005/8/layout/orgChart1"/>
    <dgm:cxn modelId="{136863E8-0465-494E-8015-93099926DE57}" type="presParOf" srcId="{0F8F6A27-AB0D-42FC-9F58-962F7E51DF38}" destId="{F05DE901-D3E8-4ADB-91DB-BB2596D395AB}" srcOrd="1" destOrd="0" presId="urn:microsoft.com/office/officeart/2005/8/layout/orgChart1"/>
    <dgm:cxn modelId="{1FFFE842-E7C4-427D-8886-A07D4BD7FED2}" type="presParOf" srcId="{0F8F6A27-AB0D-42FC-9F58-962F7E51DF38}" destId="{D8724C3A-7B8E-46C6-A21E-559BB0E57E21}" srcOrd="2" destOrd="0" presId="urn:microsoft.com/office/officeart/2005/8/layout/orgChart1"/>
    <dgm:cxn modelId="{5AD810B7-FA35-49E4-9A17-2FAD162465F3}" type="presParOf" srcId="{46B5DF89-D2E7-49B5-838B-16AE05E9E0B8}" destId="{809E061F-54F6-42C9-9A8D-F3E08A8EB53D}" srcOrd="6" destOrd="0" presId="urn:microsoft.com/office/officeart/2005/8/layout/orgChart1"/>
    <dgm:cxn modelId="{6ECDAE8E-B638-42F8-9CA5-8A20C65F63FF}" type="presParOf" srcId="{46B5DF89-D2E7-49B5-838B-16AE05E9E0B8}" destId="{C2653F00-DAFB-478C-8B5C-C3561AA46A13}" srcOrd="7" destOrd="0" presId="urn:microsoft.com/office/officeart/2005/8/layout/orgChart1"/>
    <dgm:cxn modelId="{D09C97E0-2176-4F33-B047-A6E5466ED315}" type="presParOf" srcId="{C2653F00-DAFB-478C-8B5C-C3561AA46A13}" destId="{1C2912C0-DC88-4C25-9A5F-9CD87D840217}" srcOrd="0" destOrd="0" presId="urn:microsoft.com/office/officeart/2005/8/layout/orgChart1"/>
    <dgm:cxn modelId="{5DA69269-1FAE-4C15-802D-3B7E1722CC8A}" type="presParOf" srcId="{1C2912C0-DC88-4C25-9A5F-9CD87D840217}" destId="{301C78F0-6969-4A8B-81B5-64CF5FC0F901}" srcOrd="0" destOrd="0" presId="urn:microsoft.com/office/officeart/2005/8/layout/orgChart1"/>
    <dgm:cxn modelId="{75865B5F-51D4-4182-AB37-07FC2B98EEED}" type="presParOf" srcId="{1C2912C0-DC88-4C25-9A5F-9CD87D840217}" destId="{84A814BD-5E91-49E6-B08B-B114EE8C405B}" srcOrd="1" destOrd="0" presId="urn:microsoft.com/office/officeart/2005/8/layout/orgChart1"/>
    <dgm:cxn modelId="{8BF11832-FAB6-48AF-BEB0-F384003D3830}" type="presParOf" srcId="{C2653F00-DAFB-478C-8B5C-C3561AA46A13}" destId="{82FEC8F0-71F8-4664-860A-F646E536E9BB}" srcOrd="1" destOrd="0" presId="urn:microsoft.com/office/officeart/2005/8/layout/orgChart1"/>
    <dgm:cxn modelId="{75CCB543-DE44-4A42-A552-44A2DBD7569B}" type="presParOf" srcId="{C2653F00-DAFB-478C-8B5C-C3561AA46A13}" destId="{CECBAD0A-8CAC-4DB4-A68E-FDAF1D54B5E7}" srcOrd="2" destOrd="0" presId="urn:microsoft.com/office/officeart/2005/8/layout/orgChart1"/>
    <dgm:cxn modelId="{292DDA11-758A-47A7-AB35-CAE50BDB35C6}" type="presParOf" srcId="{479B1488-5861-425F-A644-CD1A385A7FBD}" destId="{4C9E8B4F-7EF3-4226-8933-BF7FAF3302A6}" srcOrd="2" destOrd="0" presId="urn:microsoft.com/office/officeart/2005/8/layout/orgChart1"/>
    <dgm:cxn modelId="{C4EB43DC-8222-414D-8948-BBA83E872C8E}" type="presParOf" srcId="{4C9E8B4F-7EF3-4226-8933-BF7FAF3302A6}" destId="{386E3878-2FA7-487B-9D22-545B409CD0BE}" srcOrd="0" destOrd="0" presId="urn:microsoft.com/office/officeart/2005/8/layout/orgChart1"/>
    <dgm:cxn modelId="{66006101-73B0-452F-A293-E3BCED52FEC9}" type="presParOf" srcId="{4C9E8B4F-7EF3-4226-8933-BF7FAF3302A6}" destId="{6783B143-2DFC-4A0D-AC09-09580476B733}" srcOrd="1" destOrd="0" presId="urn:microsoft.com/office/officeart/2005/8/layout/orgChart1"/>
    <dgm:cxn modelId="{2E041533-DA17-41B1-BBE8-61CF48C7F5B1}" type="presParOf" srcId="{6783B143-2DFC-4A0D-AC09-09580476B733}" destId="{DA34A8A6-9C3D-4563-8E49-3F5BC2A2C9FF}" srcOrd="0" destOrd="0" presId="urn:microsoft.com/office/officeart/2005/8/layout/orgChart1"/>
    <dgm:cxn modelId="{83DCECC2-F8F5-4B71-AF87-9D4532DA1F00}" type="presParOf" srcId="{DA34A8A6-9C3D-4563-8E49-3F5BC2A2C9FF}" destId="{3414503D-F233-42C7-9E9B-F203F4796873}" srcOrd="0" destOrd="0" presId="urn:microsoft.com/office/officeart/2005/8/layout/orgChart1"/>
    <dgm:cxn modelId="{ECB3C083-7A53-4DD0-B6C3-F1CFD75FD4D4}" type="presParOf" srcId="{DA34A8A6-9C3D-4563-8E49-3F5BC2A2C9FF}" destId="{EB260E6B-3D65-4DE2-8BC1-508A60646145}" srcOrd="1" destOrd="0" presId="urn:microsoft.com/office/officeart/2005/8/layout/orgChart1"/>
    <dgm:cxn modelId="{E6467824-DDF5-45AD-81C1-D06D14A6D01B}" type="presParOf" srcId="{6783B143-2DFC-4A0D-AC09-09580476B733}" destId="{CC4FCEAC-7E5F-4066-93A0-773158BEC214}" srcOrd="1" destOrd="0" presId="urn:microsoft.com/office/officeart/2005/8/layout/orgChart1"/>
    <dgm:cxn modelId="{03437E65-0EC6-4E5B-90B9-8727B53C50F4}" type="presParOf" srcId="{6783B143-2DFC-4A0D-AC09-09580476B733}" destId="{5644D415-9F12-4985-B430-3834A84B0F6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3FE5A4-4B65-4A07-A528-4849ED7BE99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ABF0B981-8DCE-43AB-B99C-4C76BC13E4B7}">
      <dgm:prSet phldrT="[نص]"/>
      <dgm:spPr>
        <a:noFill/>
        <a:ln>
          <a:noFill/>
        </a:ln>
      </dgm:spPr>
      <dgm:t>
        <a:bodyPr/>
        <a:lstStyle/>
        <a:p>
          <a:pPr rtl="1"/>
          <a:r>
            <a:rPr lang="ar-SA" dirty="0" smtClean="0">
              <a:solidFill>
                <a:schemeClr val="tx1"/>
              </a:solidFill>
            </a:rPr>
            <a:t>أنواع التسمم الدوائي</a:t>
          </a:r>
          <a:endParaRPr lang="ar-SA" dirty="0">
            <a:solidFill>
              <a:schemeClr val="tx1"/>
            </a:solidFill>
          </a:endParaRPr>
        </a:p>
      </dgm:t>
    </dgm:pt>
    <dgm:pt modelId="{947BB575-40FA-4688-94C8-83EF4330C5C9}" type="parTrans" cxnId="{484E9252-DFCB-4D46-B437-D320B56C97FD}">
      <dgm:prSet/>
      <dgm:spPr/>
      <dgm:t>
        <a:bodyPr/>
        <a:lstStyle/>
        <a:p>
          <a:pPr rtl="1"/>
          <a:endParaRPr lang="ar-SA"/>
        </a:p>
      </dgm:t>
    </dgm:pt>
    <dgm:pt modelId="{B1AE63A8-ED92-4328-ADC7-1CB369F4C665}" type="sibTrans" cxnId="{484E9252-DFCB-4D46-B437-D320B56C97FD}">
      <dgm:prSet/>
      <dgm:spPr/>
      <dgm:t>
        <a:bodyPr/>
        <a:lstStyle/>
        <a:p>
          <a:pPr rtl="1"/>
          <a:endParaRPr lang="ar-SA"/>
        </a:p>
      </dgm:t>
    </dgm:pt>
    <dgm:pt modelId="{D288ED1C-54B2-4DBE-89A7-BEE48326AE11}">
      <dgm:prSet phldrT="[نص]" custT="1"/>
      <dgm:spPr>
        <a:solidFill>
          <a:schemeClr val="accent5">
            <a:lumMod val="60000"/>
            <a:lumOff val="40000"/>
          </a:schemeClr>
        </a:solidFill>
      </dgm:spPr>
      <dgm:t>
        <a:bodyPr/>
        <a:lstStyle/>
        <a:p>
          <a:pPr rtl="1"/>
          <a:r>
            <a:rPr lang="ar-SA" sz="5400" dirty="0" smtClean="0"/>
            <a:t>تسمم مزمن:</a:t>
          </a:r>
        </a:p>
        <a:p>
          <a:pPr rtl="1"/>
          <a:r>
            <a:rPr lang="ar-SA" sz="4000" dirty="0" smtClean="0"/>
            <a:t>وينتج عن تناول الدواء مدة طويلة مما يسبب تراكم الأدوية وارتفاع مستوى السموم في جسم المريض.</a:t>
          </a:r>
          <a:endParaRPr lang="ar-SA" sz="4000" dirty="0"/>
        </a:p>
      </dgm:t>
    </dgm:pt>
    <dgm:pt modelId="{2D04C018-7DB5-495B-9382-1578A8109B77}" type="parTrans" cxnId="{01E32B10-C1A4-4FF4-B722-C13D84CB4E76}">
      <dgm:prSet/>
      <dgm:spPr/>
      <dgm:t>
        <a:bodyPr/>
        <a:lstStyle/>
        <a:p>
          <a:pPr rtl="1"/>
          <a:endParaRPr lang="ar-SA"/>
        </a:p>
      </dgm:t>
    </dgm:pt>
    <dgm:pt modelId="{114E386E-76B5-4F4F-8129-60394AC2FF09}" type="sibTrans" cxnId="{01E32B10-C1A4-4FF4-B722-C13D84CB4E76}">
      <dgm:prSet/>
      <dgm:spPr/>
      <dgm:t>
        <a:bodyPr/>
        <a:lstStyle/>
        <a:p>
          <a:pPr rtl="1"/>
          <a:endParaRPr lang="ar-SA"/>
        </a:p>
      </dgm:t>
    </dgm:pt>
    <dgm:pt modelId="{47E4CB25-10C8-423F-99B1-BD762F6C4D80}">
      <dgm:prSet phldrT="[نص]" custT="1"/>
      <dgm:spPr>
        <a:solidFill>
          <a:schemeClr val="accent5">
            <a:lumMod val="60000"/>
            <a:lumOff val="40000"/>
          </a:schemeClr>
        </a:solidFill>
      </dgm:spPr>
      <dgm:t>
        <a:bodyPr/>
        <a:lstStyle/>
        <a:p>
          <a:pPr algn="ctr" rtl="1"/>
          <a:r>
            <a:rPr lang="ar-SA" sz="4400" dirty="0" smtClean="0"/>
            <a:t> </a:t>
          </a:r>
          <a:r>
            <a:rPr lang="ar-SA" sz="5400" dirty="0" smtClean="0"/>
            <a:t>تسمم حاد:</a:t>
          </a:r>
        </a:p>
        <a:p>
          <a:pPr algn="ctr" rtl="1"/>
          <a:r>
            <a:rPr lang="ar-SA" sz="4000" dirty="0" smtClean="0"/>
            <a:t>وينتج عن تناول المريض لجرعات زائدة من الدواء</a:t>
          </a:r>
          <a:r>
            <a:rPr lang="ar-SA" sz="5300" dirty="0" smtClean="0"/>
            <a:t>.</a:t>
          </a:r>
          <a:endParaRPr lang="ar-SA" sz="5300" dirty="0"/>
        </a:p>
      </dgm:t>
    </dgm:pt>
    <dgm:pt modelId="{3E0E8E79-0C52-4D1B-B8E1-2A496276EF0D}" type="parTrans" cxnId="{EA4FDC5B-93A8-4902-8E4E-03DC07531D9F}">
      <dgm:prSet/>
      <dgm:spPr/>
      <dgm:t>
        <a:bodyPr/>
        <a:lstStyle/>
        <a:p>
          <a:pPr rtl="1"/>
          <a:endParaRPr lang="ar-SA"/>
        </a:p>
      </dgm:t>
    </dgm:pt>
    <dgm:pt modelId="{427AF929-68A6-4F14-B080-BB645099D4A9}" type="sibTrans" cxnId="{EA4FDC5B-93A8-4902-8E4E-03DC07531D9F}">
      <dgm:prSet/>
      <dgm:spPr/>
      <dgm:t>
        <a:bodyPr/>
        <a:lstStyle/>
        <a:p>
          <a:pPr rtl="1"/>
          <a:endParaRPr lang="ar-SA"/>
        </a:p>
      </dgm:t>
    </dgm:pt>
    <dgm:pt modelId="{B2A864FB-1EE6-4727-A4EF-FD170E52984E}" type="pres">
      <dgm:prSet presAssocID="{A83FE5A4-4B65-4A07-A528-4849ED7BE991}" presName="hierChild1" presStyleCnt="0">
        <dgm:presLayoutVars>
          <dgm:orgChart val="1"/>
          <dgm:chPref val="1"/>
          <dgm:dir/>
          <dgm:animOne val="branch"/>
          <dgm:animLvl val="lvl"/>
          <dgm:resizeHandles/>
        </dgm:presLayoutVars>
      </dgm:prSet>
      <dgm:spPr/>
    </dgm:pt>
    <dgm:pt modelId="{EAA565F7-52DF-4870-B36E-266504B0156D}" type="pres">
      <dgm:prSet presAssocID="{ABF0B981-8DCE-43AB-B99C-4C76BC13E4B7}" presName="hierRoot1" presStyleCnt="0">
        <dgm:presLayoutVars>
          <dgm:hierBranch val="init"/>
        </dgm:presLayoutVars>
      </dgm:prSet>
      <dgm:spPr/>
    </dgm:pt>
    <dgm:pt modelId="{B0615541-D4D4-4D54-BC0B-8D4C7F8B109C}" type="pres">
      <dgm:prSet presAssocID="{ABF0B981-8DCE-43AB-B99C-4C76BC13E4B7}" presName="rootComposite1" presStyleCnt="0"/>
      <dgm:spPr/>
    </dgm:pt>
    <dgm:pt modelId="{7F6D8639-5429-48CF-B608-247E027C55E2}" type="pres">
      <dgm:prSet presAssocID="{ABF0B981-8DCE-43AB-B99C-4C76BC13E4B7}" presName="rootText1" presStyleLbl="node0" presStyleIdx="0" presStyleCnt="1" custScaleX="169001" custLinFactNeighborY="20572">
        <dgm:presLayoutVars>
          <dgm:chPref val="3"/>
        </dgm:presLayoutVars>
      </dgm:prSet>
      <dgm:spPr/>
      <dgm:t>
        <a:bodyPr/>
        <a:lstStyle/>
        <a:p>
          <a:pPr rtl="1"/>
          <a:endParaRPr lang="ar-SA"/>
        </a:p>
      </dgm:t>
    </dgm:pt>
    <dgm:pt modelId="{B5970AA9-6AD1-45F5-8C01-535C81096EC2}" type="pres">
      <dgm:prSet presAssocID="{ABF0B981-8DCE-43AB-B99C-4C76BC13E4B7}" presName="rootConnector1" presStyleLbl="node1" presStyleIdx="0" presStyleCnt="0"/>
      <dgm:spPr/>
    </dgm:pt>
    <dgm:pt modelId="{0587C5CF-B6F5-4B2D-973A-E10FB11D09DC}" type="pres">
      <dgm:prSet presAssocID="{ABF0B981-8DCE-43AB-B99C-4C76BC13E4B7}" presName="hierChild2" presStyleCnt="0"/>
      <dgm:spPr/>
    </dgm:pt>
    <dgm:pt modelId="{92C5EDE6-36EA-44D0-BC71-87CB7A706B65}" type="pres">
      <dgm:prSet presAssocID="{2D04C018-7DB5-495B-9382-1578A8109B77}" presName="Name37" presStyleLbl="parChTrans1D2" presStyleIdx="0" presStyleCnt="2"/>
      <dgm:spPr/>
    </dgm:pt>
    <dgm:pt modelId="{AE723CA3-35B2-4BE3-9D8F-B4D17DEE8CCB}" type="pres">
      <dgm:prSet presAssocID="{D288ED1C-54B2-4DBE-89A7-BEE48326AE11}" presName="hierRoot2" presStyleCnt="0">
        <dgm:presLayoutVars>
          <dgm:hierBranch val="init"/>
        </dgm:presLayoutVars>
      </dgm:prSet>
      <dgm:spPr/>
    </dgm:pt>
    <dgm:pt modelId="{430A8863-7BA5-4E2F-B1C9-2A4058BDCC7D}" type="pres">
      <dgm:prSet presAssocID="{D288ED1C-54B2-4DBE-89A7-BEE48326AE11}" presName="rootComposite" presStyleCnt="0"/>
      <dgm:spPr/>
    </dgm:pt>
    <dgm:pt modelId="{763B909D-8F6F-4F37-AF9B-8B0FBCA9E43A}" type="pres">
      <dgm:prSet presAssocID="{D288ED1C-54B2-4DBE-89A7-BEE48326AE11}" presName="rootText" presStyleLbl="node2" presStyleIdx="0" presStyleCnt="2">
        <dgm:presLayoutVars>
          <dgm:chPref val="3"/>
        </dgm:presLayoutVars>
      </dgm:prSet>
      <dgm:spPr/>
      <dgm:t>
        <a:bodyPr/>
        <a:lstStyle/>
        <a:p>
          <a:pPr rtl="1"/>
          <a:endParaRPr lang="ar-SA"/>
        </a:p>
      </dgm:t>
    </dgm:pt>
    <dgm:pt modelId="{2DC37C8D-D8AF-4E27-9938-413DAB3E8496}" type="pres">
      <dgm:prSet presAssocID="{D288ED1C-54B2-4DBE-89A7-BEE48326AE11}" presName="rootConnector" presStyleLbl="node2" presStyleIdx="0" presStyleCnt="2"/>
      <dgm:spPr/>
    </dgm:pt>
    <dgm:pt modelId="{04DCF961-5986-415A-84CF-0B5552625144}" type="pres">
      <dgm:prSet presAssocID="{D288ED1C-54B2-4DBE-89A7-BEE48326AE11}" presName="hierChild4" presStyleCnt="0"/>
      <dgm:spPr/>
    </dgm:pt>
    <dgm:pt modelId="{B55092E5-4646-49C0-A7ED-E695EC43C4BB}" type="pres">
      <dgm:prSet presAssocID="{D288ED1C-54B2-4DBE-89A7-BEE48326AE11}" presName="hierChild5" presStyleCnt="0"/>
      <dgm:spPr/>
    </dgm:pt>
    <dgm:pt modelId="{7EED5FFA-6058-4783-81A1-2EAAF70ED239}" type="pres">
      <dgm:prSet presAssocID="{3E0E8E79-0C52-4D1B-B8E1-2A496276EF0D}" presName="Name37" presStyleLbl="parChTrans1D2" presStyleIdx="1" presStyleCnt="2"/>
      <dgm:spPr/>
    </dgm:pt>
    <dgm:pt modelId="{D018DCAD-8482-495F-850D-8203A2E03325}" type="pres">
      <dgm:prSet presAssocID="{47E4CB25-10C8-423F-99B1-BD762F6C4D80}" presName="hierRoot2" presStyleCnt="0">
        <dgm:presLayoutVars>
          <dgm:hierBranch val="init"/>
        </dgm:presLayoutVars>
      </dgm:prSet>
      <dgm:spPr/>
    </dgm:pt>
    <dgm:pt modelId="{7FA68840-5EEA-4435-9882-4F544D4B9DB4}" type="pres">
      <dgm:prSet presAssocID="{47E4CB25-10C8-423F-99B1-BD762F6C4D80}" presName="rootComposite" presStyleCnt="0"/>
      <dgm:spPr/>
    </dgm:pt>
    <dgm:pt modelId="{6F85B4BF-96BC-4399-AF24-0766C75A39F1}" type="pres">
      <dgm:prSet presAssocID="{47E4CB25-10C8-423F-99B1-BD762F6C4D80}" presName="rootText" presStyleLbl="node2" presStyleIdx="1" presStyleCnt="2">
        <dgm:presLayoutVars>
          <dgm:chPref val="3"/>
        </dgm:presLayoutVars>
      </dgm:prSet>
      <dgm:spPr/>
    </dgm:pt>
    <dgm:pt modelId="{60BB6364-0322-4988-9A46-3A2EE05CB126}" type="pres">
      <dgm:prSet presAssocID="{47E4CB25-10C8-423F-99B1-BD762F6C4D80}" presName="rootConnector" presStyleLbl="node2" presStyleIdx="1" presStyleCnt="2"/>
      <dgm:spPr/>
    </dgm:pt>
    <dgm:pt modelId="{05489A76-922E-4E65-B73D-A44E04F0516C}" type="pres">
      <dgm:prSet presAssocID="{47E4CB25-10C8-423F-99B1-BD762F6C4D80}" presName="hierChild4" presStyleCnt="0"/>
      <dgm:spPr/>
    </dgm:pt>
    <dgm:pt modelId="{93104512-FEC5-4086-9A28-DC231F30530D}" type="pres">
      <dgm:prSet presAssocID="{47E4CB25-10C8-423F-99B1-BD762F6C4D80}" presName="hierChild5" presStyleCnt="0"/>
      <dgm:spPr/>
    </dgm:pt>
    <dgm:pt modelId="{358E26FE-1818-4FC4-8DF7-E637616C4DAD}" type="pres">
      <dgm:prSet presAssocID="{ABF0B981-8DCE-43AB-B99C-4C76BC13E4B7}" presName="hierChild3" presStyleCnt="0"/>
      <dgm:spPr/>
    </dgm:pt>
  </dgm:ptLst>
  <dgm:cxnLst>
    <dgm:cxn modelId="{DF2F4B34-7B5D-47E9-8570-2F0FD997DAC9}" type="presOf" srcId="{ABF0B981-8DCE-43AB-B99C-4C76BC13E4B7}" destId="{B5970AA9-6AD1-45F5-8C01-535C81096EC2}" srcOrd="1" destOrd="0" presId="urn:microsoft.com/office/officeart/2005/8/layout/orgChart1"/>
    <dgm:cxn modelId="{EA4FDC5B-93A8-4902-8E4E-03DC07531D9F}" srcId="{ABF0B981-8DCE-43AB-B99C-4C76BC13E4B7}" destId="{47E4CB25-10C8-423F-99B1-BD762F6C4D80}" srcOrd="1" destOrd="0" parTransId="{3E0E8E79-0C52-4D1B-B8E1-2A496276EF0D}" sibTransId="{427AF929-68A6-4F14-B080-BB645099D4A9}"/>
    <dgm:cxn modelId="{03677F39-58CF-4854-BFD1-E6068E0D46A2}" type="presOf" srcId="{A83FE5A4-4B65-4A07-A528-4849ED7BE991}" destId="{B2A864FB-1EE6-4727-A4EF-FD170E52984E}" srcOrd="0" destOrd="0" presId="urn:microsoft.com/office/officeart/2005/8/layout/orgChart1"/>
    <dgm:cxn modelId="{B6DA6813-7138-4E86-B487-C0EE4394CC1D}" type="presOf" srcId="{2D04C018-7DB5-495B-9382-1578A8109B77}" destId="{92C5EDE6-36EA-44D0-BC71-87CB7A706B65}" srcOrd="0" destOrd="0" presId="urn:microsoft.com/office/officeart/2005/8/layout/orgChart1"/>
    <dgm:cxn modelId="{DAD6A461-8B03-49FA-AF2B-BEFE266184E9}" type="presOf" srcId="{D288ED1C-54B2-4DBE-89A7-BEE48326AE11}" destId="{2DC37C8D-D8AF-4E27-9938-413DAB3E8496}" srcOrd="1" destOrd="0" presId="urn:microsoft.com/office/officeart/2005/8/layout/orgChart1"/>
    <dgm:cxn modelId="{E6AB54CB-AA4E-4C4B-83FA-F759CFDCF280}" type="presOf" srcId="{ABF0B981-8DCE-43AB-B99C-4C76BC13E4B7}" destId="{7F6D8639-5429-48CF-B608-247E027C55E2}" srcOrd="0" destOrd="0" presId="urn:microsoft.com/office/officeart/2005/8/layout/orgChart1"/>
    <dgm:cxn modelId="{01E32B10-C1A4-4FF4-B722-C13D84CB4E76}" srcId="{ABF0B981-8DCE-43AB-B99C-4C76BC13E4B7}" destId="{D288ED1C-54B2-4DBE-89A7-BEE48326AE11}" srcOrd="0" destOrd="0" parTransId="{2D04C018-7DB5-495B-9382-1578A8109B77}" sibTransId="{114E386E-76B5-4F4F-8129-60394AC2FF09}"/>
    <dgm:cxn modelId="{FAA43818-6964-4AF9-94DF-28E868556444}" type="presOf" srcId="{47E4CB25-10C8-423F-99B1-BD762F6C4D80}" destId="{60BB6364-0322-4988-9A46-3A2EE05CB126}" srcOrd="1" destOrd="0" presId="urn:microsoft.com/office/officeart/2005/8/layout/orgChart1"/>
    <dgm:cxn modelId="{484E9252-DFCB-4D46-B437-D320B56C97FD}" srcId="{A83FE5A4-4B65-4A07-A528-4849ED7BE991}" destId="{ABF0B981-8DCE-43AB-B99C-4C76BC13E4B7}" srcOrd="0" destOrd="0" parTransId="{947BB575-40FA-4688-94C8-83EF4330C5C9}" sibTransId="{B1AE63A8-ED92-4328-ADC7-1CB369F4C665}"/>
    <dgm:cxn modelId="{C5C3D1E2-718B-48B6-A3F4-5C2650D29626}" type="presOf" srcId="{47E4CB25-10C8-423F-99B1-BD762F6C4D80}" destId="{6F85B4BF-96BC-4399-AF24-0766C75A39F1}" srcOrd="0" destOrd="0" presId="urn:microsoft.com/office/officeart/2005/8/layout/orgChart1"/>
    <dgm:cxn modelId="{19F29102-3A3F-4D3D-A4C1-C3072B2BD440}" type="presOf" srcId="{3E0E8E79-0C52-4D1B-B8E1-2A496276EF0D}" destId="{7EED5FFA-6058-4783-81A1-2EAAF70ED239}" srcOrd="0" destOrd="0" presId="urn:microsoft.com/office/officeart/2005/8/layout/orgChart1"/>
    <dgm:cxn modelId="{FF712EC3-C787-4FCA-A69C-5153ADE6A386}" type="presOf" srcId="{D288ED1C-54B2-4DBE-89A7-BEE48326AE11}" destId="{763B909D-8F6F-4F37-AF9B-8B0FBCA9E43A}" srcOrd="0" destOrd="0" presId="urn:microsoft.com/office/officeart/2005/8/layout/orgChart1"/>
    <dgm:cxn modelId="{B9CA2023-BC90-4D3E-AD60-214D6F45EE2E}" type="presParOf" srcId="{B2A864FB-1EE6-4727-A4EF-FD170E52984E}" destId="{EAA565F7-52DF-4870-B36E-266504B0156D}" srcOrd="0" destOrd="0" presId="urn:microsoft.com/office/officeart/2005/8/layout/orgChart1"/>
    <dgm:cxn modelId="{5A1C0E74-6E3A-4C36-9E1B-C154C120A499}" type="presParOf" srcId="{EAA565F7-52DF-4870-B36E-266504B0156D}" destId="{B0615541-D4D4-4D54-BC0B-8D4C7F8B109C}" srcOrd="0" destOrd="0" presId="urn:microsoft.com/office/officeart/2005/8/layout/orgChart1"/>
    <dgm:cxn modelId="{558A4B25-4D7F-4C28-BDD4-D4C14AB60811}" type="presParOf" srcId="{B0615541-D4D4-4D54-BC0B-8D4C7F8B109C}" destId="{7F6D8639-5429-48CF-B608-247E027C55E2}" srcOrd="0" destOrd="0" presId="urn:microsoft.com/office/officeart/2005/8/layout/orgChart1"/>
    <dgm:cxn modelId="{E7EBACB1-5DF5-4375-B88D-9F765674E4EB}" type="presParOf" srcId="{B0615541-D4D4-4D54-BC0B-8D4C7F8B109C}" destId="{B5970AA9-6AD1-45F5-8C01-535C81096EC2}" srcOrd="1" destOrd="0" presId="urn:microsoft.com/office/officeart/2005/8/layout/orgChart1"/>
    <dgm:cxn modelId="{E13168C6-5B1C-48EE-B7E7-B043FEB79C1E}" type="presParOf" srcId="{EAA565F7-52DF-4870-B36E-266504B0156D}" destId="{0587C5CF-B6F5-4B2D-973A-E10FB11D09DC}" srcOrd="1" destOrd="0" presId="urn:microsoft.com/office/officeart/2005/8/layout/orgChart1"/>
    <dgm:cxn modelId="{786B0735-9D7D-48E3-AA64-9BA6B9A59982}" type="presParOf" srcId="{0587C5CF-B6F5-4B2D-973A-E10FB11D09DC}" destId="{92C5EDE6-36EA-44D0-BC71-87CB7A706B65}" srcOrd="0" destOrd="0" presId="urn:microsoft.com/office/officeart/2005/8/layout/orgChart1"/>
    <dgm:cxn modelId="{9913910C-ED4F-4D88-949F-2171B3856459}" type="presParOf" srcId="{0587C5CF-B6F5-4B2D-973A-E10FB11D09DC}" destId="{AE723CA3-35B2-4BE3-9D8F-B4D17DEE8CCB}" srcOrd="1" destOrd="0" presId="urn:microsoft.com/office/officeart/2005/8/layout/orgChart1"/>
    <dgm:cxn modelId="{8D96DDB6-B79B-488A-8C73-ACAF31AD1B4D}" type="presParOf" srcId="{AE723CA3-35B2-4BE3-9D8F-B4D17DEE8CCB}" destId="{430A8863-7BA5-4E2F-B1C9-2A4058BDCC7D}" srcOrd="0" destOrd="0" presId="urn:microsoft.com/office/officeart/2005/8/layout/orgChart1"/>
    <dgm:cxn modelId="{0310344E-4845-47D2-96F9-C9EC007A6D1E}" type="presParOf" srcId="{430A8863-7BA5-4E2F-B1C9-2A4058BDCC7D}" destId="{763B909D-8F6F-4F37-AF9B-8B0FBCA9E43A}" srcOrd="0" destOrd="0" presId="urn:microsoft.com/office/officeart/2005/8/layout/orgChart1"/>
    <dgm:cxn modelId="{600F6CB8-B599-4E8A-B8DE-3468A59F8530}" type="presParOf" srcId="{430A8863-7BA5-4E2F-B1C9-2A4058BDCC7D}" destId="{2DC37C8D-D8AF-4E27-9938-413DAB3E8496}" srcOrd="1" destOrd="0" presId="urn:microsoft.com/office/officeart/2005/8/layout/orgChart1"/>
    <dgm:cxn modelId="{AB6E4535-6744-455C-87C9-453F846E24BB}" type="presParOf" srcId="{AE723CA3-35B2-4BE3-9D8F-B4D17DEE8CCB}" destId="{04DCF961-5986-415A-84CF-0B5552625144}" srcOrd="1" destOrd="0" presId="urn:microsoft.com/office/officeart/2005/8/layout/orgChart1"/>
    <dgm:cxn modelId="{2C179A50-7CCB-4AFD-A90A-C088B04CF14C}" type="presParOf" srcId="{AE723CA3-35B2-4BE3-9D8F-B4D17DEE8CCB}" destId="{B55092E5-4646-49C0-A7ED-E695EC43C4BB}" srcOrd="2" destOrd="0" presId="urn:microsoft.com/office/officeart/2005/8/layout/orgChart1"/>
    <dgm:cxn modelId="{F29B3EC3-B2C2-4A2B-BAF5-C16D4766BF82}" type="presParOf" srcId="{0587C5CF-B6F5-4B2D-973A-E10FB11D09DC}" destId="{7EED5FFA-6058-4783-81A1-2EAAF70ED239}" srcOrd="2" destOrd="0" presId="urn:microsoft.com/office/officeart/2005/8/layout/orgChart1"/>
    <dgm:cxn modelId="{E597F844-2A2C-4E9F-ADD0-B97DE9D004F8}" type="presParOf" srcId="{0587C5CF-B6F5-4B2D-973A-E10FB11D09DC}" destId="{D018DCAD-8482-495F-850D-8203A2E03325}" srcOrd="3" destOrd="0" presId="urn:microsoft.com/office/officeart/2005/8/layout/orgChart1"/>
    <dgm:cxn modelId="{FAD119DB-3DD1-4E54-AD01-2650514E5DDC}" type="presParOf" srcId="{D018DCAD-8482-495F-850D-8203A2E03325}" destId="{7FA68840-5EEA-4435-9882-4F544D4B9DB4}" srcOrd="0" destOrd="0" presId="urn:microsoft.com/office/officeart/2005/8/layout/orgChart1"/>
    <dgm:cxn modelId="{18BE19AE-2B81-442A-9359-12DA7FEF3127}" type="presParOf" srcId="{7FA68840-5EEA-4435-9882-4F544D4B9DB4}" destId="{6F85B4BF-96BC-4399-AF24-0766C75A39F1}" srcOrd="0" destOrd="0" presId="urn:microsoft.com/office/officeart/2005/8/layout/orgChart1"/>
    <dgm:cxn modelId="{7A2C4897-7A3D-4289-A018-B19CE393F72F}" type="presParOf" srcId="{7FA68840-5EEA-4435-9882-4F544D4B9DB4}" destId="{60BB6364-0322-4988-9A46-3A2EE05CB126}" srcOrd="1" destOrd="0" presId="urn:microsoft.com/office/officeart/2005/8/layout/orgChart1"/>
    <dgm:cxn modelId="{DECD6411-F138-4DA6-9BBD-7E4B44CE1023}" type="presParOf" srcId="{D018DCAD-8482-495F-850D-8203A2E03325}" destId="{05489A76-922E-4E65-B73D-A44E04F0516C}" srcOrd="1" destOrd="0" presId="urn:microsoft.com/office/officeart/2005/8/layout/orgChart1"/>
    <dgm:cxn modelId="{1BFA229B-25A0-44D9-B8D2-A25AF0236696}" type="presParOf" srcId="{D018DCAD-8482-495F-850D-8203A2E03325}" destId="{93104512-FEC5-4086-9A28-DC231F30530D}" srcOrd="2" destOrd="0" presId="urn:microsoft.com/office/officeart/2005/8/layout/orgChart1"/>
    <dgm:cxn modelId="{4DD51511-5D2B-4083-AEBF-9C9BF4D80C27}" type="presParOf" srcId="{EAA565F7-52DF-4870-B36E-266504B0156D}" destId="{358E26FE-1818-4FC4-8DF7-E637616C4DA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E32521-A6ED-4B9A-880F-CD154387B01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ar-SA"/>
        </a:p>
      </dgm:t>
    </dgm:pt>
    <dgm:pt modelId="{528BDC6E-2DB1-4FFB-9D2C-D424526FD8A1}">
      <dgm:prSet phldrT="[نص]" custT="1"/>
      <dgm:spPr>
        <a:solidFill>
          <a:schemeClr val="accent2">
            <a:lumMod val="60000"/>
            <a:lumOff val="40000"/>
          </a:schemeClr>
        </a:solidFill>
      </dgm:spPr>
      <dgm:t>
        <a:bodyPr/>
        <a:lstStyle/>
        <a:p>
          <a:pPr rtl="1"/>
          <a:r>
            <a:rPr lang="ar-SA" sz="6000" dirty="0" smtClean="0"/>
            <a:t>أقسام مسكنات الألم</a:t>
          </a:r>
          <a:endParaRPr lang="ar-SA" sz="6000" dirty="0"/>
        </a:p>
      </dgm:t>
    </dgm:pt>
    <dgm:pt modelId="{7634D63A-586F-43DC-8B45-768F441894AD}" type="parTrans" cxnId="{8D1CDA43-1321-4F7E-B777-BF6552CFB13D}">
      <dgm:prSet/>
      <dgm:spPr/>
      <dgm:t>
        <a:bodyPr/>
        <a:lstStyle/>
        <a:p>
          <a:pPr rtl="1"/>
          <a:endParaRPr lang="ar-SA"/>
        </a:p>
      </dgm:t>
    </dgm:pt>
    <dgm:pt modelId="{518D061E-1FEA-4744-A66C-E5FC961B5668}" type="sibTrans" cxnId="{8D1CDA43-1321-4F7E-B777-BF6552CFB13D}">
      <dgm:prSet/>
      <dgm:spPr/>
      <dgm:t>
        <a:bodyPr/>
        <a:lstStyle/>
        <a:p>
          <a:pPr rtl="1"/>
          <a:endParaRPr lang="ar-SA"/>
        </a:p>
      </dgm:t>
    </dgm:pt>
    <dgm:pt modelId="{F4C1AC64-DB78-4FD8-AEF1-CA0083A3644C}">
      <dgm:prSet phldrT="[نص]" custT="1"/>
      <dgm:spPr>
        <a:solidFill>
          <a:schemeClr val="accent6">
            <a:lumMod val="60000"/>
            <a:lumOff val="40000"/>
          </a:schemeClr>
        </a:solidFill>
      </dgm:spPr>
      <dgm:t>
        <a:bodyPr/>
        <a:lstStyle/>
        <a:p>
          <a:pPr rtl="1"/>
          <a:r>
            <a:rPr lang="ar-SA" sz="3200" dirty="0" smtClean="0"/>
            <a:t>المسكنات </a:t>
          </a:r>
          <a:r>
            <a:rPr lang="ar-SA" sz="3200" dirty="0" err="1" smtClean="0"/>
            <a:t>اللاوصفية</a:t>
          </a:r>
          <a:r>
            <a:rPr lang="ar-SA" sz="3200" dirty="0" smtClean="0"/>
            <a:t>:</a:t>
          </a:r>
        </a:p>
        <a:p>
          <a:pPr rtl="1"/>
          <a:r>
            <a:rPr lang="ar-SA" sz="2000" dirty="0" smtClean="0">
              <a:solidFill>
                <a:schemeClr val="tx1"/>
              </a:solidFill>
            </a:rPr>
            <a:t>هي مسكنات يمكن شراؤها من الصيدلية بدون وصفة طبية.</a:t>
          </a:r>
          <a:endParaRPr lang="ar-SA" sz="2000" dirty="0">
            <a:solidFill>
              <a:schemeClr val="tx1"/>
            </a:solidFill>
          </a:endParaRPr>
        </a:p>
      </dgm:t>
    </dgm:pt>
    <dgm:pt modelId="{5C717571-B814-4C8D-8D96-66C00491ED61}" type="parTrans" cxnId="{426489EA-3707-4688-8B56-6C4E714E7EDC}">
      <dgm:prSet/>
      <dgm:spPr/>
      <dgm:t>
        <a:bodyPr/>
        <a:lstStyle/>
        <a:p>
          <a:pPr rtl="1"/>
          <a:endParaRPr lang="ar-SA"/>
        </a:p>
      </dgm:t>
    </dgm:pt>
    <dgm:pt modelId="{70BA8D03-3D15-4AE1-A6F1-1FE23C8B68CA}" type="sibTrans" cxnId="{426489EA-3707-4688-8B56-6C4E714E7EDC}">
      <dgm:prSet/>
      <dgm:spPr/>
      <dgm:t>
        <a:bodyPr/>
        <a:lstStyle/>
        <a:p>
          <a:pPr rtl="1"/>
          <a:endParaRPr lang="ar-SA"/>
        </a:p>
      </dgm:t>
    </dgm:pt>
    <dgm:pt modelId="{5F70E8A7-CD78-4B58-B65B-A07A654BA86B}">
      <dgm:prSet phldrT="[نص]" custT="1"/>
      <dgm:spPr>
        <a:solidFill>
          <a:schemeClr val="accent6">
            <a:lumMod val="60000"/>
            <a:lumOff val="40000"/>
          </a:schemeClr>
        </a:solidFill>
      </dgm:spPr>
      <dgm:t>
        <a:bodyPr/>
        <a:lstStyle/>
        <a:p>
          <a:pPr rtl="1"/>
          <a:r>
            <a:rPr lang="ar-SA" sz="3200" dirty="0" smtClean="0"/>
            <a:t>المسكنات الوصفية:</a:t>
          </a:r>
        </a:p>
        <a:p>
          <a:pPr rtl="1"/>
          <a:r>
            <a:rPr lang="ar-SA" sz="2300" dirty="0" smtClean="0">
              <a:solidFill>
                <a:schemeClr val="tx1"/>
              </a:solidFill>
            </a:rPr>
            <a:t>هي مسكنات لا تصرف إلا بوصفة طبية من الطبيب بعد مراجعة حالتك الطبية. </a:t>
          </a:r>
          <a:endParaRPr lang="ar-SA" sz="2300" dirty="0">
            <a:solidFill>
              <a:schemeClr val="tx1"/>
            </a:solidFill>
          </a:endParaRPr>
        </a:p>
      </dgm:t>
    </dgm:pt>
    <dgm:pt modelId="{793377A4-BB0C-43B7-8891-0C6D42B9CE82}" type="parTrans" cxnId="{670EA752-943B-4994-9E1E-08FCCB9D0810}">
      <dgm:prSet/>
      <dgm:spPr/>
      <dgm:t>
        <a:bodyPr/>
        <a:lstStyle/>
        <a:p>
          <a:pPr rtl="1"/>
          <a:endParaRPr lang="ar-SA"/>
        </a:p>
      </dgm:t>
    </dgm:pt>
    <dgm:pt modelId="{1842E86D-61AD-4B8F-80FC-CE14FD8416E5}" type="sibTrans" cxnId="{670EA752-943B-4994-9E1E-08FCCB9D0810}">
      <dgm:prSet/>
      <dgm:spPr/>
      <dgm:t>
        <a:bodyPr/>
        <a:lstStyle/>
        <a:p>
          <a:pPr rtl="1"/>
          <a:endParaRPr lang="ar-SA"/>
        </a:p>
      </dgm:t>
    </dgm:pt>
    <dgm:pt modelId="{CA20CA64-BABB-4737-92B9-56628DAC8531}" type="pres">
      <dgm:prSet presAssocID="{60E32521-A6ED-4B9A-880F-CD154387B01A}" presName="Name0" presStyleCnt="0">
        <dgm:presLayoutVars>
          <dgm:chMax val="1"/>
          <dgm:dir/>
          <dgm:animLvl val="ctr"/>
          <dgm:resizeHandles val="exact"/>
        </dgm:presLayoutVars>
      </dgm:prSet>
      <dgm:spPr/>
    </dgm:pt>
    <dgm:pt modelId="{22636062-A97C-47F1-AD98-17DAD393CDFA}" type="pres">
      <dgm:prSet presAssocID="{528BDC6E-2DB1-4FFB-9D2C-D424526FD8A1}" presName="centerShape" presStyleLbl="node0" presStyleIdx="0" presStyleCnt="1" custScaleX="205186" custScaleY="187880"/>
      <dgm:spPr/>
      <dgm:t>
        <a:bodyPr/>
        <a:lstStyle/>
        <a:p>
          <a:pPr rtl="1"/>
          <a:endParaRPr lang="ar-SA"/>
        </a:p>
      </dgm:t>
    </dgm:pt>
    <dgm:pt modelId="{EDAFCC49-902F-4B87-BE31-566B5B36C64C}" type="pres">
      <dgm:prSet presAssocID="{5C717571-B814-4C8D-8D96-66C00491ED61}" presName="parTrans" presStyleLbl="sibTrans2D1" presStyleIdx="0" presStyleCnt="2"/>
      <dgm:spPr/>
    </dgm:pt>
    <dgm:pt modelId="{AD2F02F9-98AA-4A1D-9519-21C9B5126B6A}" type="pres">
      <dgm:prSet presAssocID="{5C717571-B814-4C8D-8D96-66C00491ED61}" presName="connectorText" presStyleLbl="sibTrans2D1" presStyleIdx="0" presStyleCnt="2"/>
      <dgm:spPr/>
    </dgm:pt>
    <dgm:pt modelId="{3F6D0D74-DCD2-4989-A249-66E4E7815F61}" type="pres">
      <dgm:prSet presAssocID="{F4C1AC64-DB78-4FD8-AEF1-CA0083A3644C}" presName="node" presStyleLbl="node1" presStyleIdx="0" presStyleCnt="2" custScaleX="168720" custScaleY="166281" custRadScaleRad="166102" custRadScaleInc="99815">
        <dgm:presLayoutVars>
          <dgm:bulletEnabled val="1"/>
        </dgm:presLayoutVars>
      </dgm:prSet>
      <dgm:spPr/>
      <dgm:t>
        <a:bodyPr/>
        <a:lstStyle/>
        <a:p>
          <a:pPr rtl="1"/>
          <a:endParaRPr lang="ar-SA"/>
        </a:p>
      </dgm:t>
    </dgm:pt>
    <dgm:pt modelId="{C0B43E49-7EEB-47E6-80E1-D0817BDB54BE}" type="pres">
      <dgm:prSet presAssocID="{793377A4-BB0C-43B7-8891-0C6D42B9CE82}" presName="parTrans" presStyleLbl="sibTrans2D1" presStyleIdx="1" presStyleCnt="2"/>
      <dgm:spPr/>
    </dgm:pt>
    <dgm:pt modelId="{A9DD46A2-6005-4C06-94E6-A34C5176F3AB}" type="pres">
      <dgm:prSet presAssocID="{793377A4-BB0C-43B7-8891-0C6D42B9CE82}" presName="connectorText" presStyleLbl="sibTrans2D1" presStyleIdx="1" presStyleCnt="2"/>
      <dgm:spPr/>
    </dgm:pt>
    <dgm:pt modelId="{8982D714-37E9-4E63-9916-E2B3D3B91C75}" type="pres">
      <dgm:prSet presAssocID="{5F70E8A7-CD78-4B58-B65B-A07A654BA86B}" presName="node" presStyleLbl="node1" presStyleIdx="1" presStyleCnt="2" custScaleX="153725" custScaleY="157986" custRadScaleRad="168014" custRadScaleInc="100243">
        <dgm:presLayoutVars>
          <dgm:bulletEnabled val="1"/>
        </dgm:presLayoutVars>
      </dgm:prSet>
      <dgm:spPr/>
    </dgm:pt>
  </dgm:ptLst>
  <dgm:cxnLst>
    <dgm:cxn modelId="{7659D72A-A153-4F83-BA6D-6A468C894D1B}" type="presOf" srcId="{5C717571-B814-4C8D-8D96-66C00491ED61}" destId="{AD2F02F9-98AA-4A1D-9519-21C9B5126B6A}" srcOrd="1" destOrd="0" presId="urn:microsoft.com/office/officeart/2005/8/layout/radial5"/>
    <dgm:cxn modelId="{BB4C1718-2789-4450-8C06-BA8731F03402}" type="presOf" srcId="{F4C1AC64-DB78-4FD8-AEF1-CA0083A3644C}" destId="{3F6D0D74-DCD2-4989-A249-66E4E7815F61}" srcOrd="0" destOrd="0" presId="urn:microsoft.com/office/officeart/2005/8/layout/radial5"/>
    <dgm:cxn modelId="{C0AF8DE8-B6C3-402B-B5A6-BB778AFD6940}" type="presOf" srcId="{528BDC6E-2DB1-4FFB-9D2C-D424526FD8A1}" destId="{22636062-A97C-47F1-AD98-17DAD393CDFA}" srcOrd="0" destOrd="0" presId="urn:microsoft.com/office/officeart/2005/8/layout/radial5"/>
    <dgm:cxn modelId="{10B18333-5A8F-45C3-AE31-F03F712ED1FA}" type="presOf" srcId="{60E32521-A6ED-4B9A-880F-CD154387B01A}" destId="{CA20CA64-BABB-4737-92B9-56628DAC8531}" srcOrd="0" destOrd="0" presId="urn:microsoft.com/office/officeart/2005/8/layout/radial5"/>
    <dgm:cxn modelId="{38CF4D3C-33B4-479C-9649-E8ED29A74490}" type="presOf" srcId="{793377A4-BB0C-43B7-8891-0C6D42B9CE82}" destId="{C0B43E49-7EEB-47E6-80E1-D0817BDB54BE}" srcOrd="0" destOrd="0" presId="urn:microsoft.com/office/officeart/2005/8/layout/radial5"/>
    <dgm:cxn modelId="{F85EAD19-FB69-4DFD-BDDF-F18FD06A5AE7}" type="presOf" srcId="{793377A4-BB0C-43B7-8891-0C6D42B9CE82}" destId="{A9DD46A2-6005-4C06-94E6-A34C5176F3AB}" srcOrd="1" destOrd="0" presId="urn:microsoft.com/office/officeart/2005/8/layout/radial5"/>
    <dgm:cxn modelId="{8A9A3D0A-E07A-4D32-A51A-9B8A6F557790}" type="presOf" srcId="{5C717571-B814-4C8D-8D96-66C00491ED61}" destId="{EDAFCC49-902F-4B87-BE31-566B5B36C64C}" srcOrd="0" destOrd="0" presId="urn:microsoft.com/office/officeart/2005/8/layout/radial5"/>
    <dgm:cxn modelId="{426489EA-3707-4688-8B56-6C4E714E7EDC}" srcId="{528BDC6E-2DB1-4FFB-9D2C-D424526FD8A1}" destId="{F4C1AC64-DB78-4FD8-AEF1-CA0083A3644C}" srcOrd="0" destOrd="0" parTransId="{5C717571-B814-4C8D-8D96-66C00491ED61}" sibTransId="{70BA8D03-3D15-4AE1-A6F1-1FE23C8B68CA}"/>
    <dgm:cxn modelId="{670EA752-943B-4994-9E1E-08FCCB9D0810}" srcId="{528BDC6E-2DB1-4FFB-9D2C-D424526FD8A1}" destId="{5F70E8A7-CD78-4B58-B65B-A07A654BA86B}" srcOrd="1" destOrd="0" parTransId="{793377A4-BB0C-43B7-8891-0C6D42B9CE82}" sibTransId="{1842E86D-61AD-4B8F-80FC-CE14FD8416E5}"/>
    <dgm:cxn modelId="{8D1CDA43-1321-4F7E-B777-BF6552CFB13D}" srcId="{60E32521-A6ED-4B9A-880F-CD154387B01A}" destId="{528BDC6E-2DB1-4FFB-9D2C-D424526FD8A1}" srcOrd="0" destOrd="0" parTransId="{7634D63A-586F-43DC-8B45-768F441894AD}" sibTransId="{518D061E-1FEA-4744-A66C-E5FC961B5668}"/>
    <dgm:cxn modelId="{11972DFD-6206-4E6E-B0AD-9984C38B9AB3}" type="presOf" srcId="{5F70E8A7-CD78-4B58-B65B-A07A654BA86B}" destId="{8982D714-37E9-4E63-9916-E2B3D3B91C75}" srcOrd="0" destOrd="0" presId="urn:microsoft.com/office/officeart/2005/8/layout/radial5"/>
    <dgm:cxn modelId="{5E91B1E5-3941-4E67-A074-6225E39F0D78}" type="presParOf" srcId="{CA20CA64-BABB-4737-92B9-56628DAC8531}" destId="{22636062-A97C-47F1-AD98-17DAD393CDFA}" srcOrd="0" destOrd="0" presId="urn:microsoft.com/office/officeart/2005/8/layout/radial5"/>
    <dgm:cxn modelId="{D44D3808-6C4F-433A-A62F-00E375C47AFD}" type="presParOf" srcId="{CA20CA64-BABB-4737-92B9-56628DAC8531}" destId="{EDAFCC49-902F-4B87-BE31-566B5B36C64C}" srcOrd="1" destOrd="0" presId="urn:microsoft.com/office/officeart/2005/8/layout/radial5"/>
    <dgm:cxn modelId="{6F4B2ED7-7D92-4835-A576-4AB41F0025EF}" type="presParOf" srcId="{EDAFCC49-902F-4B87-BE31-566B5B36C64C}" destId="{AD2F02F9-98AA-4A1D-9519-21C9B5126B6A}" srcOrd="0" destOrd="0" presId="urn:microsoft.com/office/officeart/2005/8/layout/radial5"/>
    <dgm:cxn modelId="{FB955776-A516-4705-98A9-D5918D030504}" type="presParOf" srcId="{CA20CA64-BABB-4737-92B9-56628DAC8531}" destId="{3F6D0D74-DCD2-4989-A249-66E4E7815F61}" srcOrd="2" destOrd="0" presId="urn:microsoft.com/office/officeart/2005/8/layout/radial5"/>
    <dgm:cxn modelId="{09A19DF9-CE31-4ABB-AF62-7ED8B3C2F3F4}" type="presParOf" srcId="{CA20CA64-BABB-4737-92B9-56628DAC8531}" destId="{C0B43E49-7EEB-47E6-80E1-D0817BDB54BE}" srcOrd="3" destOrd="0" presId="urn:microsoft.com/office/officeart/2005/8/layout/radial5"/>
    <dgm:cxn modelId="{7BA53FF1-BECD-4D35-B607-051A772806D7}" type="presParOf" srcId="{C0B43E49-7EEB-47E6-80E1-D0817BDB54BE}" destId="{A9DD46A2-6005-4C06-94E6-A34C5176F3AB}" srcOrd="0" destOrd="0" presId="urn:microsoft.com/office/officeart/2005/8/layout/radial5"/>
    <dgm:cxn modelId="{DA093442-BA4F-477E-A77D-1C489E3BBB6B}" type="presParOf" srcId="{CA20CA64-BABB-4737-92B9-56628DAC8531}" destId="{8982D714-37E9-4E63-9916-E2B3D3B91C75}"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C60221-F0E6-4173-8C8F-F9B89103A0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ar-SA"/>
        </a:p>
      </dgm:t>
    </dgm:pt>
    <dgm:pt modelId="{E1F0694E-7F74-4869-A947-7B1AC7FD06D0}">
      <dgm:prSet phldrT="[نص]" custT="1"/>
      <dgm:spPr>
        <a:solidFill>
          <a:srgbClr val="22B48E"/>
        </a:solidFill>
      </dgm:spPr>
      <dgm:t>
        <a:bodyPr/>
        <a:lstStyle/>
        <a:p>
          <a:pPr rtl="1"/>
          <a:r>
            <a:rPr lang="ar-SA" sz="6000" dirty="0" smtClean="0"/>
            <a:t>ثانيًا:</a:t>
          </a:r>
        </a:p>
        <a:p>
          <a:pPr rtl="1"/>
          <a:r>
            <a:rPr lang="ar-SA" sz="2900" dirty="0" smtClean="0"/>
            <a:t>أثناء انتظار الإسعاف، افحص المصاب إن كان واعيًا، وانقله إلى مكان مريح، وراقب نبضه وتنفسه وحرارته، وفي حال توقف المصاب عن التنفس فبادر بعمل الإنعاش الرئوي حتى وصول الإسعاف.</a:t>
          </a:r>
          <a:endParaRPr lang="ar-SA" sz="2900" dirty="0"/>
        </a:p>
      </dgm:t>
    </dgm:pt>
    <dgm:pt modelId="{4C6B39FF-ADBE-423A-B599-9C1A5097AC6F}" type="parTrans" cxnId="{F925889A-9537-4CB5-AE9A-1C3EA68C5A2B}">
      <dgm:prSet/>
      <dgm:spPr/>
      <dgm:t>
        <a:bodyPr/>
        <a:lstStyle/>
        <a:p>
          <a:pPr rtl="1"/>
          <a:endParaRPr lang="ar-SA"/>
        </a:p>
      </dgm:t>
    </dgm:pt>
    <dgm:pt modelId="{49E83CD5-1880-430F-AC0C-601F89FA85B8}" type="sibTrans" cxnId="{F925889A-9537-4CB5-AE9A-1C3EA68C5A2B}">
      <dgm:prSet/>
      <dgm:spPr/>
      <dgm:t>
        <a:bodyPr/>
        <a:lstStyle/>
        <a:p>
          <a:pPr rtl="1"/>
          <a:endParaRPr lang="ar-SA"/>
        </a:p>
      </dgm:t>
    </dgm:pt>
    <dgm:pt modelId="{67954527-629D-443A-8ABB-3314F6139277}">
      <dgm:prSet phldrT="[نص]" custT="1"/>
      <dgm:spPr>
        <a:solidFill>
          <a:srgbClr val="22B48E"/>
        </a:solidFill>
      </dgm:spPr>
      <dgm:t>
        <a:bodyPr/>
        <a:lstStyle/>
        <a:p>
          <a:pPr rtl="1"/>
          <a:r>
            <a:rPr lang="ar-SA" sz="6000" dirty="0" smtClean="0"/>
            <a:t>أولًا:</a:t>
          </a:r>
        </a:p>
        <a:p>
          <a:pPr rtl="1"/>
          <a:r>
            <a:rPr lang="ar-SA" sz="4700" dirty="0" smtClean="0"/>
            <a:t>قبل كل شيء يجب الاتصال بالإسعاف فورًا.</a:t>
          </a:r>
          <a:endParaRPr lang="ar-SA" sz="4700" dirty="0"/>
        </a:p>
      </dgm:t>
    </dgm:pt>
    <dgm:pt modelId="{D75C59AC-5D07-4AC0-8196-3C68BE11AC70}" type="parTrans" cxnId="{69F14CCA-B84F-4792-ADD4-5BE9756D1FF8}">
      <dgm:prSet/>
      <dgm:spPr/>
      <dgm:t>
        <a:bodyPr/>
        <a:lstStyle/>
        <a:p>
          <a:pPr rtl="1"/>
          <a:endParaRPr lang="ar-SA"/>
        </a:p>
      </dgm:t>
    </dgm:pt>
    <dgm:pt modelId="{B634D929-A39D-40B8-80B4-429C9AF626D7}" type="sibTrans" cxnId="{69F14CCA-B84F-4792-ADD4-5BE9756D1FF8}">
      <dgm:prSet/>
      <dgm:spPr/>
      <dgm:t>
        <a:bodyPr/>
        <a:lstStyle/>
        <a:p>
          <a:pPr rtl="1"/>
          <a:endParaRPr lang="ar-SA"/>
        </a:p>
      </dgm:t>
    </dgm:pt>
    <dgm:pt modelId="{8E739A07-9DAC-4E10-887B-D5AA85764BD2}" type="pres">
      <dgm:prSet presAssocID="{43C60221-F0E6-4173-8C8F-F9B89103A081}" presName="diagram" presStyleCnt="0">
        <dgm:presLayoutVars>
          <dgm:dir/>
          <dgm:resizeHandles val="exact"/>
        </dgm:presLayoutVars>
      </dgm:prSet>
      <dgm:spPr/>
    </dgm:pt>
    <dgm:pt modelId="{2E6F6048-4066-4060-BCC9-8B862F184D5A}" type="pres">
      <dgm:prSet presAssocID="{E1F0694E-7F74-4869-A947-7B1AC7FD06D0}" presName="node" presStyleLbl="node1" presStyleIdx="0" presStyleCnt="2" custScaleY="109862">
        <dgm:presLayoutVars>
          <dgm:bulletEnabled val="1"/>
        </dgm:presLayoutVars>
      </dgm:prSet>
      <dgm:spPr/>
      <dgm:t>
        <a:bodyPr/>
        <a:lstStyle/>
        <a:p>
          <a:pPr rtl="1"/>
          <a:endParaRPr lang="ar-SA"/>
        </a:p>
      </dgm:t>
    </dgm:pt>
    <dgm:pt modelId="{EE12B36B-FB6C-4B4C-866A-9630425F788C}" type="pres">
      <dgm:prSet presAssocID="{49E83CD5-1880-430F-AC0C-601F89FA85B8}" presName="sibTrans" presStyleCnt="0"/>
      <dgm:spPr/>
    </dgm:pt>
    <dgm:pt modelId="{52E76EEF-5A82-4649-A08F-BE6B6BA2C45A}" type="pres">
      <dgm:prSet presAssocID="{67954527-629D-443A-8ABB-3314F6139277}" presName="node" presStyleLbl="node1" presStyleIdx="1" presStyleCnt="2" custScaleY="109117">
        <dgm:presLayoutVars>
          <dgm:bulletEnabled val="1"/>
        </dgm:presLayoutVars>
      </dgm:prSet>
      <dgm:spPr/>
      <dgm:t>
        <a:bodyPr/>
        <a:lstStyle/>
        <a:p>
          <a:pPr rtl="1"/>
          <a:endParaRPr lang="ar-SA"/>
        </a:p>
      </dgm:t>
    </dgm:pt>
  </dgm:ptLst>
  <dgm:cxnLst>
    <dgm:cxn modelId="{69F14CCA-B84F-4792-ADD4-5BE9756D1FF8}" srcId="{43C60221-F0E6-4173-8C8F-F9B89103A081}" destId="{67954527-629D-443A-8ABB-3314F6139277}" srcOrd="1" destOrd="0" parTransId="{D75C59AC-5D07-4AC0-8196-3C68BE11AC70}" sibTransId="{B634D929-A39D-40B8-80B4-429C9AF626D7}"/>
    <dgm:cxn modelId="{1A7A1A19-C25A-41D2-A55E-884507747AD6}" type="presOf" srcId="{67954527-629D-443A-8ABB-3314F6139277}" destId="{52E76EEF-5A82-4649-A08F-BE6B6BA2C45A}" srcOrd="0" destOrd="0" presId="urn:microsoft.com/office/officeart/2005/8/layout/default"/>
    <dgm:cxn modelId="{A39FAB5B-8DDF-4E17-A534-78C564825F74}" type="presOf" srcId="{43C60221-F0E6-4173-8C8F-F9B89103A081}" destId="{8E739A07-9DAC-4E10-887B-D5AA85764BD2}" srcOrd="0" destOrd="0" presId="urn:microsoft.com/office/officeart/2005/8/layout/default"/>
    <dgm:cxn modelId="{A05505CD-7239-4578-A821-71BB4D066321}" type="presOf" srcId="{E1F0694E-7F74-4869-A947-7B1AC7FD06D0}" destId="{2E6F6048-4066-4060-BCC9-8B862F184D5A}" srcOrd="0" destOrd="0" presId="urn:microsoft.com/office/officeart/2005/8/layout/default"/>
    <dgm:cxn modelId="{F925889A-9537-4CB5-AE9A-1C3EA68C5A2B}" srcId="{43C60221-F0E6-4173-8C8F-F9B89103A081}" destId="{E1F0694E-7F74-4869-A947-7B1AC7FD06D0}" srcOrd="0" destOrd="0" parTransId="{4C6B39FF-ADBE-423A-B599-9C1A5097AC6F}" sibTransId="{49E83CD5-1880-430F-AC0C-601F89FA85B8}"/>
    <dgm:cxn modelId="{0D32ED04-E0FD-4699-B3EA-D96B0D056E00}" type="presParOf" srcId="{8E739A07-9DAC-4E10-887B-D5AA85764BD2}" destId="{2E6F6048-4066-4060-BCC9-8B862F184D5A}" srcOrd="0" destOrd="0" presId="urn:microsoft.com/office/officeart/2005/8/layout/default"/>
    <dgm:cxn modelId="{FAA74360-25B0-43BF-8FCE-EC6C159E95F5}" type="presParOf" srcId="{8E739A07-9DAC-4E10-887B-D5AA85764BD2}" destId="{EE12B36B-FB6C-4B4C-866A-9630425F788C}" srcOrd="1" destOrd="0" presId="urn:microsoft.com/office/officeart/2005/8/layout/default"/>
    <dgm:cxn modelId="{D2907221-333B-4268-B7F0-90CBB5AD4143}" type="presParOf" srcId="{8E739A07-9DAC-4E10-887B-D5AA85764BD2}" destId="{52E76EEF-5A82-4649-A08F-BE6B6BA2C45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B9FF95-6C7B-499D-A72D-9E591351D6A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385D349F-A8C8-4018-B656-FA2B62520774}">
      <dgm:prSet phldrT="[نص]" custT="1"/>
      <dgm:spPr>
        <a:solidFill>
          <a:srgbClr val="0070C0"/>
        </a:solidFill>
      </dgm:spPr>
      <dgm:t>
        <a:bodyPr/>
        <a:lstStyle/>
        <a:p>
          <a:pPr rtl="1"/>
          <a:r>
            <a:rPr lang="ar-SA" sz="3200" dirty="0" smtClean="0"/>
            <a:t>الإجراءات الوقائية لحماية الأطفال من التسمم الدوائي</a:t>
          </a:r>
          <a:endParaRPr lang="ar-SA" sz="3200" dirty="0"/>
        </a:p>
      </dgm:t>
    </dgm:pt>
    <dgm:pt modelId="{63F464BE-EB7A-4A75-AE76-E63BE81A53DD}" type="parTrans" cxnId="{CD7B9DA4-CAC9-4921-B65E-3CA5342499CF}">
      <dgm:prSet/>
      <dgm:spPr/>
      <dgm:t>
        <a:bodyPr/>
        <a:lstStyle/>
        <a:p>
          <a:pPr rtl="1"/>
          <a:endParaRPr lang="ar-SA"/>
        </a:p>
      </dgm:t>
    </dgm:pt>
    <dgm:pt modelId="{69BB7B24-EF67-482D-BD8E-0B1642A09374}" type="sibTrans" cxnId="{CD7B9DA4-CAC9-4921-B65E-3CA5342499CF}">
      <dgm:prSet/>
      <dgm:spPr/>
      <dgm:t>
        <a:bodyPr/>
        <a:lstStyle/>
        <a:p>
          <a:pPr rtl="1"/>
          <a:endParaRPr lang="ar-SA"/>
        </a:p>
      </dgm:t>
    </dgm:pt>
    <dgm:pt modelId="{5323ED30-D70A-4F0D-839F-03A944D1FAFD}">
      <dgm:prSet phldrT="[نص]"/>
      <dgm:spPr>
        <a:solidFill>
          <a:srgbClr val="8BD5A9"/>
        </a:solidFill>
      </dgm:spPr>
      <dgm:t>
        <a:bodyPr/>
        <a:lstStyle/>
        <a:p>
          <a:pPr rtl="1"/>
          <a:r>
            <a:rPr lang="ar-SA" dirty="0" smtClean="0"/>
            <a:t>9/ تأكد من تخلصك من الأدوية الإضافية أو الأدوية منتهية الصلاحية.</a:t>
          </a:r>
          <a:endParaRPr lang="ar-SA" dirty="0"/>
        </a:p>
      </dgm:t>
    </dgm:pt>
    <dgm:pt modelId="{3355A379-9B93-4E0D-9591-48752D1CC5DF}" type="parTrans" cxnId="{47CE317C-3798-4E35-B684-BCDE408FB264}">
      <dgm:prSet/>
      <dgm:spPr/>
      <dgm:t>
        <a:bodyPr/>
        <a:lstStyle/>
        <a:p>
          <a:pPr rtl="1"/>
          <a:endParaRPr lang="ar-SA"/>
        </a:p>
      </dgm:t>
    </dgm:pt>
    <dgm:pt modelId="{BC9C499F-8347-4767-B12F-3088DEB47033}" type="sibTrans" cxnId="{47CE317C-3798-4E35-B684-BCDE408FB264}">
      <dgm:prSet/>
      <dgm:spPr/>
      <dgm:t>
        <a:bodyPr/>
        <a:lstStyle/>
        <a:p>
          <a:pPr rtl="1"/>
          <a:endParaRPr lang="ar-SA"/>
        </a:p>
      </dgm:t>
    </dgm:pt>
    <dgm:pt modelId="{656CEC44-8389-4043-9B9C-8FB757AAE68C}">
      <dgm:prSet phldrT="[نص]"/>
      <dgm:spPr>
        <a:solidFill>
          <a:srgbClr val="8BD5A9"/>
        </a:solidFill>
      </dgm:spPr>
      <dgm:t>
        <a:bodyPr/>
        <a:lstStyle/>
        <a:p>
          <a:pPr rtl="1"/>
          <a:r>
            <a:rPr lang="ar-SA" dirty="0" smtClean="0"/>
            <a:t>8/ لا تتناول الدواء أمام الأطفال تجنبًا لتقليدهم لك.</a:t>
          </a:r>
          <a:endParaRPr lang="ar-SA" dirty="0"/>
        </a:p>
      </dgm:t>
    </dgm:pt>
    <dgm:pt modelId="{330B7758-829C-474D-8F5A-909FCF419D38}" type="parTrans" cxnId="{7FDCEAD4-5A93-4299-8F8E-693FE0E9C116}">
      <dgm:prSet/>
      <dgm:spPr/>
      <dgm:t>
        <a:bodyPr/>
        <a:lstStyle/>
        <a:p>
          <a:pPr rtl="1"/>
          <a:endParaRPr lang="ar-SA"/>
        </a:p>
      </dgm:t>
    </dgm:pt>
    <dgm:pt modelId="{35E32936-E9C7-4FE5-B8DE-B9C2735FAD9C}" type="sibTrans" cxnId="{7FDCEAD4-5A93-4299-8F8E-693FE0E9C116}">
      <dgm:prSet/>
      <dgm:spPr/>
      <dgm:t>
        <a:bodyPr/>
        <a:lstStyle/>
        <a:p>
          <a:pPr rtl="1"/>
          <a:endParaRPr lang="ar-SA"/>
        </a:p>
      </dgm:t>
    </dgm:pt>
    <dgm:pt modelId="{610C4B8F-934F-4A8C-9172-3ACFD60B7DCA}">
      <dgm:prSet phldrT="[نص]"/>
      <dgm:spPr>
        <a:solidFill>
          <a:srgbClr val="8BD5A9"/>
        </a:solidFill>
      </dgm:spPr>
      <dgm:t>
        <a:bodyPr/>
        <a:lstStyle/>
        <a:p>
          <a:pPr rtl="1"/>
          <a:r>
            <a:rPr lang="ar-SA" dirty="0" smtClean="0"/>
            <a:t>1/ عدم إعطاء أي دواء للأطفال، دون استشارة أحد مقدمي الرعاية الصحية المختصين. </a:t>
          </a:r>
          <a:endParaRPr lang="ar-SA" dirty="0"/>
        </a:p>
      </dgm:t>
    </dgm:pt>
    <dgm:pt modelId="{AC99EC2B-BFF2-4F5B-976F-001090FFBE26}" type="parTrans" cxnId="{BFE6840F-1E0C-4A2B-9D9C-705CDD3C0E75}">
      <dgm:prSet/>
      <dgm:spPr/>
      <dgm:t>
        <a:bodyPr/>
        <a:lstStyle/>
        <a:p>
          <a:pPr rtl="1"/>
          <a:endParaRPr lang="ar-SA"/>
        </a:p>
      </dgm:t>
    </dgm:pt>
    <dgm:pt modelId="{9F2AC4E4-1DFC-4C7C-895E-F47038874897}" type="sibTrans" cxnId="{BFE6840F-1E0C-4A2B-9D9C-705CDD3C0E75}">
      <dgm:prSet/>
      <dgm:spPr/>
      <dgm:t>
        <a:bodyPr/>
        <a:lstStyle/>
        <a:p>
          <a:pPr rtl="1"/>
          <a:endParaRPr lang="ar-SA"/>
        </a:p>
      </dgm:t>
    </dgm:pt>
    <dgm:pt modelId="{D3886AF1-2856-48F6-989C-535A2C950B03}">
      <dgm:prSet/>
      <dgm:spPr>
        <a:solidFill>
          <a:srgbClr val="8BD5A9"/>
        </a:solidFill>
      </dgm:spPr>
      <dgm:t>
        <a:bodyPr/>
        <a:lstStyle/>
        <a:p>
          <a:pPr rtl="1"/>
          <a:r>
            <a:rPr lang="ar-SA" dirty="0" smtClean="0"/>
            <a:t>2/ الحرص دائمًا على استخدام المقاييس الصحيحة لحساب جرعات الأدوية السائلة مثل: الأغطية الصغيرة المرفقة مع الدواء، قطارة الفم.</a:t>
          </a:r>
          <a:endParaRPr lang="ar-SA" dirty="0"/>
        </a:p>
      </dgm:t>
    </dgm:pt>
    <dgm:pt modelId="{0B110C08-19E8-4996-878C-F042771363A2}" type="parTrans" cxnId="{9234B036-C9A3-46A8-BB44-E99B568E507C}">
      <dgm:prSet/>
      <dgm:spPr/>
      <dgm:t>
        <a:bodyPr/>
        <a:lstStyle/>
        <a:p>
          <a:pPr rtl="1"/>
          <a:endParaRPr lang="ar-SA"/>
        </a:p>
      </dgm:t>
    </dgm:pt>
    <dgm:pt modelId="{53FCCBE5-F054-485E-B031-C63F6780A5AD}" type="sibTrans" cxnId="{9234B036-C9A3-46A8-BB44-E99B568E507C}">
      <dgm:prSet/>
      <dgm:spPr/>
      <dgm:t>
        <a:bodyPr/>
        <a:lstStyle/>
        <a:p>
          <a:pPr rtl="1"/>
          <a:endParaRPr lang="ar-SA"/>
        </a:p>
      </dgm:t>
    </dgm:pt>
    <dgm:pt modelId="{BD195169-51BA-464A-8724-8623C9A171BB}">
      <dgm:prSet/>
      <dgm:spPr>
        <a:solidFill>
          <a:srgbClr val="8BD5A9"/>
        </a:solidFill>
      </dgm:spPr>
      <dgm:t>
        <a:bodyPr/>
        <a:lstStyle/>
        <a:p>
          <a:pPr rtl="1"/>
          <a:r>
            <a:rPr lang="ar-SA" dirty="0" smtClean="0"/>
            <a:t>7/ التأكيد على الأطفال بعدم تناول أو شرب أي دواء إلا تحت إشراف شخص بالغ. </a:t>
          </a:r>
          <a:endParaRPr lang="ar-SA" dirty="0"/>
        </a:p>
      </dgm:t>
    </dgm:pt>
    <dgm:pt modelId="{CDB20172-0F03-492E-93AC-029DE50241E8}" type="parTrans" cxnId="{F07D5591-214F-4D6B-989C-1AB8C81FD5DE}">
      <dgm:prSet/>
      <dgm:spPr/>
      <dgm:t>
        <a:bodyPr/>
        <a:lstStyle/>
        <a:p>
          <a:pPr rtl="1"/>
          <a:endParaRPr lang="ar-SA"/>
        </a:p>
      </dgm:t>
    </dgm:pt>
    <dgm:pt modelId="{5E8DACDC-7EFD-4D61-929C-A4F8F2AA52F3}" type="sibTrans" cxnId="{F07D5591-214F-4D6B-989C-1AB8C81FD5DE}">
      <dgm:prSet/>
      <dgm:spPr/>
      <dgm:t>
        <a:bodyPr/>
        <a:lstStyle/>
        <a:p>
          <a:pPr rtl="1"/>
          <a:endParaRPr lang="ar-SA"/>
        </a:p>
      </dgm:t>
    </dgm:pt>
    <dgm:pt modelId="{D8A89005-4AFE-4E42-ACEB-B86FC2ACC2D1}">
      <dgm:prSet/>
      <dgm:spPr>
        <a:solidFill>
          <a:srgbClr val="8BD5A9"/>
        </a:solidFill>
      </dgm:spPr>
      <dgm:t>
        <a:bodyPr/>
        <a:lstStyle/>
        <a:p>
          <a:pPr rtl="1"/>
          <a:r>
            <a:rPr lang="ar-SA" dirty="0" smtClean="0"/>
            <a:t>3/ احفظ الأدوية في مكان بعيد عن متناول أيدي الأطفال وخصوصًا عند وضع الدواء في الثلاجة. </a:t>
          </a:r>
          <a:endParaRPr lang="ar-SA" dirty="0"/>
        </a:p>
      </dgm:t>
    </dgm:pt>
    <dgm:pt modelId="{1AC73FCF-1A39-4413-8CA1-64BD27141237}" type="parTrans" cxnId="{F82B4D55-FF46-4D6B-8E66-25441318B604}">
      <dgm:prSet/>
      <dgm:spPr/>
      <dgm:t>
        <a:bodyPr/>
        <a:lstStyle/>
        <a:p>
          <a:pPr rtl="1"/>
          <a:endParaRPr lang="ar-SA"/>
        </a:p>
      </dgm:t>
    </dgm:pt>
    <dgm:pt modelId="{A06E249E-C1C0-4ED8-8E64-C2323CE89E80}" type="sibTrans" cxnId="{F82B4D55-FF46-4D6B-8E66-25441318B604}">
      <dgm:prSet/>
      <dgm:spPr/>
      <dgm:t>
        <a:bodyPr/>
        <a:lstStyle/>
        <a:p>
          <a:pPr rtl="1"/>
          <a:endParaRPr lang="ar-SA"/>
        </a:p>
      </dgm:t>
    </dgm:pt>
    <dgm:pt modelId="{E5752DC4-E66F-4175-A18C-CF14202E2035}">
      <dgm:prSet/>
      <dgm:spPr>
        <a:solidFill>
          <a:srgbClr val="8BD5A9"/>
        </a:solidFill>
      </dgm:spPr>
      <dgm:t>
        <a:bodyPr/>
        <a:lstStyle/>
        <a:p>
          <a:pPr rtl="1"/>
          <a:r>
            <a:rPr lang="ar-SA" dirty="0" smtClean="0"/>
            <a:t>4/ تأكد من حفظ الأدوية في عبواتها الأصلية في مكان محكم الإغلاق.</a:t>
          </a:r>
          <a:endParaRPr lang="ar-SA" dirty="0"/>
        </a:p>
      </dgm:t>
    </dgm:pt>
    <dgm:pt modelId="{886F55BE-51D9-4E1D-813B-A624D44CEB94}" type="parTrans" cxnId="{2E15382B-E94F-4A98-A3EF-9263038B452D}">
      <dgm:prSet/>
      <dgm:spPr/>
      <dgm:t>
        <a:bodyPr/>
        <a:lstStyle/>
        <a:p>
          <a:pPr rtl="1"/>
          <a:endParaRPr lang="ar-SA"/>
        </a:p>
      </dgm:t>
    </dgm:pt>
    <dgm:pt modelId="{08BD3E9C-C7A9-4C0A-ADAD-F4C300EC847C}" type="sibTrans" cxnId="{2E15382B-E94F-4A98-A3EF-9263038B452D}">
      <dgm:prSet/>
      <dgm:spPr/>
      <dgm:t>
        <a:bodyPr/>
        <a:lstStyle/>
        <a:p>
          <a:pPr rtl="1"/>
          <a:endParaRPr lang="ar-SA"/>
        </a:p>
      </dgm:t>
    </dgm:pt>
    <dgm:pt modelId="{9FC33FE3-18DA-4236-A33D-B4338006E2F1}">
      <dgm:prSet/>
      <dgm:spPr>
        <a:solidFill>
          <a:srgbClr val="8BD5A9"/>
        </a:solidFill>
      </dgm:spPr>
      <dgm:t>
        <a:bodyPr/>
        <a:lstStyle/>
        <a:p>
          <a:pPr rtl="1"/>
          <a:r>
            <a:rPr lang="ar-SA" dirty="0" smtClean="0"/>
            <a:t>6/ احرص على عدم تسمية الدواء الذي يعطي للأطفال بالحلوى أو المسميات التي ترغبهم في تناول الدواء.</a:t>
          </a:r>
          <a:endParaRPr lang="ar-SA" dirty="0"/>
        </a:p>
      </dgm:t>
    </dgm:pt>
    <dgm:pt modelId="{836054D7-729B-4D1A-AC1E-95DBB3B299C1}" type="parTrans" cxnId="{C81E2B91-D324-41D8-AFB5-9EED00E9DC81}">
      <dgm:prSet/>
      <dgm:spPr/>
      <dgm:t>
        <a:bodyPr/>
        <a:lstStyle/>
        <a:p>
          <a:pPr rtl="1"/>
          <a:endParaRPr lang="ar-SA"/>
        </a:p>
      </dgm:t>
    </dgm:pt>
    <dgm:pt modelId="{F7DB920B-DA27-4C2B-A17C-D21E2F25377C}" type="sibTrans" cxnId="{C81E2B91-D324-41D8-AFB5-9EED00E9DC81}">
      <dgm:prSet/>
      <dgm:spPr/>
      <dgm:t>
        <a:bodyPr/>
        <a:lstStyle/>
        <a:p>
          <a:pPr rtl="1"/>
          <a:endParaRPr lang="ar-SA"/>
        </a:p>
      </dgm:t>
    </dgm:pt>
    <dgm:pt modelId="{AB9BD97B-77FB-484D-9269-33B034878D48}">
      <dgm:prSet/>
      <dgm:spPr>
        <a:solidFill>
          <a:srgbClr val="8BD5A9"/>
        </a:solidFill>
      </dgm:spPr>
      <dgm:t>
        <a:bodyPr/>
        <a:lstStyle/>
        <a:p>
          <a:pPr rtl="1"/>
          <a:r>
            <a:rPr lang="ar-SA" dirty="0" smtClean="0"/>
            <a:t>5/ استخدم الأدوية التي تتميز بوجود أغطية السلامة، وتأكد من أحكام غلقها جيدًا بعد كل استخدام.</a:t>
          </a:r>
          <a:endParaRPr lang="ar-SA" dirty="0"/>
        </a:p>
      </dgm:t>
    </dgm:pt>
    <dgm:pt modelId="{ADAD5DB9-65A7-42D0-AF34-94945A9FCB31}" type="parTrans" cxnId="{92E0AD42-B5F2-4A78-A3D5-B5A67C23CC1E}">
      <dgm:prSet/>
      <dgm:spPr/>
      <dgm:t>
        <a:bodyPr/>
        <a:lstStyle/>
        <a:p>
          <a:pPr rtl="1"/>
          <a:endParaRPr lang="ar-SA"/>
        </a:p>
      </dgm:t>
    </dgm:pt>
    <dgm:pt modelId="{467846FD-96FD-4473-9835-6F9085263451}" type="sibTrans" cxnId="{92E0AD42-B5F2-4A78-A3D5-B5A67C23CC1E}">
      <dgm:prSet/>
      <dgm:spPr/>
      <dgm:t>
        <a:bodyPr/>
        <a:lstStyle/>
        <a:p>
          <a:pPr rtl="1"/>
          <a:endParaRPr lang="ar-SA"/>
        </a:p>
      </dgm:t>
    </dgm:pt>
    <dgm:pt modelId="{CD0673ED-9CC7-4EC4-BBE9-A3B562D61762}" type="pres">
      <dgm:prSet presAssocID="{00B9FF95-6C7B-499D-A72D-9E591351D6A6}" presName="hierChild1" presStyleCnt="0">
        <dgm:presLayoutVars>
          <dgm:orgChart val="1"/>
          <dgm:chPref val="1"/>
          <dgm:dir/>
          <dgm:animOne val="branch"/>
          <dgm:animLvl val="lvl"/>
          <dgm:resizeHandles/>
        </dgm:presLayoutVars>
      </dgm:prSet>
      <dgm:spPr/>
    </dgm:pt>
    <dgm:pt modelId="{C440714C-41AC-4BE0-83EA-8A5F4FF7E801}" type="pres">
      <dgm:prSet presAssocID="{385D349F-A8C8-4018-B656-FA2B62520774}" presName="hierRoot1" presStyleCnt="0">
        <dgm:presLayoutVars>
          <dgm:hierBranch val="init"/>
        </dgm:presLayoutVars>
      </dgm:prSet>
      <dgm:spPr/>
    </dgm:pt>
    <dgm:pt modelId="{DF21AD4B-3592-412F-9188-E23E4E578AF0}" type="pres">
      <dgm:prSet presAssocID="{385D349F-A8C8-4018-B656-FA2B62520774}" presName="rootComposite1" presStyleCnt="0"/>
      <dgm:spPr/>
    </dgm:pt>
    <dgm:pt modelId="{7CF0939F-C48B-4218-B008-4223BF439CE3}" type="pres">
      <dgm:prSet presAssocID="{385D349F-A8C8-4018-B656-FA2B62520774}" presName="rootText1" presStyleLbl="node0" presStyleIdx="0" presStyleCnt="1" custScaleX="612825" custScaleY="191637">
        <dgm:presLayoutVars>
          <dgm:chPref val="3"/>
        </dgm:presLayoutVars>
      </dgm:prSet>
      <dgm:spPr/>
      <dgm:t>
        <a:bodyPr/>
        <a:lstStyle/>
        <a:p>
          <a:pPr rtl="1"/>
          <a:endParaRPr lang="ar-SA"/>
        </a:p>
      </dgm:t>
    </dgm:pt>
    <dgm:pt modelId="{C7C998E1-2C7C-4F3D-AEA6-86FA594E68E5}" type="pres">
      <dgm:prSet presAssocID="{385D349F-A8C8-4018-B656-FA2B62520774}" presName="rootConnector1" presStyleLbl="node1" presStyleIdx="0" presStyleCnt="0"/>
      <dgm:spPr/>
    </dgm:pt>
    <dgm:pt modelId="{9E71C3F9-9F87-412D-8574-F11EEF75E70A}" type="pres">
      <dgm:prSet presAssocID="{385D349F-A8C8-4018-B656-FA2B62520774}" presName="hierChild2" presStyleCnt="0"/>
      <dgm:spPr/>
    </dgm:pt>
    <dgm:pt modelId="{9C682D25-B4C0-4D38-AE39-423DB2A3D562}" type="pres">
      <dgm:prSet presAssocID="{3355A379-9B93-4E0D-9591-48752D1CC5DF}" presName="Name37" presStyleLbl="parChTrans1D2" presStyleIdx="0" presStyleCnt="9"/>
      <dgm:spPr/>
    </dgm:pt>
    <dgm:pt modelId="{08807753-95AC-4AD6-9FA9-C2D024C719E5}" type="pres">
      <dgm:prSet presAssocID="{5323ED30-D70A-4F0D-839F-03A944D1FAFD}" presName="hierRoot2" presStyleCnt="0">
        <dgm:presLayoutVars>
          <dgm:hierBranch val="init"/>
        </dgm:presLayoutVars>
      </dgm:prSet>
      <dgm:spPr/>
    </dgm:pt>
    <dgm:pt modelId="{79A99132-4DB3-4558-B69E-398683D9991D}" type="pres">
      <dgm:prSet presAssocID="{5323ED30-D70A-4F0D-839F-03A944D1FAFD}" presName="rootComposite" presStyleCnt="0"/>
      <dgm:spPr/>
    </dgm:pt>
    <dgm:pt modelId="{0CC89724-AA41-496B-9867-42A4B116522B}" type="pres">
      <dgm:prSet presAssocID="{5323ED30-D70A-4F0D-839F-03A944D1FAFD}" presName="rootText" presStyleLbl="node2" presStyleIdx="0" presStyleCnt="9" custScaleY="770556">
        <dgm:presLayoutVars>
          <dgm:chPref val="3"/>
        </dgm:presLayoutVars>
      </dgm:prSet>
      <dgm:spPr/>
      <dgm:t>
        <a:bodyPr/>
        <a:lstStyle/>
        <a:p>
          <a:pPr rtl="1"/>
          <a:endParaRPr lang="ar-SA"/>
        </a:p>
      </dgm:t>
    </dgm:pt>
    <dgm:pt modelId="{E0623C21-7175-4D0D-BE70-2B5282236BFC}" type="pres">
      <dgm:prSet presAssocID="{5323ED30-D70A-4F0D-839F-03A944D1FAFD}" presName="rootConnector" presStyleLbl="node2" presStyleIdx="0" presStyleCnt="9"/>
      <dgm:spPr/>
    </dgm:pt>
    <dgm:pt modelId="{B6D22745-6B91-4C76-9253-F5FD42C50F22}" type="pres">
      <dgm:prSet presAssocID="{5323ED30-D70A-4F0D-839F-03A944D1FAFD}" presName="hierChild4" presStyleCnt="0"/>
      <dgm:spPr/>
    </dgm:pt>
    <dgm:pt modelId="{B67411A1-FAE4-4440-8D5A-9DA9600E5E62}" type="pres">
      <dgm:prSet presAssocID="{5323ED30-D70A-4F0D-839F-03A944D1FAFD}" presName="hierChild5" presStyleCnt="0"/>
      <dgm:spPr/>
    </dgm:pt>
    <dgm:pt modelId="{34B070DE-9820-4F62-BEFF-C3928247C38A}" type="pres">
      <dgm:prSet presAssocID="{330B7758-829C-474D-8F5A-909FCF419D38}" presName="Name37" presStyleLbl="parChTrans1D2" presStyleIdx="1" presStyleCnt="9"/>
      <dgm:spPr/>
    </dgm:pt>
    <dgm:pt modelId="{A142F824-75E8-4EA2-B069-5F5E50D08F9E}" type="pres">
      <dgm:prSet presAssocID="{656CEC44-8389-4043-9B9C-8FB757AAE68C}" presName="hierRoot2" presStyleCnt="0">
        <dgm:presLayoutVars>
          <dgm:hierBranch val="init"/>
        </dgm:presLayoutVars>
      </dgm:prSet>
      <dgm:spPr/>
    </dgm:pt>
    <dgm:pt modelId="{23F9E361-AE19-407B-9FE3-A4D56BE48703}" type="pres">
      <dgm:prSet presAssocID="{656CEC44-8389-4043-9B9C-8FB757AAE68C}" presName="rootComposite" presStyleCnt="0"/>
      <dgm:spPr/>
    </dgm:pt>
    <dgm:pt modelId="{B870D879-2D56-4AFF-BB0E-5246B5BA00C5}" type="pres">
      <dgm:prSet presAssocID="{656CEC44-8389-4043-9B9C-8FB757AAE68C}" presName="rootText" presStyleLbl="node2" presStyleIdx="1" presStyleCnt="9" custScaleY="774374">
        <dgm:presLayoutVars>
          <dgm:chPref val="3"/>
        </dgm:presLayoutVars>
      </dgm:prSet>
      <dgm:spPr/>
      <dgm:t>
        <a:bodyPr/>
        <a:lstStyle/>
        <a:p>
          <a:pPr rtl="1"/>
          <a:endParaRPr lang="ar-SA"/>
        </a:p>
      </dgm:t>
    </dgm:pt>
    <dgm:pt modelId="{30A5FFCA-3276-40A8-BF71-5228C6642AE9}" type="pres">
      <dgm:prSet presAssocID="{656CEC44-8389-4043-9B9C-8FB757AAE68C}" presName="rootConnector" presStyleLbl="node2" presStyleIdx="1" presStyleCnt="9"/>
      <dgm:spPr/>
    </dgm:pt>
    <dgm:pt modelId="{693514E0-4723-4F76-BAA4-BDC63ACD0AE7}" type="pres">
      <dgm:prSet presAssocID="{656CEC44-8389-4043-9B9C-8FB757AAE68C}" presName="hierChild4" presStyleCnt="0"/>
      <dgm:spPr/>
    </dgm:pt>
    <dgm:pt modelId="{FA0D247C-FB91-4496-AC06-8F6C7338DD44}" type="pres">
      <dgm:prSet presAssocID="{656CEC44-8389-4043-9B9C-8FB757AAE68C}" presName="hierChild5" presStyleCnt="0"/>
      <dgm:spPr/>
    </dgm:pt>
    <dgm:pt modelId="{902E24EE-74F2-4571-AF8A-DBBE841F9733}" type="pres">
      <dgm:prSet presAssocID="{CDB20172-0F03-492E-93AC-029DE50241E8}" presName="Name37" presStyleLbl="parChTrans1D2" presStyleIdx="2" presStyleCnt="9"/>
      <dgm:spPr/>
    </dgm:pt>
    <dgm:pt modelId="{9FED384C-C0DF-451B-96AF-FD01EEBE11A2}" type="pres">
      <dgm:prSet presAssocID="{BD195169-51BA-464A-8724-8623C9A171BB}" presName="hierRoot2" presStyleCnt="0">
        <dgm:presLayoutVars>
          <dgm:hierBranch val="init"/>
        </dgm:presLayoutVars>
      </dgm:prSet>
      <dgm:spPr/>
    </dgm:pt>
    <dgm:pt modelId="{50275F21-99E8-4571-B196-2C9B9B180B51}" type="pres">
      <dgm:prSet presAssocID="{BD195169-51BA-464A-8724-8623C9A171BB}" presName="rootComposite" presStyleCnt="0"/>
      <dgm:spPr/>
    </dgm:pt>
    <dgm:pt modelId="{0137EE2C-C014-427A-8F6D-DC325B25796B}" type="pres">
      <dgm:prSet presAssocID="{BD195169-51BA-464A-8724-8623C9A171BB}" presName="rootText" presStyleLbl="node2" presStyleIdx="2" presStyleCnt="9" custScaleY="774374">
        <dgm:presLayoutVars>
          <dgm:chPref val="3"/>
        </dgm:presLayoutVars>
      </dgm:prSet>
      <dgm:spPr/>
      <dgm:t>
        <a:bodyPr/>
        <a:lstStyle/>
        <a:p>
          <a:pPr rtl="1"/>
          <a:endParaRPr lang="ar-SA"/>
        </a:p>
      </dgm:t>
    </dgm:pt>
    <dgm:pt modelId="{56316295-064B-49FB-A322-BE7EA8595FA4}" type="pres">
      <dgm:prSet presAssocID="{BD195169-51BA-464A-8724-8623C9A171BB}" presName="rootConnector" presStyleLbl="node2" presStyleIdx="2" presStyleCnt="9"/>
      <dgm:spPr/>
    </dgm:pt>
    <dgm:pt modelId="{41D8EA6D-B3C1-4F41-BBAC-D700BF5407FF}" type="pres">
      <dgm:prSet presAssocID="{BD195169-51BA-464A-8724-8623C9A171BB}" presName="hierChild4" presStyleCnt="0"/>
      <dgm:spPr/>
    </dgm:pt>
    <dgm:pt modelId="{222C55BE-654E-498A-9A33-0B2E4D5EBAE3}" type="pres">
      <dgm:prSet presAssocID="{BD195169-51BA-464A-8724-8623C9A171BB}" presName="hierChild5" presStyleCnt="0"/>
      <dgm:spPr/>
    </dgm:pt>
    <dgm:pt modelId="{5F6248A7-EDDB-4A75-9B83-CBB2E9F457A8}" type="pres">
      <dgm:prSet presAssocID="{836054D7-729B-4D1A-AC1E-95DBB3B299C1}" presName="Name37" presStyleLbl="parChTrans1D2" presStyleIdx="3" presStyleCnt="9"/>
      <dgm:spPr/>
    </dgm:pt>
    <dgm:pt modelId="{2C442C03-62F7-4083-A5DF-D871A6906899}" type="pres">
      <dgm:prSet presAssocID="{9FC33FE3-18DA-4236-A33D-B4338006E2F1}" presName="hierRoot2" presStyleCnt="0">
        <dgm:presLayoutVars>
          <dgm:hierBranch val="init"/>
        </dgm:presLayoutVars>
      </dgm:prSet>
      <dgm:spPr/>
    </dgm:pt>
    <dgm:pt modelId="{3AA57229-58AF-44CB-A24B-7B1BC1E83952}" type="pres">
      <dgm:prSet presAssocID="{9FC33FE3-18DA-4236-A33D-B4338006E2F1}" presName="rootComposite" presStyleCnt="0"/>
      <dgm:spPr/>
    </dgm:pt>
    <dgm:pt modelId="{455BD8D4-F533-42A8-BBF4-BB64CEE15EF0}" type="pres">
      <dgm:prSet presAssocID="{9FC33FE3-18DA-4236-A33D-B4338006E2F1}" presName="rootText" presStyleLbl="node2" presStyleIdx="3" presStyleCnt="9" custScaleY="772923">
        <dgm:presLayoutVars>
          <dgm:chPref val="3"/>
        </dgm:presLayoutVars>
      </dgm:prSet>
      <dgm:spPr/>
      <dgm:t>
        <a:bodyPr/>
        <a:lstStyle/>
        <a:p>
          <a:pPr rtl="1"/>
          <a:endParaRPr lang="ar-SA"/>
        </a:p>
      </dgm:t>
    </dgm:pt>
    <dgm:pt modelId="{61D2B6A9-CA6F-4FEF-A07C-61E4B9941BE2}" type="pres">
      <dgm:prSet presAssocID="{9FC33FE3-18DA-4236-A33D-B4338006E2F1}" presName="rootConnector" presStyleLbl="node2" presStyleIdx="3" presStyleCnt="9"/>
      <dgm:spPr/>
    </dgm:pt>
    <dgm:pt modelId="{EA97F34E-2596-4061-AD3B-4892849F53D4}" type="pres">
      <dgm:prSet presAssocID="{9FC33FE3-18DA-4236-A33D-B4338006E2F1}" presName="hierChild4" presStyleCnt="0"/>
      <dgm:spPr/>
    </dgm:pt>
    <dgm:pt modelId="{19644715-15C2-492D-9E2A-0C2C069708DB}" type="pres">
      <dgm:prSet presAssocID="{9FC33FE3-18DA-4236-A33D-B4338006E2F1}" presName="hierChild5" presStyleCnt="0"/>
      <dgm:spPr/>
    </dgm:pt>
    <dgm:pt modelId="{503D86E8-119F-4D44-8541-AC8DD785FEED}" type="pres">
      <dgm:prSet presAssocID="{ADAD5DB9-65A7-42D0-AF34-94945A9FCB31}" presName="Name37" presStyleLbl="parChTrans1D2" presStyleIdx="4" presStyleCnt="9"/>
      <dgm:spPr/>
    </dgm:pt>
    <dgm:pt modelId="{E186C6FE-8A45-455D-9678-60B28E98CECE}" type="pres">
      <dgm:prSet presAssocID="{AB9BD97B-77FB-484D-9269-33B034878D48}" presName="hierRoot2" presStyleCnt="0">
        <dgm:presLayoutVars>
          <dgm:hierBranch val="init"/>
        </dgm:presLayoutVars>
      </dgm:prSet>
      <dgm:spPr/>
    </dgm:pt>
    <dgm:pt modelId="{C637BE57-622D-4D4F-A215-1B4027DA9808}" type="pres">
      <dgm:prSet presAssocID="{AB9BD97B-77FB-484D-9269-33B034878D48}" presName="rootComposite" presStyleCnt="0"/>
      <dgm:spPr/>
    </dgm:pt>
    <dgm:pt modelId="{08D584C7-B0D4-406C-B04C-F423DDEC2D70}" type="pres">
      <dgm:prSet presAssocID="{AB9BD97B-77FB-484D-9269-33B034878D48}" presName="rootText" presStyleLbl="node2" presStyleIdx="4" presStyleCnt="9" custScaleY="770556">
        <dgm:presLayoutVars>
          <dgm:chPref val="3"/>
        </dgm:presLayoutVars>
      </dgm:prSet>
      <dgm:spPr/>
    </dgm:pt>
    <dgm:pt modelId="{79E84CBA-B1D5-4883-A120-92479CD4DCEA}" type="pres">
      <dgm:prSet presAssocID="{AB9BD97B-77FB-484D-9269-33B034878D48}" presName="rootConnector" presStyleLbl="node2" presStyleIdx="4" presStyleCnt="9"/>
      <dgm:spPr/>
    </dgm:pt>
    <dgm:pt modelId="{B0A6B3A5-68D2-4B0A-BD04-22BF050B3AED}" type="pres">
      <dgm:prSet presAssocID="{AB9BD97B-77FB-484D-9269-33B034878D48}" presName="hierChild4" presStyleCnt="0"/>
      <dgm:spPr/>
    </dgm:pt>
    <dgm:pt modelId="{C7CE234F-89DD-4BDF-BB59-EEA1729CABFE}" type="pres">
      <dgm:prSet presAssocID="{AB9BD97B-77FB-484D-9269-33B034878D48}" presName="hierChild5" presStyleCnt="0"/>
      <dgm:spPr/>
    </dgm:pt>
    <dgm:pt modelId="{2119C676-EA65-4BDA-93EA-2998C14FB9AD}" type="pres">
      <dgm:prSet presAssocID="{886F55BE-51D9-4E1D-813B-A624D44CEB94}" presName="Name37" presStyleLbl="parChTrans1D2" presStyleIdx="5" presStyleCnt="9"/>
      <dgm:spPr/>
    </dgm:pt>
    <dgm:pt modelId="{A3B5AC6D-D880-4840-B5B5-28CE4C996A82}" type="pres">
      <dgm:prSet presAssocID="{E5752DC4-E66F-4175-A18C-CF14202E2035}" presName="hierRoot2" presStyleCnt="0">
        <dgm:presLayoutVars>
          <dgm:hierBranch val="init"/>
        </dgm:presLayoutVars>
      </dgm:prSet>
      <dgm:spPr/>
    </dgm:pt>
    <dgm:pt modelId="{19087073-EE54-4862-81B1-E3886843DD6C}" type="pres">
      <dgm:prSet presAssocID="{E5752DC4-E66F-4175-A18C-CF14202E2035}" presName="rootComposite" presStyleCnt="0"/>
      <dgm:spPr/>
    </dgm:pt>
    <dgm:pt modelId="{4E1934C1-1020-4404-9529-61F5178E18AF}" type="pres">
      <dgm:prSet presAssocID="{E5752DC4-E66F-4175-A18C-CF14202E2035}" presName="rootText" presStyleLbl="node2" presStyleIdx="5" presStyleCnt="9" custScaleY="766738">
        <dgm:presLayoutVars>
          <dgm:chPref val="3"/>
        </dgm:presLayoutVars>
      </dgm:prSet>
      <dgm:spPr/>
      <dgm:t>
        <a:bodyPr/>
        <a:lstStyle/>
        <a:p>
          <a:pPr rtl="1"/>
          <a:endParaRPr lang="ar-SA"/>
        </a:p>
      </dgm:t>
    </dgm:pt>
    <dgm:pt modelId="{5C6F0EDA-422A-4440-B2B5-2E2C46760257}" type="pres">
      <dgm:prSet presAssocID="{E5752DC4-E66F-4175-A18C-CF14202E2035}" presName="rootConnector" presStyleLbl="node2" presStyleIdx="5" presStyleCnt="9"/>
      <dgm:spPr/>
    </dgm:pt>
    <dgm:pt modelId="{F0F348DB-DDCF-4CED-87E0-CB441D5F8E23}" type="pres">
      <dgm:prSet presAssocID="{E5752DC4-E66F-4175-A18C-CF14202E2035}" presName="hierChild4" presStyleCnt="0"/>
      <dgm:spPr/>
    </dgm:pt>
    <dgm:pt modelId="{CC83759C-63E1-4131-AC71-957B8E1E4E3B}" type="pres">
      <dgm:prSet presAssocID="{E5752DC4-E66F-4175-A18C-CF14202E2035}" presName="hierChild5" presStyleCnt="0"/>
      <dgm:spPr/>
    </dgm:pt>
    <dgm:pt modelId="{B5B57BA9-1325-41EB-AA76-8B9A1CA1AA92}" type="pres">
      <dgm:prSet presAssocID="{1AC73FCF-1A39-4413-8CA1-64BD27141237}" presName="Name37" presStyleLbl="parChTrans1D2" presStyleIdx="6" presStyleCnt="9"/>
      <dgm:spPr/>
    </dgm:pt>
    <dgm:pt modelId="{C1AB89EF-C6D4-486C-A397-4AB04B2053E0}" type="pres">
      <dgm:prSet presAssocID="{D8A89005-4AFE-4E42-ACEB-B86FC2ACC2D1}" presName="hierRoot2" presStyleCnt="0">
        <dgm:presLayoutVars>
          <dgm:hierBranch val="init"/>
        </dgm:presLayoutVars>
      </dgm:prSet>
      <dgm:spPr/>
    </dgm:pt>
    <dgm:pt modelId="{A0CB0A61-54BA-489A-AE2A-8DA5097F7017}" type="pres">
      <dgm:prSet presAssocID="{D8A89005-4AFE-4E42-ACEB-B86FC2ACC2D1}" presName="rootComposite" presStyleCnt="0"/>
      <dgm:spPr/>
    </dgm:pt>
    <dgm:pt modelId="{EADBA35F-27DF-4552-A6E8-CCC6761CC5D8}" type="pres">
      <dgm:prSet presAssocID="{D8A89005-4AFE-4E42-ACEB-B86FC2ACC2D1}" presName="rootText" presStyleLbl="node2" presStyleIdx="6" presStyleCnt="9" custScaleY="762920">
        <dgm:presLayoutVars>
          <dgm:chPref val="3"/>
        </dgm:presLayoutVars>
      </dgm:prSet>
      <dgm:spPr/>
      <dgm:t>
        <a:bodyPr/>
        <a:lstStyle/>
        <a:p>
          <a:pPr rtl="1"/>
          <a:endParaRPr lang="ar-SA"/>
        </a:p>
      </dgm:t>
    </dgm:pt>
    <dgm:pt modelId="{DB01A971-248E-47F2-811E-E6A501E10C53}" type="pres">
      <dgm:prSet presAssocID="{D8A89005-4AFE-4E42-ACEB-B86FC2ACC2D1}" presName="rootConnector" presStyleLbl="node2" presStyleIdx="6" presStyleCnt="9"/>
      <dgm:spPr/>
    </dgm:pt>
    <dgm:pt modelId="{B598D997-8D93-4969-AEE1-9EF19F2B91B3}" type="pres">
      <dgm:prSet presAssocID="{D8A89005-4AFE-4E42-ACEB-B86FC2ACC2D1}" presName="hierChild4" presStyleCnt="0"/>
      <dgm:spPr/>
    </dgm:pt>
    <dgm:pt modelId="{D0D0CD81-D963-4F16-962E-AC968C9AB270}" type="pres">
      <dgm:prSet presAssocID="{D8A89005-4AFE-4E42-ACEB-B86FC2ACC2D1}" presName="hierChild5" presStyleCnt="0"/>
      <dgm:spPr/>
    </dgm:pt>
    <dgm:pt modelId="{86DCC48C-25C9-4160-B723-FF8EA8C441BA}" type="pres">
      <dgm:prSet presAssocID="{0B110C08-19E8-4996-878C-F042771363A2}" presName="Name37" presStyleLbl="parChTrans1D2" presStyleIdx="7" presStyleCnt="9"/>
      <dgm:spPr/>
    </dgm:pt>
    <dgm:pt modelId="{6D262611-6041-4E4A-801E-6E69D27B6FDB}" type="pres">
      <dgm:prSet presAssocID="{D3886AF1-2856-48F6-989C-535A2C950B03}" presName="hierRoot2" presStyleCnt="0">
        <dgm:presLayoutVars>
          <dgm:hierBranch val="init"/>
        </dgm:presLayoutVars>
      </dgm:prSet>
      <dgm:spPr/>
    </dgm:pt>
    <dgm:pt modelId="{C39C9C76-4B4A-433F-B3E6-054508B8A187}" type="pres">
      <dgm:prSet presAssocID="{D3886AF1-2856-48F6-989C-535A2C950B03}" presName="rootComposite" presStyleCnt="0"/>
      <dgm:spPr/>
    </dgm:pt>
    <dgm:pt modelId="{24435F2C-9039-4A0E-8F43-3774B1ECF680}" type="pres">
      <dgm:prSet presAssocID="{D3886AF1-2856-48F6-989C-535A2C950B03}" presName="rootText" presStyleLbl="node2" presStyleIdx="7" presStyleCnt="9" custScaleY="766738">
        <dgm:presLayoutVars>
          <dgm:chPref val="3"/>
        </dgm:presLayoutVars>
      </dgm:prSet>
      <dgm:spPr/>
      <dgm:t>
        <a:bodyPr/>
        <a:lstStyle/>
        <a:p>
          <a:pPr rtl="1"/>
          <a:endParaRPr lang="ar-SA"/>
        </a:p>
      </dgm:t>
    </dgm:pt>
    <dgm:pt modelId="{6FE51F9B-C14C-4C41-945E-91459C5BACB6}" type="pres">
      <dgm:prSet presAssocID="{D3886AF1-2856-48F6-989C-535A2C950B03}" presName="rootConnector" presStyleLbl="node2" presStyleIdx="7" presStyleCnt="9"/>
      <dgm:spPr/>
    </dgm:pt>
    <dgm:pt modelId="{A6443592-06A0-4EBF-985D-DDC728E19772}" type="pres">
      <dgm:prSet presAssocID="{D3886AF1-2856-48F6-989C-535A2C950B03}" presName="hierChild4" presStyleCnt="0"/>
      <dgm:spPr/>
    </dgm:pt>
    <dgm:pt modelId="{CEE5D03E-20B9-4DA7-88C0-89B051E69663}" type="pres">
      <dgm:prSet presAssocID="{D3886AF1-2856-48F6-989C-535A2C950B03}" presName="hierChild5" presStyleCnt="0"/>
      <dgm:spPr/>
    </dgm:pt>
    <dgm:pt modelId="{5335D531-D393-4D20-8E7F-7ACDE0BB8653}" type="pres">
      <dgm:prSet presAssocID="{AC99EC2B-BFF2-4F5B-976F-001090FFBE26}" presName="Name37" presStyleLbl="parChTrans1D2" presStyleIdx="8" presStyleCnt="9"/>
      <dgm:spPr/>
    </dgm:pt>
    <dgm:pt modelId="{1A975585-4D51-4743-B992-9FE9D2DE13B4}" type="pres">
      <dgm:prSet presAssocID="{610C4B8F-934F-4A8C-9172-3ACFD60B7DCA}" presName="hierRoot2" presStyleCnt="0">
        <dgm:presLayoutVars>
          <dgm:hierBranch val="init"/>
        </dgm:presLayoutVars>
      </dgm:prSet>
      <dgm:spPr/>
    </dgm:pt>
    <dgm:pt modelId="{A1F98ED1-356E-41B1-83AC-0AC3E3E23B91}" type="pres">
      <dgm:prSet presAssocID="{610C4B8F-934F-4A8C-9172-3ACFD60B7DCA}" presName="rootComposite" presStyleCnt="0"/>
      <dgm:spPr/>
    </dgm:pt>
    <dgm:pt modelId="{4748E95F-9DF5-4286-9159-66E865C52B08}" type="pres">
      <dgm:prSet presAssocID="{610C4B8F-934F-4A8C-9172-3ACFD60B7DCA}" presName="rootText" presStyleLbl="node2" presStyleIdx="8" presStyleCnt="9" custScaleY="762920">
        <dgm:presLayoutVars>
          <dgm:chPref val="3"/>
        </dgm:presLayoutVars>
      </dgm:prSet>
      <dgm:spPr/>
      <dgm:t>
        <a:bodyPr/>
        <a:lstStyle/>
        <a:p>
          <a:pPr rtl="1"/>
          <a:endParaRPr lang="ar-SA"/>
        </a:p>
      </dgm:t>
    </dgm:pt>
    <dgm:pt modelId="{EF14176C-3D62-414D-B528-2ACDFFB903DB}" type="pres">
      <dgm:prSet presAssocID="{610C4B8F-934F-4A8C-9172-3ACFD60B7DCA}" presName="rootConnector" presStyleLbl="node2" presStyleIdx="8" presStyleCnt="9"/>
      <dgm:spPr/>
    </dgm:pt>
    <dgm:pt modelId="{2692EE3B-8CF9-48F1-AD2D-63896A70264E}" type="pres">
      <dgm:prSet presAssocID="{610C4B8F-934F-4A8C-9172-3ACFD60B7DCA}" presName="hierChild4" presStyleCnt="0"/>
      <dgm:spPr/>
    </dgm:pt>
    <dgm:pt modelId="{8DF24CCF-741A-44FF-9314-7516398F679C}" type="pres">
      <dgm:prSet presAssocID="{610C4B8F-934F-4A8C-9172-3ACFD60B7DCA}" presName="hierChild5" presStyleCnt="0"/>
      <dgm:spPr/>
    </dgm:pt>
    <dgm:pt modelId="{7A5B1F43-22D5-48C5-9C9C-6CEBE6ED4B8D}" type="pres">
      <dgm:prSet presAssocID="{385D349F-A8C8-4018-B656-FA2B62520774}" presName="hierChild3" presStyleCnt="0"/>
      <dgm:spPr/>
    </dgm:pt>
  </dgm:ptLst>
  <dgm:cxnLst>
    <dgm:cxn modelId="{01F5581D-3DB3-4E1C-ADDD-0842EB1BE404}" type="presOf" srcId="{5323ED30-D70A-4F0D-839F-03A944D1FAFD}" destId="{E0623C21-7175-4D0D-BE70-2B5282236BFC}" srcOrd="1" destOrd="0" presId="urn:microsoft.com/office/officeart/2005/8/layout/orgChart1"/>
    <dgm:cxn modelId="{86696C1F-9FAD-4C7B-93DC-DF08700ED61C}" type="presOf" srcId="{1AC73FCF-1A39-4413-8CA1-64BD27141237}" destId="{B5B57BA9-1325-41EB-AA76-8B9A1CA1AA92}" srcOrd="0" destOrd="0" presId="urn:microsoft.com/office/officeart/2005/8/layout/orgChart1"/>
    <dgm:cxn modelId="{797273C5-8E7B-4497-86A1-56284BEBA98D}" type="presOf" srcId="{5323ED30-D70A-4F0D-839F-03A944D1FAFD}" destId="{0CC89724-AA41-496B-9867-42A4B116522B}" srcOrd="0" destOrd="0" presId="urn:microsoft.com/office/officeart/2005/8/layout/orgChart1"/>
    <dgm:cxn modelId="{4229BC9F-C98C-4A7F-8C98-CDC645BE67CD}" type="presOf" srcId="{9FC33FE3-18DA-4236-A33D-B4338006E2F1}" destId="{455BD8D4-F533-42A8-BBF4-BB64CEE15EF0}" srcOrd="0" destOrd="0" presId="urn:microsoft.com/office/officeart/2005/8/layout/orgChart1"/>
    <dgm:cxn modelId="{08EE58F8-12AB-4960-BD55-D9388628132C}" type="presOf" srcId="{00B9FF95-6C7B-499D-A72D-9E591351D6A6}" destId="{CD0673ED-9CC7-4EC4-BBE9-A3B562D61762}" srcOrd="0" destOrd="0" presId="urn:microsoft.com/office/officeart/2005/8/layout/orgChart1"/>
    <dgm:cxn modelId="{A186DC45-042C-4F88-AFBC-C8FC8B794E48}" type="presOf" srcId="{0B110C08-19E8-4996-878C-F042771363A2}" destId="{86DCC48C-25C9-4160-B723-FF8EA8C441BA}" srcOrd="0" destOrd="0" presId="urn:microsoft.com/office/officeart/2005/8/layout/orgChart1"/>
    <dgm:cxn modelId="{05F746BB-C400-441D-BFFC-ED3BDACCE04F}" type="presOf" srcId="{CDB20172-0F03-492E-93AC-029DE50241E8}" destId="{902E24EE-74F2-4571-AF8A-DBBE841F9733}" srcOrd="0" destOrd="0" presId="urn:microsoft.com/office/officeart/2005/8/layout/orgChart1"/>
    <dgm:cxn modelId="{0523F07F-3CD9-42EB-BC44-809EA12D8094}" type="presOf" srcId="{E5752DC4-E66F-4175-A18C-CF14202E2035}" destId="{5C6F0EDA-422A-4440-B2B5-2E2C46760257}" srcOrd="1" destOrd="0" presId="urn:microsoft.com/office/officeart/2005/8/layout/orgChart1"/>
    <dgm:cxn modelId="{43B582B2-7DDC-4A73-8E7B-9377E7A82875}" type="presOf" srcId="{BD195169-51BA-464A-8724-8623C9A171BB}" destId="{56316295-064B-49FB-A322-BE7EA8595FA4}" srcOrd="1" destOrd="0" presId="urn:microsoft.com/office/officeart/2005/8/layout/orgChart1"/>
    <dgm:cxn modelId="{BD7872DA-7ABC-4520-B133-1CC00C6F5C52}" type="presOf" srcId="{D8A89005-4AFE-4E42-ACEB-B86FC2ACC2D1}" destId="{EADBA35F-27DF-4552-A6E8-CCC6761CC5D8}" srcOrd="0" destOrd="0" presId="urn:microsoft.com/office/officeart/2005/8/layout/orgChart1"/>
    <dgm:cxn modelId="{881B7530-CE78-4A93-91C8-6E2DDD27836F}" type="presOf" srcId="{AC99EC2B-BFF2-4F5B-976F-001090FFBE26}" destId="{5335D531-D393-4D20-8E7F-7ACDE0BB8653}" srcOrd="0" destOrd="0" presId="urn:microsoft.com/office/officeart/2005/8/layout/orgChart1"/>
    <dgm:cxn modelId="{23A3E18B-02C4-430F-87F0-262CE7BE2E33}" type="presOf" srcId="{886F55BE-51D9-4E1D-813B-A624D44CEB94}" destId="{2119C676-EA65-4BDA-93EA-2998C14FB9AD}" srcOrd="0" destOrd="0" presId="urn:microsoft.com/office/officeart/2005/8/layout/orgChart1"/>
    <dgm:cxn modelId="{9DA5E08D-5AFF-49A7-B7DC-A4C81B035BD6}" type="presOf" srcId="{E5752DC4-E66F-4175-A18C-CF14202E2035}" destId="{4E1934C1-1020-4404-9529-61F5178E18AF}" srcOrd="0" destOrd="0" presId="urn:microsoft.com/office/officeart/2005/8/layout/orgChart1"/>
    <dgm:cxn modelId="{47CE317C-3798-4E35-B684-BCDE408FB264}" srcId="{385D349F-A8C8-4018-B656-FA2B62520774}" destId="{5323ED30-D70A-4F0D-839F-03A944D1FAFD}" srcOrd="0" destOrd="0" parTransId="{3355A379-9B93-4E0D-9591-48752D1CC5DF}" sibTransId="{BC9C499F-8347-4767-B12F-3088DEB47033}"/>
    <dgm:cxn modelId="{F6BAD1E0-AC9D-4B4F-9D0A-3C12B22B2BA2}" type="presOf" srcId="{385D349F-A8C8-4018-B656-FA2B62520774}" destId="{7CF0939F-C48B-4218-B008-4223BF439CE3}" srcOrd="0" destOrd="0" presId="urn:microsoft.com/office/officeart/2005/8/layout/orgChart1"/>
    <dgm:cxn modelId="{C81E2B91-D324-41D8-AFB5-9EED00E9DC81}" srcId="{385D349F-A8C8-4018-B656-FA2B62520774}" destId="{9FC33FE3-18DA-4236-A33D-B4338006E2F1}" srcOrd="3" destOrd="0" parTransId="{836054D7-729B-4D1A-AC1E-95DBB3B299C1}" sibTransId="{F7DB920B-DA27-4C2B-A17C-D21E2F25377C}"/>
    <dgm:cxn modelId="{67C07FC9-53E7-4145-AA99-10BBA8670046}" type="presOf" srcId="{656CEC44-8389-4043-9B9C-8FB757AAE68C}" destId="{B870D879-2D56-4AFF-BB0E-5246B5BA00C5}" srcOrd="0" destOrd="0" presId="urn:microsoft.com/office/officeart/2005/8/layout/orgChart1"/>
    <dgm:cxn modelId="{5A09A250-F45F-4498-8D1C-0DA29F187DAE}" type="presOf" srcId="{9FC33FE3-18DA-4236-A33D-B4338006E2F1}" destId="{61D2B6A9-CA6F-4FEF-A07C-61E4B9941BE2}" srcOrd="1" destOrd="0" presId="urn:microsoft.com/office/officeart/2005/8/layout/orgChart1"/>
    <dgm:cxn modelId="{9234B036-C9A3-46A8-BB44-E99B568E507C}" srcId="{385D349F-A8C8-4018-B656-FA2B62520774}" destId="{D3886AF1-2856-48F6-989C-535A2C950B03}" srcOrd="7" destOrd="0" parTransId="{0B110C08-19E8-4996-878C-F042771363A2}" sibTransId="{53FCCBE5-F054-485E-B031-C63F6780A5AD}"/>
    <dgm:cxn modelId="{2E15382B-E94F-4A98-A3EF-9263038B452D}" srcId="{385D349F-A8C8-4018-B656-FA2B62520774}" destId="{E5752DC4-E66F-4175-A18C-CF14202E2035}" srcOrd="5" destOrd="0" parTransId="{886F55BE-51D9-4E1D-813B-A624D44CEB94}" sibTransId="{08BD3E9C-C7A9-4C0A-ADAD-F4C300EC847C}"/>
    <dgm:cxn modelId="{F07D5591-214F-4D6B-989C-1AB8C81FD5DE}" srcId="{385D349F-A8C8-4018-B656-FA2B62520774}" destId="{BD195169-51BA-464A-8724-8623C9A171BB}" srcOrd="2" destOrd="0" parTransId="{CDB20172-0F03-492E-93AC-029DE50241E8}" sibTransId="{5E8DACDC-7EFD-4D61-929C-A4F8F2AA52F3}"/>
    <dgm:cxn modelId="{829374AC-2C42-4B12-8EC9-680523F6C2EE}" type="presOf" srcId="{BD195169-51BA-464A-8724-8623C9A171BB}" destId="{0137EE2C-C014-427A-8F6D-DC325B25796B}" srcOrd="0" destOrd="0" presId="urn:microsoft.com/office/officeart/2005/8/layout/orgChart1"/>
    <dgm:cxn modelId="{BFE6840F-1E0C-4A2B-9D9C-705CDD3C0E75}" srcId="{385D349F-A8C8-4018-B656-FA2B62520774}" destId="{610C4B8F-934F-4A8C-9172-3ACFD60B7DCA}" srcOrd="8" destOrd="0" parTransId="{AC99EC2B-BFF2-4F5B-976F-001090FFBE26}" sibTransId="{9F2AC4E4-1DFC-4C7C-895E-F47038874897}"/>
    <dgm:cxn modelId="{3C73021F-34FA-473E-B8AF-48594CAFC9B7}" type="presOf" srcId="{610C4B8F-934F-4A8C-9172-3ACFD60B7DCA}" destId="{4748E95F-9DF5-4286-9159-66E865C52B08}" srcOrd="0" destOrd="0" presId="urn:microsoft.com/office/officeart/2005/8/layout/orgChart1"/>
    <dgm:cxn modelId="{88D63B56-3FDC-4E3B-9CD8-230C46522574}" type="presOf" srcId="{330B7758-829C-474D-8F5A-909FCF419D38}" destId="{34B070DE-9820-4F62-BEFF-C3928247C38A}" srcOrd="0" destOrd="0" presId="urn:microsoft.com/office/officeart/2005/8/layout/orgChart1"/>
    <dgm:cxn modelId="{F82B4D55-FF46-4D6B-8E66-25441318B604}" srcId="{385D349F-A8C8-4018-B656-FA2B62520774}" destId="{D8A89005-4AFE-4E42-ACEB-B86FC2ACC2D1}" srcOrd="6" destOrd="0" parTransId="{1AC73FCF-1A39-4413-8CA1-64BD27141237}" sibTransId="{A06E249E-C1C0-4ED8-8E64-C2323CE89E80}"/>
    <dgm:cxn modelId="{4B095A58-0F2E-40B5-B7B3-FDADCFEA31B0}" type="presOf" srcId="{ADAD5DB9-65A7-42D0-AF34-94945A9FCB31}" destId="{503D86E8-119F-4D44-8541-AC8DD785FEED}" srcOrd="0" destOrd="0" presId="urn:microsoft.com/office/officeart/2005/8/layout/orgChart1"/>
    <dgm:cxn modelId="{15461EF2-0C34-44C8-872A-5747F4AF5FAA}" type="presOf" srcId="{D8A89005-4AFE-4E42-ACEB-B86FC2ACC2D1}" destId="{DB01A971-248E-47F2-811E-E6A501E10C53}" srcOrd="1" destOrd="0" presId="urn:microsoft.com/office/officeart/2005/8/layout/orgChart1"/>
    <dgm:cxn modelId="{20E32FDA-53B1-4E2A-BDC6-61AFF59F7BDD}" type="presOf" srcId="{836054D7-729B-4D1A-AC1E-95DBB3B299C1}" destId="{5F6248A7-EDDB-4A75-9B83-CBB2E9F457A8}" srcOrd="0" destOrd="0" presId="urn:microsoft.com/office/officeart/2005/8/layout/orgChart1"/>
    <dgm:cxn modelId="{7FDCEAD4-5A93-4299-8F8E-693FE0E9C116}" srcId="{385D349F-A8C8-4018-B656-FA2B62520774}" destId="{656CEC44-8389-4043-9B9C-8FB757AAE68C}" srcOrd="1" destOrd="0" parTransId="{330B7758-829C-474D-8F5A-909FCF419D38}" sibTransId="{35E32936-E9C7-4FE5-B8DE-B9C2735FAD9C}"/>
    <dgm:cxn modelId="{FE2DF5DE-5704-4D01-B320-8DD722EA0ECD}" type="presOf" srcId="{3355A379-9B93-4E0D-9591-48752D1CC5DF}" destId="{9C682D25-B4C0-4D38-AE39-423DB2A3D562}" srcOrd="0" destOrd="0" presId="urn:microsoft.com/office/officeart/2005/8/layout/orgChart1"/>
    <dgm:cxn modelId="{AA38511E-53AC-42B5-8F0A-06F003699CD9}" type="presOf" srcId="{D3886AF1-2856-48F6-989C-535A2C950B03}" destId="{24435F2C-9039-4A0E-8F43-3774B1ECF680}" srcOrd="0" destOrd="0" presId="urn:microsoft.com/office/officeart/2005/8/layout/orgChart1"/>
    <dgm:cxn modelId="{92E0AD42-B5F2-4A78-A3D5-B5A67C23CC1E}" srcId="{385D349F-A8C8-4018-B656-FA2B62520774}" destId="{AB9BD97B-77FB-484D-9269-33B034878D48}" srcOrd="4" destOrd="0" parTransId="{ADAD5DB9-65A7-42D0-AF34-94945A9FCB31}" sibTransId="{467846FD-96FD-4473-9835-6F9085263451}"/>
    <dgm:cxn modelId="{0CB022A5-6B70-432E-A046-E9BE0E65FF8F}" type="presOf" srcId="{610C4B8F-934F-4A8C-9172-3ACFD60B7DCA}" destId="{EF14176C-3D62-414D-B528-2ACDFFB903DB}" srcOrd="1" destOrd="0" presId="urn:microsoft.com/office/officeart/2005/8/layout/orgChart1"/>
    <dgm:cxn modelId="{9FAE2F68-8462-494A-90DD-CDC0E521198C}" type="presOf" srcId="{656CEC44-8389-4043-9B9C-8FB757AAE68C}" destId="{30A5FFCA-3276-40A8-BF71-5228C6642AE9}" srcOrd="1" destOrd="0" presId="urn:microsoft.com/office/officeart/2005/8/layout/orgChart1"/>
    <dgm:cxn modelId="{C3A98B70-8EB9-4D5A-8EB9-A9D6735A6601}" type="presOf" srcId="{385D349F-A8C8-4018-B656-FA2B62520774}" destId="{C7C998E1-2C7C-4F3D-AEA6-86FA594E68E5}" srcOrd="1" destOrd="0" presId="urn:microsoft.com/office/officeart/2005/8/layout/orgChart1"/>
    <dgm:cxn modelId="{9D090043-0EB1-477A-87BA-75B8E7D953F8}" type="presOf" srcId="{AB9BD97B-77FB-484D-9269-33B034878D48}" destId="{08D584C7-B0D4-406C-B04C-F423DDEC2D70}" srcOrd="0" destOrd="0" presId="urn:microsoft.com/office/officeart/2005/8/layout/orgChart1"/>
    <dgm:cxn modelId="{5956223A-1B73-478C-BDF5-9D69CCA728AD}" type="presOf" srcId="{D3886AF1-2856-48F6-989C-535A2C950B03}" destId="{6FE51F9B-C14C-4C41-945E-91459C5BACB6}" srcOrd="1" destOrd="0" presId="urn:microsoft.com/office/officeart/2005/8/layout/orgChart1"/>
    <dgm:cxn modelId="{4DA70B00-94F0-4BDD-97FD-C823ED71FA77}" type="presOf" srcId="{AB9BD97B-77FB-484D-9269-33B034878D48}" destId="{79E84CBA-B1D5-4883-A120-92479CD4DCEA}" srcOrd="1" destOrd="0" presId="urn:microsoft.com/office/officeart/2005/8/layout/orgChart1"/>
    <dgm:cxn modelId="{CD7B9DA4-CAC9-4921-B65E-3CA5342499CF}" srcId="{00B9FF95-6C7B-499D-A72D-9E591351D6A6}" destId="{385D349F-A8C8-4018-B656-FA2B62520774}" srcOrd="0" destOrd="0" parTransId="{63F464BE-EB7A-4A75-AE76-E63BE81A53DD}" sibTransId="{69BB7B24-EF67-482D-BD8E-0B1642A09374}"/>
    <dgm:cxn modelId="{13CB9D77-AB1F-4380-B696-15C498CBDAD6}" type="presParOf" srcId="{CD0673ED-9CC7-4EC4-BBE9-A3B562D61762}" destId="{C440714C-41AC-4BE0-83EA-8A5F4FF7E801}" srcOrd="0" destOrd="0" presId="urn:microsoft.com/office/officeart/2005/8/layout/orgChart1"/>
    <dgm:cxn modelId="{50A93CD4-2735-409E-BF35-523FF2F9BA03}" type="presParOf" srcId="{C440714C-41AC-4BE0-83EA-8A5F4FF7E801}" destId="{DF21AD4B-3592-412F-9188-E23E4E578AF0}" srcOrd="0" destOrd="0" presId="urn:microsoft.com/office/officeart/2005/8/layout/orgChart1"/>
    <dgm:cxn modelId="{55B917E6-8C06-470B-A8D6-2D6A6A5AAC32}" type="presParOf" srcId="{DF21AD4B-3592-412F-9188-E23E4E578AF0}" destId="{7CF0939F-C48B-4218-B008-4223BF439CE3}" srcOrd="0" destOrd="0" presId="urn:microsoft.com/office/officeart/2005/8/layout/orgChart1"/>
    <dgm:cxn modelId="{EF519ECE-11FE-408F-9024-97CD56BB8D07}" type="presParOf" srcId="{DF21AD4B-3592-412F-9188-E23E4E578AF0}" destId="{C7C998E1-2C7C-4F3D-AEA6-86FA594E68E5}" srcOrd="1" destOrd="0" presId="urn:microsoft.com/office/officeart/2005/8/layout/orgChart1"/>
    <dgm:cxn modelId="{466653B0-2B7E-4740-82ED-C7615781CEAA}" type="presParOf" srcId="{C440714C-41AC-4BE0-83EA-8A5F4FF7E801}" destId="{9E71C3F9-9F87-412D-8574-F11EEF75E70A}" srcOrd="1" destOrd="0" presId="urn:microsoft.com/office/officeart/2005/8/layout/orgChart1"/>
    <dgm:cxn modelId="{F03DAA4F-ECC6-4DD0-B6EA-95065038EB6D}" type="presParOf" srcId="{9E71C3F9-9F87-412D-8574-F11EEF75E70A}" destId="{9C682D25-B4C0-4D38-AE39-423DB2A3D562}" srcOrd="0" destOrd="0" presId="urn:microsoft.com/office/officeart/2005/8/layout/orgChart1"/>
    <dgm:cxn modelId="{F17F6A67-B43F-4186-A9C9-5ED78852FDAC}" type="presParOf" srcId="{9E71C3F9-9F87-412D-8574-F11EEF75E70A}" destId="{08807753-95AC-4AD6-9FA9-C2D024C719E5}" srcOrd="1" destOrd="0" presId="urn:microsoft.com/office/officeart/2005/8/layout/orgChart1"/>
    <dgm:cxn modelId="{4614704C-CAEC-4868-AA43-AD1BCB607C5C}" type="presParOf" srcId="{08807753-95AC-4AD6-9FA9-C2D024C719E5}" destId="{79A99132-4DB3-4558-B69E-398683D9991D}" srcOrd="0" destOrd="0" presId="urn:microsoft.com/office/officeart/2005/8/layout/orgChart1"/>
    <dgm:cxn modelId="{0BADCC9C-411D-4768-8AE8-D494AFFAB795}" type="presParOf" srcId="{79A99132-4DB3-4558-B69E-398683D9991D}" destId="{0CC89724-AA41-496B-9867-42A4B116522B}" srcOrd="0" destOrd="0" presId="urn:microsoft.com/office/officeart/2005/8/layout/orgChart1"/>
    <dgm:cxn modelId="{2B19C7EF-F37D-47B1-AAA6-E52890201124}" type="presParOf" srcId="{79A99132-4DB3-4558-B69E-398683D9991D}" destId="{E0623C21-7175-4D0D-BE70-2B5282236BFC}" srcOrd="1" destOrd="0" presId="urn:microsoft.com/office/officeart/2005/8/layout/orgChart1"/>
    <dgm:cxn modelId="{4FD8F518-99C6-41B1-8AFC-E86EDCF3DB96}" type="presParOf" srcId="{08807753-95AC-4AD6-9FA9-C2D024C719E5}" destId="{B6D22745-6B91-4C76-9253-F5FD42C50F22}" srcOrd="1" destOrd="0" presId="urn:microsoft.com/office/officeart/2005/8/layout/orgChart1"/>
    <dgm:cxn modelId="{84DFBF87-2682-4A4E-AD42-CFEC911B8D37}" type="presParOf" srcId="{08807753-95AC-4AD6-9FA9-C2D024C719E5}" destId="{B67411A1-FAE4-4440-8D5A-9DA9600E5E62}" srcOrd="2" destOrd="0" presId="urn:microsoft.com/office/officeart/2005/8/layout/orgChart1"/>
    <dgm:cxn modelId="{EDD83AFF-945F-4E3F-B715-66519A11BF03}" type="presParOf" srcId="{9E71C3F9-9F87-412D-8574-F11EEF75E70A}" destId="{34B070DE-9820-4F62-BEFF-C3928247C38A}" srcOrd="2" destOrd="0" presId="urn:microsoft.com/office/officeart/2005/8/layout/orgChart1"/>
    <dgm:cxn modelId="{BA64016E-8125-470B-9E15-696A447D4A51}" type="presParOf" srcId="{9E71C3F9-9F87-412D-8574-F11EEF75E70A}" destId="{A142F824-75E8-4EA2-B069-5F5E50D08F9E}" srcOrd="3" destOrd="0" presId="urn:microsoft.com/office/officeart/2005/8/layout/orgChart1"/>
    <dgm:cxn modelId="{CE8E6280-4BF7-4DA3-8EB9-68B4FE5273EB}" type="presParOf" srcId="{A142F824-75E8-4EA2-B069-5F5E50D08F9E}" destId="{23F9E361-AE19-407B-9FE3-A4D56BE48703}" srcOrd="0" destOrd="0" presId="urn:microsoft.com/office/officeart/2005/8/layout/orgChart1"/>
    <dgm:cxn modelId="{E0CCD445-1935-427D-A2FB-DD026D2D84D8}" type="presParOf" srcId="{23F9E361-AE19-407B-9FE3-A4D56BE48703}" destId="{B870D879-2D56-4AFF-BB0E-5246B5BA00C5}" srcOrd="0" destOrd="0" presId="urn:microsoft.com/office/officeart/2005/8/layout/orgChart1"/>
    <dgm:cxn modelId="{66F2573D-BBE3-4D30-83FA-2F9BEF47C419}" type="presParOf" srcId="{23F9E361-AE19-407B-9FE3-A4D56BE48703}" destId="{30A5FFCA-3276-40A8-BF71-5228C6642AE9}" srcOrd="1" destOrd="0" presId="urn:microsoft.com/office/officeart/2005/8/layout/orgChart1"/>
    <dgm:cxn modelId="{7A70948A-416C-4387-AF2C-D2311C692B8F}" type="presParOf" srcId="{A142F824-75E8-4EA2-B069-5F5E50D08F9E}" destId="{693514E0-4723-4F76-BAA4-BDC63ACD0AE7}" srcOrd="1" destOrd="0" presId="urn:microsoft.com/office/officeart/2005/8/layout/orgChart1"/>
    <dgm:cxn modelId="{71528F54-8F7D-4D86-9646-F673155D0C28}" type="presParOf" srcId="{A142F824-75E8-4EA2-B069-5F5E50D08F9E}" destId="{FA0D247C-FB91-4496-AC06-8F6C7338DD44}" srcOrd="2" destOrd="0" presId="urn:microsoft.com/office/officeart/2005/8/layout/orgChart1"/>
    <dgm:cxn modelId="{016E7723-E97C-4765-B016-3CDE13D56751}" type="presParOf" srcId="{9E71C3F9-9F87-412D-8574-F11EEF75E70A}" destId="{902E24EE-74F2-4571-AF8A-DBBE841F9733}" srcOrd="4" destOrd="0" presId="urn:microsoft.com/office/officeart/2005/8/layout/orgChart1"/>
    <dgm:cxn modelId="{0E621719-2E12-4F0B-8590-D283E565D150}" type="presParOf" srcId="{9E71C3F9-9F87-412D-8574-F11EEF75E70A}" destId="{9FED384C-C0DF-451B-96AF-FD01EEBE11A2}" srcOrd="5" destOrd="0" presId="urn:microsoft.com/office/officeart/2005/8/layout/orgChart1"/>
    <dgm:cxn modelId="{5A056712-EDAB-4B50-98E2-015EEC0B79FF}" type="presParOf" srcId="{9FED384C-C0DF-451B-96AF-FD01EEBE11A2}" destId="{50275F21-99E8-4571-B196-2C9B9B180B51}" srcOrd="0" destOrd="0" presId="urn:microsoft.com/office/officeart/2005/8/layout/orgChart1"/>
    <dgm:cxn modelId="{1E59C2F8-52A1-4CCC-9BE8-05BB494ADF97}" type="presParOf" srcId="{50275F21-99E8-4571-B196-2C9B9B180B51}" destId="{0137EE2C-C014-427A-8F6D-DC325B25796B}" srcOrd="0" destOrd="0" presId="urn:microsoft.com/office/officeart/2005/8/layout/orgChart1"/>
    <dgm:cxn modelId="{C9FB9FE5-79E5-43FC-840A-CC7DC13E8D0F}" type="presParOf" srcId="{50275F21-99E8-4571-B196-2C9B9B180B51}" destId="{56316295-064B-49FB-A322-BE7EA8595FA4}" srcOrd="1" destOrd="0" presId="urn:microsoft.com/office/officeart/2005/8/layout/orgChart1"/>
    <dgm:cxn modelId="{5DF1D089-3505-404F-8230-EDCBCD4732F5}" type="presParOf" srcId="{9FED384C-C0DF-451B-96AF-FD01EEBE11A2}" destId="{41D8EA6D-B3C1-4F41-BBAC-D700BF5407FF}" srcOrd="1" destOrd="0" presId="urn:microsoft.com/office/officeart/2005/8/layout/orgChart1"/>
    <dgm:cxn modelId="{20ECA1B2-A40B-4CD6-BF6C-E7B5DE6E9657}" type="presParOf" srcId="{9FED384C-C0DF-451B-96AF-FD01EEBE11A2}" destId="{222C55BE-654E-498A-9A33-0B2E4D5EBAE3}" srcOrd="2" destOrd="0" presId="urn:microsoft.com/office/officeart/2005/8/layout/orgChart1"/>
    <dgm:cxn modelId="{E7BE3F51-A770-48DF-B101-C43BBC24F655}" type="presParOf" srcId="{9E71C3F9-9F87-412D-8574-F11EEF75E70A}" destId="{5F6248A7-EDDB-4A75-9B83-CBB2E9F457A8}" srcOrd="6" destOrd="0" presId="urn:microsoft.com/office/officeart/2005/8/layout/orgChart1"/>
    <dgm:cxn modelId="{208EB5C0-0402-4F42-96E7-992471FC7734}" type="presParOf" srcId="{9E71C3F9-9F87-412D-8574-F11EEF75E70A}" destId="{2C442C03-62F7-4083-A5DF-D871A6906899}" srcOrd="7" destOrd="0" presId="urn:microsoft.com/office/officeart/2005/8/layout/orgChart1"/>
    <dgm:cxn modelId="{932DA043-65B8-4B92-9880-F248E711C37B}" type="presParOf" srcId="{2C442C03-62F7-4083-A5DF-D871A6906899}" destId="{3AA57229-58AF-44CB-A24B-7B1BC1E83952}" srcOrd="0" destOrd="0" presId="urn:microsoft.com/office/officeart/2005/8/layout/orgChart1"/>
    <dgm:cxn modelId="{0AC60716-A6EB-4270-AD15-CB58C701EEC2}" type="presParOf" srcId="{3AA57229-58AF-44CB-A24B-7B1BC1E83952}" destId="{455BD8D4-F533-42A8-BBF4-BB64CEE15EF0}" srcOrd="0" destOrd="0" presId="urn:microsoft.com/office/officeart/2005/8/layout/orgChart1"/>
    <dgm:cxn modelId="{1CF778EC-77C0-4436-8B9D-B813027D5B43}" type="presParOf" srcId="{3AA57229-58AF-44CB-A24B-7B1BC1E83952}" destId="{61D2B6A9-CA6F-4FEF-A07C-61E4B9941BE2}" srcOrd="1" destOrd="0" presId="urn:microsoft.com/office/officeart/2005/8/layout/orgChart1"/>
    <dgm:cxn modelId="{88C8DB94-5C22-4D18-813A-4739BB866245}" type="presParOf" srcId="{2C442C03-62F7-4083-A5DF-D871A6906899}" destId="{EA97F34E-2596-4061-AD3B-4892849F53D4}" srcOrd="1" destOrd="0" presId="urn:microsoft.com/office/officeart/2005/8/layout/orgChart1"/>
    <dgm:cxn modelId="{7C8000B5-71E9-4E35-898A-7E42BA175D12}" type="presParOf" srcId="{2C442C03-62F7-4083-A5DF-D871A6906899}" destId="{19644715-15C2-492D-9E2A-0C2C069708DB}" srcOrd="2" destOrd="0" presId="urn:microsoft.com/office/officeart/2005/8/layout/orgChart1"/>
    <dgm:cxn modelId="{FA65F18E-EA4D-4765-8578-7C8AD2E81393}" type="presParOf" srcId="{9E71C3F9-9F87-412D-8574-F11EEF75E70A}" destId="{503D86E8-119F-4D44-8541-AC8DD785FEED}" srcOrd="8" destOrd="0" presId="urn:microsoft.com/office/officeart/2005/8/layout/orgChart1"/>
    <dgm:cxn modelId="{120F8EC4-6668-4667-8A48-B4FDDDEA3BA4}" type="presParOf" srcId="{9E71C3F9-9F87-412D-8574-F11EEF75E70A}" destId="{E186C6FE-8A45-455D-9678-60B28E98CECE}" srcOrd="9" destOrd="0" presId="urn:microsoft.com/office/officeart/2005/8/layout/orgChart1"/>
    <dgm:cxn modelId="{766C2AE0-5FE5-4E50-8A25-D3D74B06D9AB}" type="presParOf" srcId="{E186C6FE-8A45-455D-9678-60B28E98CECE}" destId="{C637BE57-622D-4D4F-A215-1B4027DA9808}" srcOrd="0" destOrd="0" presId="urn:microsoft.com/office/officeart/2005/8/layout/orgChart1"/>
    <dgm:cxn modelId="{0DAA02FC-3FE3-4E81-BA25-7C410D55AB18}" type="presParOf" srcId="{C637BE57-622D-4D4F-A215-1B4027DA9808}" destId="{08D584C7-B0D4-406C-B04C-F423DDEC2D70}" srcOrd="0" destOrd="0" presId="urn:microsoft.com/office/officeart/2005/8/layout/orgChart1"/>
    <dgm:cxn modelId="{DD99223B-142B-4EAB-9D5C-4DCD11DF9EFE}" type="presParOf" srcId="{C637BE57-622D-4D4F-A215-1B4027DA9808}" destId="{79E84CBA-B1D5-4883-A120-92479CD4DCEA}" srcOrd="1" destOrd="0" presId="urn:microsoft.com/office/officeart/2005/8/layout/orgChart1"/>
    <dgm:cxn modelId="{B620C8B5-F659-4091-B8B7-E7946CA3F27B}" type="presParOf" srcId="{E186C6FE-8A45-455D-9678-60B28E98CECE}" destId="{B0A6B3A5-68D2-4B0A-BD04-22BF050B3AED}" srcOrd="1" destOrd="0" presId="urn:microsoft.com/office/officeart/2005/8/layout/orgChart1"/>
    <dgm:cxn modelId="{68DC9726-EE99-4B0C-80A5-D1B613797D5F}" type="presParOf" srcId="{E186C6FE-8A45-455D-9678-60B28E98CECE}" destId="{C7CE234F-89DD-4BDF-BB59-EEA1729CABFE}" srcOrd="2" destOrd="0" presId="urn:microsoft.com/office/officeart/2005/8/layout/orgChart1"/>
    <dgm:cxn modelId="{3C6B4EB8-965B-4376-A6C1-14C832899789}" type="presParOf" srcId="{9E71C3F9-9F87-412D-8574-F11EEF75E70A}" destId="{2119C676-EA65-4BDA-93EA-2998C14FB9AD}" srcOrd="10" destOrd="0" presId="urn:microsoft.com/office/officeart/2005/8/layout/orgChart1"/>
    <dgm:cxn modelId="{B3C8A803-B9AA-4BBF-B341-65AE95710304}" type="presParOf" srcId="{9E71C3F9-9F87-412D-8574-F11EEF75E70A}" destId="{A3B5AC6D-D880-4840-B5B5-28CE4C996A82}" srcOrd="11" destOrd="0" presId="urn:microsoft.com/office/officeart/2005/8/layout/orgChart1"/>
    <dgm:cxn modelId="{7D778A2B-0CAB-402D-91E5-E7FC1973442B}" type="presParOf" srcId="{A3B5AC6D-D880-4840-B5B5-28CE4C996A82}" destId="{19087073-EE54-4862-81B1-E3886843DD6C}" srcOrd="0" destOrd="0" presId="urn:microsoft.com/office/officeart/2005/8/layout/orgChart1"/>
    <dgm:cxn modelId="{81714F03-93E2-4374-ABD5-5EB6444D4FA2}" type="presParOf" srcId="{19087073-EE54-4862-81B1-E3886843DD6C}" destId="{4E1934C1-1020-4404-9529-61F5178E18AF}" srcOrd="0" destOrd="0" presId="urn:microsoft.com/office/officeart/2005/8/layout/orgChart1"/>
    <dgm:cxn modelId="{8155998C-BB2E-42C2-A48A-677CCB4A15A3}" type="presParOf" srcId="{19087073-EE54-4862-81B1-E3886843DD6C}" destId="{5C6F0EDA-422A-4440-B2B5-2E2C46760257}" srcOrd="1" destOrd="0" presId="urn:microsoft.com/office/officeart/2005/8/layout/orgChart1"/>
    <dgm:cxn modelId="{100E9999-9992-452C-90CA-6131B19E6ADB}" type="presParOf" srcId="{A3B5AC6D-D880-4840-B5B5-28CE4C996A82}" destId="{F0F348DB-DDCF-4CED-87E0-CB441D5F8E23}" srcOrd="1" destOrd="0" presId="urn:microsoft.com/office/officeart/2005/8/layout/orgChart1"/>
    <dgm:cxn modelId="{9425C7C0-DEFA-4E1C-A76B-DC212749E39F}" type="presParOf" srcId="{A3B5AC6D-D880-4840-B5B5-28CE4C996A82}" destId="{CC83759C-63E1-4131-AC71-957B8E1E4E3B}" srcOrd="2" destOrd="0" presId="urn:microsoft.com/office/officeart/2005/8/layout/orgChart1"/>
    <dgm:cxn modelId="{13B7E12B-607F-499B-84CE-56AF048559D6}" type="presParOf" srcId="{9E71C3F9-9F87-412D-8574-F11EEF75E70A}" destId="{B5B57BA9-1325-41EB-AA76-8B9A1CA1AA92}" srcOrd="12" destOrd="0" presId="urn:microsoft.com/office/officeart/2005/8/layout/orgChart1"/>
    <dgm:cxn modelId="{F2410827-D22E-457C-8C0A-A4D7B7E59342}" type="presParOf" srcId="{9E71C3F9-9F87-412D-8574-F11EEF75E70A}" destId="{C1AB89EF-C6D4-486C-A397-4AB04B2053E0}" srcOrd="13" destOrd="0" presId="urn:microsoft.com/office/officeart/2005/8/layout/orgChart1"/>
    <dgm:cxn modelId="{13EA4CD6-E062-476D-BA9E-0B9BF133D7C5}" type="presParOf" srcId="{C1AB89EF-C6D4-486C-A397-4AB04B2053E0}" destId="{A0CB0A61-54BA-489A-AE2A-8DA5097F7017}" srcOrd="0" destOrd="0" presId="urn:microsoft.com/office/officeart/2005/8/layout/orgChart1"/>
    <dgm:cxn modelId="{1099AE15-4002-4595-AEBF-D8249EEE7A4C}" type="presParOf" srcId="{A0CB0A61-54BA-489A-AE2A-8DA5097F7017}" destId="{EADBA35F-27DF-4552-A6E8-CCC6761CC5D8}" srcOrd="0" destOrd="0" presId="urn:microsoft.com/office/officeart/2005/8/layout/orgChart1"/>
    <dgm:cxn modelId="{96C87F5F-C9D6-41A7-9462-A2B6B1809C2E}" type="presParOf" srcId="{A0CB0A61-54BA-489A-AE2A-8DA5097F7017}" destId="{DB01A971-248E-47F2-811E-E6A501E10C53}" srcOrd="1" destOrd="0" presId="urn:microsoft.com/office/officeart/2005/8/layout/orgChart1"/>
    <dgm:cxn modelId="{DF4923B4-367D-4AE4-85CD-44F7A78D2E9A}" type="presParOf" srcId="{C1AB89EF-C6D4-486C-A397-4AB04B2053E0}" destId="{B598D997-8D93-4969-AEE1-9EF19F2B91B3}" srcOrd="1" destOrd="0" presId="urn:microsoft.com/office/officeart/2005/8/layout/orgChart1"/>
    <dgm:cxn modelId="{1255D9A6-0719-46EF-ACD1-1B76E1E29173}" type="presParOf" srcId="{C1AB89EF-C6D4-486C-A397-4AB04B2053E0}" destId="{D0D0CD81-D963-4F16-962E-AC968C9AB270}" srcOrd="2" destOrd="0" presId="urn:microsoft.com/office/officeart/2005/8/layout/orgChart1"/>
    <dgm:cxn modelId="{F931E928-98AA-4173-A699-5F87F7C6EC7C}" type="presParOf" srcId="{9E71C3F9-9F87-412D-8574-F11EEF75E70A}" destId="{86DCC48C-25C9-4160-B723-FF8EA8C441BA}" srcOrd="14" destOrd="0" presId="urn:microsoft.com/office/officeart/2005/8/layout/orgChart1"/>
    <dgm:cxn modelId="{B7FEF573-7802-45F7-B097-2E64077A3866}" type="presParOf" srcId="{9E71C3F9-9F87-412D-8574-F11EEF75E70A}" destId="{6D262611-6041-4E4A-801E-6E69D27B6FDB}" srcOrd="15" destOrd="0" presId="urn:microsoft.com/office/officeart/2005/8/layout/orgChart1"/>
    <dgm:cxn modelId="{0714227F-AEB9-4376-B56A-CB740A7CF333}" type="presParOf" srcId="{6D262611-6041-4E4A-801E-6E69D27B6FDB}" destId="{C39C9C76-4B4A-433F-B3E6-054508B8A187}" srcOrd="0" destOrd="0" presId="urn:microsoft.com/office/officeart/2005/8/layout/orgChart1"/>
    <dgm:cxn modelId="{83A87CC2-58F8-47CD-ACC8-6B0F1256DED3}" type="presParOf" srcId="{C39C9C76-4B4A-433F-B3E6-054508B8A187}" destId="{24435F2C-9039-4A0E-8F43-3774B1ECF680}" srcOrd="0" destOrd="0" presId="urn:microsoft.com/office/officeart/2005/8/layout/orgChart1"/>
    <dgm:cxn modelId="{76DD8102-1CDE-459E-9AF7-736DC9182A93}" type="presParOf" srcId="{C39C9C76-4B4A-433F-B3E6-054508B8A187}" destId="{6FE51F9B-C14C-4C41-945E-91459C5BACB6}" srcOrd="1" destOrd="0" presId="urn:microsoft.com/office/officeart/2005/8/layout/orgChart1"/>
    <dgm:cxn modelId="{B4B8C301-E320-4E77-B682-F92DDE9C71A3}" type="presParOf" srcId="{6D262611-6041-4E4A-801E-6E69D27B6FDB}" destId="{A6443592-06A0-4EBF-985D-DDC728E19772}" srcOrd="1" destOrd="0" presId="urn:microsoft.com/office/officeart/2005/8/layout/orgChart1"/>
    <dgm:cxn modelId="{AE32C077-482C-40F2-BB06-A760CE4FBC26}" type="presParOf" srcId="{6D262611-6041-4E4A-801E-6E69D27B6FDB}" destId="{CEE5D03E-20B9-4DA7-88C0-89B051E69663}" srcOrd="2" destOrd="0" presId="urn:microsoft.com/office/officeart/2005/8/layout/orgChart1"/>
    <dgm:cxn modelId="{5D84F65F-F2CB-40B5-8504-0F984DE38814}" type="presParOf" srcId="{9E71C3F9-9F87-412D-8574-F11EEF75E70A}" destId="{5335D531-D393-4D20-8E7F-7ACDE0BB8653}" srcOrd="16" destOrd="0" presId="urn:microsoft.com/office/officeart/2005/8/layout/orgChart1"/>
    <dgm:cxn modelId="{565D5055-2D31-4932-AC0A-DA4B403BAA3A}" type="presParOf" srcId="{9E71C3F9-9F87-412D-8574-F11EEF75E70A}" destId="{1A975585-4D51-4743-B992-9FE9D2DE13B4}" srcOrd="17" destOrd="0" presId="urn:microsoft.com/office/officeart/2005/8/layout/orgChart1"/>
    <dgm:cxn modelId="{14EA2B92-84F2-42BB-B869-BBE770DD0F3F}" type="presParOf" srcId="{1A975585-4D51-4743-B992-9FE9D2DE13B4}" destId="{A1F98ED1-356E-41B1-83AC-0AC3E3E23B91}" srcOrd="0" destOrd="0" presId="urn:microsoft.com/office/officeart/2005/8/layout/orgChart1"/>
    <dgm:cxn modelId="{A2083B68-5FF6-4EB9-81B9-0F0E903A7607}" type="presParOf" srcId="{A1F98ED1-356E-41B1-83AC-0AC3E3E23B91}" destId="{4748E95F-9DF5-4286-9159-66E865C52B08}" srcOrd="0" destOrd="0" presId="urn:microsoft.com/office/officeart/2005/8/layout/orgChart1"/>
    <dgm:cxn modelId="{0A223B36-6EDD-4EF7-999D-7F8FF45C69A1}" type="presParOf" srcId="{A1F98ED1-356E-41B1-83AC-0AC3E3E23B91}" destId="{EF14176C-3D62-414D-B528-2ACDFFB903DB}" srcOrd="1" destOrd="0" presId="urn:microsoft.com/office/officeart/2005/8/layout/orgChart1"/>
    <dgm:cxn modelId="{5F75A4F2-7E2A-49A7-A65E-9F807F2608C0}" type="presParOf" srcId="{1A975585-4D51-4743-B992-9FE9D2DE13B4}" destId="{2692EE3B-8CF9-48F1-AD2D-63896A70264E}" srcOrd="1" destOrd="0" presId="urn:microsoft.com/office/officeart/2005/8/layout/orgChart1"/>
    <dgm:cxn modelId="{D8DDCC4A-C2C2-4632-B91B-32F63BA47FDA}" type="presParOf" srcId="{1A975585-4D51-4743-B992-9FE9D2DE13B4}" destId="{8DF24CCF-741A-44FF-9314-7516398F679C}" srcOrd="2" destOrd="0" presId="urn:microsoft.com/office/officeart/2005/8/layout/orgChart1"/>
    <dgm:cxn modelId="{41298DF1-014E-4FEC-BE5D-EA0B09D265FD}" type="presParOf" srcId="{C440714C-41AC-4BE0-83EA-8A5F4FF7E801}" destId="{7A5B1F43-22D5-48C5-9C9C-6CEBE6ED4B8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58BE4-B3B4-42F0-82BB-067F96B0E974}">
      <dsp:nvSpPr>
        <dsp:cNvPr id="0" name=""/>
        <dsp:cNvSpPr/>
      </dsp:nvSpPr>
      <dsp:spPr>
        <a:xfrm>
          <a:off x="4991695" y="3098633"/>
          <a:ext cx="2208609" cy="22086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rtl="1">
            <a:lnSpc>
              <a:spcPct val="90000"/>
            </a:lnSpc>
            <a:spcBef>
              <a:spcPct val="0"/>
            </a:spcBef>
            <a:spcAft>
              <a:spcPct val="35000"/>
            </a:spcAft>
          </a:pPr>
          <a:r>
            <a:rPr lang="ar-SA" sz="2900" kern="1200" dirty="0" smtClean="0"/>
            <a:t>طرق دخول المواد السامة إلى الجسم</a:t>
          </a:r>
          <a:endParaRPr lang="ar-SA" sz="2900" kern="1200" dirty="0"/>
        </a:p>
      </dsp:txBody>
      <dsp:txXfrm>
        <a:off x="5315138" y="3422076"/>
        <a:ext cx="1561723" cy="1561723"/>
      </dsp:txXfrm>
    </dsp:sp>
    <dsp:sp modelId="{A5E8104E-0678-488C-96C8-3C77B4BB7675}">
      <dsp:nvSpPr>
        <dsp:cNvPr id="0" name=""/>
        <dsp:cNvSpPr/>
      </dsp:nvSpPr>
      <dsp:spPr>
        <a:xfrm rot="16200000">
          <a:off x="5860906" y="2292905"/>
          <a:ext cx="470186" cy="7509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endParaRPr lang="ar-SA" sz="2400" kern="1200" dirty="0"/>
        </a:p>
      </dsp:txBody>
      <dsp:txXfrm>
        <a:off x="5931434" y="2513618"/>
        <a:ext cx="329130" cy="450557"/>
      </dsp:txXfrm>
    </dsp:sp>
    <dsp:sp modelId="{77C3B337-D07B-4B13-874B-155AE63BFD41}">
      <dsp:nvSpPr>
        <dsp:cNvPr id="0" name=""/>
        <dsp:cNvSpPr/>
      </dsp:nvSpPr>
      <dsp:spPr>
        <a:xfrm>
          <a:off x="4991695" y="2880"/>
          <a:ext cx="2208609" cy="2208609"/>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r>
            <a:rPr lang="ar-SA" sz="3600" kern="1200" dirty="0" smtClean="0"/>
            <a:t>البلع:</a:t>
          </a:r>
        </a:p>
        <a:p>
          <a:pPr lvl="0" algn="ctr" defTabSz="1600200" rtl="1">
            <a:lnSpc>
              <a:spcPct val="90000"/>
            </a:lnSpc>
            <a:spcBef>
              <a:spcPct val="0"/>
            </a:spcBef>
            <a:spcAft>
              <a:spcPct val="35000"/>
            </a:spcAft>
          </a:pPr>
          <a:r>
            <a:rPr lang="ar-SA" sz="1900" kern="1200" dirty="0" smtClean="0"/>
            <a:t>عن طريق الفم والجهاز الهضمي.</a:t>
          </a:r>
          <a:endParaRPr lang="ar-SA" sz="1900" kern="1200" dirty="0"/>
        </a:p>
      </dsp:txBody>
      <dsp:txXfrm>
        <a:off x="5315138" y="326323"/>
        <a:ext cx="1561723" cy="1561723"/>
      </dsp:txXfrm>
    </dsp:sp>
    <dsp:sp modelId="{82A88B6F-2844-45FA-892B-9F5C353D90B0}">
      <dsp:nvSpPr>
        <dsp:cNvPr id="0" name=""/>
        <dsp:cNvSpPr/>
      </dsp:nvSpPr>
      <dsp:spPr>
        <a:xfrm rot="1800000">
          <a:off x="7189883" y="4594759"/>
          <a:ext cx="470186" cy="7509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endParaRPr lang="ar-SA" sz="2400" kern="1200" dirty="0"/>
        </a:p>
      </dsp:txBody>
      <dsp:txXfrm>
        <a:off x="7199332" y="4709680"/>
        <a:ext cx="329130" cy="450557"/>
      </dsp:txXfrm>
    </dsp:sp>
    <dsp:sp modelId="{0CA8BABB-DC32-4036-A68C-B4C136A50AE1}">
      <dsp:nvSpPr>
        <dsp:cNvPr id="0" name=""/>
        <dsp:cNvSpPr/>
      </dsp:nvSpPr>
      <dsp:spPr>
        <a:xfrm>
          <a:off x="7672696" y="4646510"/>
          <a:ext cx="2208609" cy="2208609"/>
        </a:xfrm>
        <a:prstGeom prst="ellipse">
          <a:avLst/>
        </a:prstGeom>
        <a:solidFill>
          <a:srgbClr val="DF51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SA" sz="3200" kern="1200" dirty="0" smtClean="0"/>
            <a:t>الاستنشاق:</a:t>
          </a:r>
        </a:p>
        <a:p>
          <a:pPr lvl="0" algn="ctr" defTabSz="1422400" rtl="1">
            <a:lnSpc>
              <a:spcPct val="90000"/>
            </a:lnSpc>
            <a:spcBef>
              <a:spcPct val="0"/>
            </a:spcBef>
            <a:spcAft>
              <a:spcPct val="35000"/>
            </a:spcAft>
          </a:pPr>
          <a:r>
            <a:rPr lang="ar-SA" sz="1900" kern="1200" dirty="0" smtClean="0"/>
            <a:t>عن طريق الجهاز التنفسي مثل الغازات والأبخرة السامة.</a:t>
          </a:r>
          <a:endParaRPr lang="ar-SA" sz="1900" kern="1200" dirty="0"/>
        </a:p>
      </dsp:txBody>
      <dsp:txXfrm>
        <a:off x="7996139" y="4969953"/>
        <a:ext cx="1561723" cy="1561723"/>
      </dsp:txXfrm>
    </dsp:sp>
    <dsp:sp modelId="{128CC212-8417-4BEC-B316-8A932A635476}">
      <dsp:nvSpPr>
        <dsp:cNvPr id="0" name=""/>
        <dsp:cNvSpPr/>
      </dsp:nvSpPr>
      <dsp:spPr>
        <a:xfrm rot="9000000">
          <a:off x="4531930" y="4594759"/>
          <a:ext cx="470186" cy="7509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endParaRPr lang="ar-SA" sz="2400" kern="1200" dirty="0"/>
        </a:p>
      </dsp:txBody>
      <dsp:txXfrm rot="10800000">
        <a:off x="4663537" y="4709680"/>
        <a:ext cx="329130" cy="450557"/>
      </dsp:txXfrm>
    </dsp:sp>
    <dsp:sp modelId="{2DA6D00B-5894-4A79-A2AB-C0C19F780194}">
      <dsp:nvSpPr>
        <dsp:cNvPr id="0" name=""/>
        <dsp:cNvSpPr/>
      </dsp:nvSpPr>
      <dsp:spPr>
        <a:xfrm>
          <a:off x="2310693" y="4646510"/>
          <a:ext cx="2208609" cy="2208609"/>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r>
            <a:rPr lang="ar-SA" sz="3600" kern="1200" dirty="0" smtClean="0"/>
            <a:t>الحقن:</a:t>
          </a:r>
        </a:p>
        <a:p>
          <a:pPr lvl="0" algn="ctr" defTabSz="1600200" rtl="1">
            <a:lnSpc>
              <a:spcPct val="90000"/>
            </a:lnSpc>
            <a:spcBef>
              <a:spcPct val="0"/>
            </a:spcBef>
            <a:spcAft>
              <a:spcPct val="35000"/>
            </a:spcAft>
          </a:pPr>
          <a:r>
            <a:rPr lang="ar-SA" sz="1900" kern="1200" dirty="0" smtClean="0"/>
            <a:t>حقن الأدوية العضلي أو الوريدي أو عن طريق لسع الحشرات.</a:t>
          </a:r>
          <a:endParaRPr lang="ar-SA" sz="1900" kern="1200" dirty="0"/>
        </a:p>
      </dsp:txBody>
      <dsp:txXfrm>
        <a:off x="2634136" y="4969953"/>
        <a:ext cx="1561723" cy="1561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D4A84-3D06-445C-873C-F86AFD23124B}">
      <dsp:nvSpPr>
        <dsp:cNvPr id="0" name=""/>
        <dsp:cNvSpPr/>
      </dsp:nvSpPr>
      <dsp:spPr>
        <a:xfrm>
          <a:off x="2070" y="434754"/>
          <a:ext cx="3284744" cy="2263189"/>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55B62C-0D97-4B08-98DC-F09DE13A419F}">
      <dsp:nvSpPr>
        <dsp:cNvPr id="0" name=""/>
        <dsp:cNvSpPr/>
      </dsp:nvSpPr>
      <dsp:spPr>
        <a:xfrm>
          <a:off x="2070" y="2697943"/>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298704" rIns="298704" bIns="0" numCol="1" spcCol="1270" anchor="t" anchorCtr="0">
          <a:noAutofit/>
        </a:bodyPr>
        <a:lstStyle/>
        <a:p>
          <a:pPr lvl="0" algn="ctr" defTabSz="1866900" rtl="1">
            <a:lnSpc>
              <a:spcPct val="90000"/>
            </a:lnSpc>
            <a:spcBef>
              <a:spcPct val="0"/>
            </a:spcBef>
            <a:spcAft>
              <a:spcPct val="35000"/>
            </a:spcAft>
          </a:pPr>
          <a:r>
            <a:rPr lang="ar-SA" sz="4200" kern="1200" dirty="0" smtClean="0"/>
            <a:t>التسمم الغذائي</a:t>
          </a:r>
          <a:endParaRPr lang="ar-SA" sz="4200" kern="1200" dirty="0"/>
        </a:p>
      </dsp:txBody>
      <dsp:txXfrm>
        <a:off x="2070" y="2697943"/>
        <a:ext cx="3284744" cy="1218640"/>
      </dsp:txXfrm>
    </dsp:sp>
    <dsp:sp modelId="{0F541F98-E35A-4726-B458-EF99FFD14A8D}">
      <dsp:nvSpPr>
        <dsp:cNvPr id="0" name=""/>
        <dsp:cNvSpPr/>
      </dsp:nvSpPr>
      <dsp:spPr>
        <a:xfrm>
          <a:off x="3615427" y="434754"/>
          <a:ext cx="3284744" cy="2263189"/>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75878E-1767-4B3A-9FC4-BE250DD94EED}">
      <dsp:nvSpPr>
        <dsp:cNvPr id="0" name=""/>
        <dsp:cNvSpPr/>
      </dsp:nvSpPr>
      <dsp:spPr>
        <a:xfrm>
          <a:off x="3615427" y="2697943"/>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298704" rIns="298704" bIns="0" numCol="1" spcCol="1270" anchor="t" anchorCtr="0">
          <a:noAutofit/>
        </a:bodyPr>
        <a:lstStyle/>
        <a:p>
          <a:pPr lvl="0" algn="ctr" defTabSz="1866900" rtl="1">
            <a:lnSpc>
              <a:spcPct val="90000"/>
            </a:lnSpc>
            <a:spcBef>
              <a:spcPct val="0"/>
            </a:spcBef>
            <a:spcAft>
              <a:spcPct val="35000"/>
            </a:spcAft>
          </a:pPr>
          <a:r>
            <a:rPr lang="ar-SA" sz="4200" kern="1200" dirty="0" smtClean="0"/>
            <a:t>التسمم الكيميائي </a:t>
          </a:r>
          <a:endParaRPr lang="ar-SA" sz="4200" kern="1200" dirty="0"/>
        </a:p>
      </dsp:txBody>
      <dsp:txXfrm>
        <a:off x="3615427" y="2697943"/>
        <a:ext cx="3284744" cy="1218640"/>
      </dsp:txXfrm>
    </dsp:sp>
    <dsp:sp modelId="{4BEA5533-24AB-42CC-A387-27C4FB5F0399}">
      <dsp:nvSpPr>
        <dsp:cNvPr id="0" name=""/>
        <dsp:cNvSpPr/>
      </dsp:nvSpPr>
      <dsp:spPr>
        <a:xfrm>
          <a:off x="7228784" y="434754"/>
          <a:ext cx="3284744" cy="2263189"/>
        </a:xfrm>
        <a:prstGeom prst="round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7E7C7B-CD05-4D4D-95E4-0187E8D5D325}">
      <dsp:nvSpPr>
        <dsp:cNvPr id="0" name=""/>
        <dsp:cNvSpPr/>
      </dsp:nvSpPr>
      <dsp:spPr>
        <a:xfrm>
          <a:off x="7228784" y="2697943"/>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298704" rIns="298704" bIns="0" numCol="1" spcCol="1270" anchor="t" anchorCtr="0">
          <a:noAutofit/>
        </a:bodyPr>
        <a:lstStyle/>
        <a:p>
          <a:pPr lvl="0" algn="ctr" defTabSz="1866900" rtl="1">
            <a:lnSpc>
              <a:spcPct val="90000"/>
            </a:lnSpc>
            <a:spcBef>
              <a:spcPct val="0"/>
            </a:spcBef>
            <a:spcAft>
              <a:spcPct val="35000"/>
            </a:spcAft>
          </a:pPr>
          <a:r>
            <a:rPr lang="ar-SA" sz="4200" kern="1200" dirty="0" smtClean="0"/>
            <a:t>التسمم بالأدوية</a:t>
          </a:r>
          <a:endParaRPr lang="ar-SA" sz="4200" kern="1200" dirty="0"/>
        </a:p>
      </dsp:txBody>
      <dsp:txXfrm>
        <a:off x="7228784" y="2697943"/>
        <a:ext cx="3284744" cy="1218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E3878-2FA7-487B-9D22-545B409CD0BE}">
      <dsp:nvSpPr>
        <dsp:cNvPr id="0" name=""/>
        <dsp:cNvSpPr/>
      </dsp:nvSpPr>
      <dsp:spPr>
        <a:xfrm>
          <a:off x="3858675" y="2218952"/>
          <a:ext cx="2237324" cy="1071023"/>
        </a:xfrm>
        <a:custGeom>
          <a:avLst/>
          <a:gdLst/>
          <a:ahLst/>
          <a:cxnLst/>
          <a:rect l="0" t="0" r="0" b="0"/>
          <a:pathLst>
            <a:path>
              <a:moveTo>
                <a:pt x="2237324" y="0"/>
              </a:moveTo>
              <a:lnTo>
                <a:pt x="0" y="107102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809E061F-54F6-42C9-9A8D-F3E08A8EB53D}">
      <dsp:nvSpPr>
        <dsp:cNvPr id="0" name=""/>
        <dsp:cNvSpPr/>
      </dsp:nvSpPr>
      <dsp:spPr>
        <a:xfrm>
          <a:off x="6096000" y="2218952"/>
          <a:ext cx="4774424" cy="2420094"/>
        </a:xfrm>
        <a:custGeom>
          <a:avLst/>
          <a:gdLst/>
          <a:ahLst/>
          <a:cxnLst/>
          <a:rect l="0" t="0" r="0" b="0"/>
          <a:pathLst>
            <a:path>
              <a:moveTo>
                <a:pt x="0" y="0"/>
              </a:moveTo>
              <a:lnTo>
                <a:pt x="0" y="2143887"/>
              </a:lnTo>
              <a:lnTo>
                <a:pt x="4774424" y="2143887"/>
              </a:lnTo>
              <a:lnTo>
                <a:pt x="4774424" y="24200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E5CF8C-77FC-4A17-9D64-5078F506B211}">
      <dsp:nvSpPr>
        <dsp:cNvPr id="0" name=""/>
        <dsp:cNvSpPr/>
      </dsp:nvSpPr>
      <dsp:spPr>
        <a:xfrm>
          <a:off x="6096000" y="2218952"/>
          <a:ext cx="1591474" cy="2420094"/>
        </a:xfrm>
        <a:custGeom>
          <a:avLst/>
          <a:gdLst/>
          <a:ahLst/>
          <a:cxnLst/>
          <a:rect l="0" t="0" r="0" b="0"/>
          <a:pathLst>
            <a:path>
              <a:moveTo>
                <a:pt x="0" y="0"/>
              </a:moveTo>
              <a:lnTo>
                <a:pt x="0" y="2143887"/>
              </a:lnTo>
              <a:lnTo>
                <a:pt x="1591474" y="2143887"/>
              </a:lnTo>
              <a:lnTo>
                <a:pt x="1591474" y="24200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8770E1-E3B1-456B-84FD-2111A5C77341}">
      <dsp:nvSpPr>
        <dsp:cNvPr id="0" name=""/>
        <dsp:cNvSpPr/>
      </dsp:nvSpPr>
      <dsp:spPr>
        <a:xfrm>
          <a:off x="4504525" y="2218952"/>
          <a:ext cx="1591474" cy="2420094"/>
        </a:xfrm>
        <a:custGeom>
          <a:avLst/>
          <a:gdLst/>
          <a:ahLst/>
          <a:cxnLst/>
          <a:rect l="0" t="0" r="0" b="0"/>
          <a:pathLst>
            <a:path>
              <a:moveTo>
                <a:pt x="1591474" y="0"/>
              </a:moveTo>
              <a:lnTo>
                <a:pt x="1591474" y="2143887"/>
              </a:lnTo>
              <a:lnTo>
                <a:pt x="0" y="2143887"/>
              </a:lnTo>
              <a:lnTo>
                <a:pt x="0" y="24200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DE0592-B129-40B0-9012-16C6CA498AF4}">
      <dsp:nvSpPr>
        <dsp:cNvPr id="0" name=""/>
        <dsp:cNvSpPr/>
      </dsp:nvSpPr>
      <dsp:spPr>
        <a:xfrm>
          <a:off x="1321575" y="2218952"/>
          <a:ext cx="4774424" cy="2420094"/>
        </a:xfrm>
        <a:custGeom>
          <a:avLst/>
          <a:gdLst/>
          <a:ahLst/>
          <a:cxnLst/>
          <a:rect l="0" t="0" r="0" b="0"/>
          <a:pathLst>
            <a:path>
              <a:moveTo>
                <a:pt x="4774424" y="0"/>
              </a:moveTo>
              <a:lnTo>
                <a:pt x="4774424" y="2143887"/>
              </a:lnTo>
              <a:lnTo>
                <a:pt x="0" y="2143887"/>
              </a:lnTo>
              <a:lnTo>
                <a:pt x="0" y="24200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CF6B44-FC5D-4EC7-AD38-0ACECE3A526A}">
      <dsp:nvSpPr>
        <dsp:cNvPr id="0" name=""/>
        <dsp:cNvSpPr/>
      </dsp:nvSpPr>
      <dsp:spPr>
        <a:xfrm>
          <a:off x="3464095" y="903684"/>
          <a:ext cx="5263809" cy="1315268"/>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rtl="1">
            <a:lnSpc>
              <a:spcPct val="90000"/>
            </a:lnSpc>
            <a:spcBef>
              <a:spcPct val="0"/>
            </a:spcBef>
            <a:spcAft>
              <a:spcPct val="35000"/>
            </a:spcAft>
          </a:pPr>
          <a:r>
            <a:rPr lang="ar-SA" sz="5400" kern="1200" dirty="0" smtClean="0"/>
            <a:t>أسباب التسمم الدوائي:</a:t>
          </a:r>
          <a:endParaRPr lang="ar-SA" sz="5400" kern="1200" dirty="0"/>
        </a:p>
      </dsp:txBody>
      <dsp:txXfrm>
        <a:off x="3464095" y="903684"/>
        <a:ext cx="5263809" cy="1315268"/>
      </dsp:txXfrm>
    </dsp:sp>
    <dsp:sp modelId="{EBFC2511-9601-4F31-A92B-0037DFE9FE3A}">
      <dsp:nvSpPr>
        <dsp:cNvPr id="0" name=""/>
        <dsp:cNvSpPr/>
      </dsp:nvSpPr>
      <dsp:spPr>
        <a:xfrm>
          <a:off x="6306" y="4639047"/>
          <a:ext cx="2630537" cy="131526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SA" sz="3200" kern="1200" dirty="0" smtClean="0"/>
            <a:t>التخزين غير السليم للأدوية.</a:t>
          </a:r>
          <a:endParaRPr lang="ar-SA" sz="3200" kern="1200" dirty="0"/>
        </a:p>
      </dsp:txBody>
      <dsp:txXfrm>
        <a:off x="6306" y="4639047"/>
        <a:ext cx="2630537" cy="1315268"/>
      </dsp:txXfrm>
    </dsp:sp>
    <dsp:sp modelId="{F63B05B2-9423-4C56-81A7-C77BE568818D}">
      <dsp:nvSpPr>
        <dsp:cNvPr id="0" name=""/>
        <dsp:cNvSpPr/>
      </dsp:nvSpPr>
      <dsp:spPr>
        <a:xfrm>
          <a:off x="3189256" y="4639047"/>
          <a:ext cx="2630537" cy="131526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SA" sz="3200" kern="1200" dirty="0" smtClean="0"/>
            <a:t>تناول جرعات زائدة من الأدوية.</a:t>
          </a:r>
          <a:endParaRPr lang="ar-SA" sz="3200" kern="1200" dirty="0"/>
        </a:p>
      </dsp:txBody>
      <dsp:txXfrm>
        <a:off x="3189256" y="4639047"/>
        <a:ext cx="2630537" cy="1315268"/>
      </dsp:txXfrm>
    </dsp:sp>
    <dsp:sp modelId="{15199C28-8338-4743-B802-5A0DC726F5AE}">
      <dsp:nvSpPr>
        <dsp:cNvPr id="0" name=""/>
        <dsp:cNvSpPr/>
      </dsp:nvSpPr>
      <dsp:spPr>
        <a:xfrm>
          <a:off x="6372206" y="4639047"/>
          <a:ext cx="2630537" cy="131526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SA" sz="3200" kern="1200" dirty="0" smtClean="0"/>
            <a:t>تناول أكثر من دواء في وقت واحد بشكل خاطئ.</a:t>
          </a:r>
          <a:endParaRPr lang="ar-SA" sz="3200" kern="1200" dirty="0"/>
        </a:p>
      </dsp:txBody>
      <dsp:txXfrm>
        <a:off x="6372206" y="4639047"/>
        <a:ext cx="2630537" cy="1315268"/>
      </dsp:txXfrm>
    </dsp:sp>
    <dsp:sp modelId="{301C78F0-6969-4A8B-81B5-64CF5FC0F901}">
      <dsp:nvSpPr>
        <dsp:cNvPr id="0" name=""/>
        <dsp:cNvSpPr/>
      </dsp:nvSpPr>
      <dsp:spPr>
        <a:xfrm>
          <a:off x="9555156" y="4639047"/>
          <a:ext cx="2630537" cy="131526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SA" sz="3200" kern="1200" dirty="0" smtClean="0"/>
            <a:t>تناول الأدوية دون استشارة الطبيب.</a:t>
          </a:r>
          <a:endParaRPr lang="ar-SA" sz="3200" kern="1200" dirty="0"/>
        </a:p>
      </dsp:txBody>
      <dsp:txXfrm>
        <a:off x="9555156" y="4639047"/>
        <a:ext cx="2630537" cy="1315268"/>
      </dsp:txXfrm>
    </dsp:sp>
    <dsp:sp modelId="{3414503D-F233-42C7-9E9B-F203F4796873}">
      <dsp:nvSpPr>
        <dsp:cNvPr id="0" name=""/>
        <dsp:cNvSpPr/>
      </dsp:nvSpPr>
      <dsp:spPr>
        <a:xfrm>
          <a:off x="3858675" y="2693751"/>
          <a:ext cx="4476279" cy="1192448"/>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ar-SA" sz="4000" kern="1200" dirty="0" smtClean="0"/>
            <a:t>هناك عدة أسباب تؤدي إلى التسمم الدوائي منها:</a:t>
          </a:r>
          <a:endParaRPr lang="ar-SA" sz="4000" kern="1200" dirty="0"/>
        </a:p>
      </dsp:txBody>
      <dsp:txXfrm>
        <a:off x="3858675" y="2693751"/>
        <a:ext cx="4476279" cy="11924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D5FFA-6058-4783-81A1-2EAAF70ED239}">
      <dsp:nvSpPr>
        <dsp:cNvPr id="0" name=""/>
        <dsp:cNvSpPr/>
      </dsp:nvSpPr>
      <dsp:spPr>
        <a:xfrm>
          <a:off x="6095999" y="3417199"/>
          <a:ext cx="3336019" cy="590778"/>
        </a:xfrm>
        <a:custGeom>
          <a:avLst/>
          <a:gdLst/>
          <a:ahLst/>
          <a:cxnLst/>
          <a:rect l="0" t="0" r="0" b="0"/>
          <a:pathLst>
            <a:path>
              <a:moveTo>
                <a:pt x="0" y="0"/>
              </a:moveTo>
              <a:lnTo>
                <a:pt x="0" y="11800"/>
              </a:lnTo>
              <a:lnTo>
                <a:pt x="3336019" y="11800"/>
              </a:lnTo>
              <a:lnTo>
                <a:pt x="3336019" y="5907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C5EDE6-36EA-44D0-BC71-87CB7A706B65}">
      <dsp:nvSpPr>
        <dsp:cNvPr id="0" name=""/>
        <dsp:cNvSpPr/>
      </dsp:nvSpPr>
      <dsp:spPr>
        <a:xfrm>
          <a:off x="2759980" y="3417199"/>
          <a:ext cx="3336019" cy="590778"/>
        </a:xfrm>
        <a:custGeom>
          <a:avLst/>
          <a:gdLst/>
          <a:ahLst/>
          <a:cxnLst/>
          <a:rect l="0" t="0" r="0" b="0"/>
          <a:pathLst>
            <a:path>
              <a:moveTo>
                <a:pt x="3336019" y="0"/>
              </a:moveTo>
              <a:lnTo>
                <a:pt x="3336019" y="11800"/>
              </a:lnTo>
              <a:lnTo>
                <a:pt x="0" y="11800"/>
              </a:lnTo>
              <a:lnTo>
                <a:pt x="0" y="5907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6D8639-5429-48CF-B608-247E027C55E2}">
      <dsp:nvSpPr>
        <dsp:cNvPr id="0" name=""/>
        <dsp:cNvSpPr/>
      </dsp:nvSpPr>
      <dsp:spPr>
        <a:xfrm>
          <a:off x="1436573" y="660158"/>
          <a:ext cx="9318853" cy="275704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1">
            <a:lnSpc>
              <a:spcPct val="90000"/>
            </a:lnSpc>
            <a:spcBef>
              <a:spcPct val="0"/>
            </a:spcBef>
            <a:spcAft>
              <a:spcPct val="35000"/>
            </a:spcAft>
          </a:pPr>
          <a:r>
            <a:rPr lang="ar-SA" sz="6500" kern="1200" dirty="0" smtClean="0">
              <a:solidFill>
                <a:schemeClr val="tx1"/>
              </a:solidFill>
            </a:rPr>
            <a:t>أنواع التسمم الدوائي</a:t>
          </a:r>
          <a:endParaRPr lang="ar-SA" sz="6500" kern="1200" dirty="0">
            <a:solidFill>
              <a:schemeClr val="tx1"/>
            </a:solidFill>
          </a:endParaRPr>
        </a:p>
      </dsp:txBody>
      <dsp:txXfrm>
        <a:off x="1436573" y="660158"/>
        <a:ext cx="9318853" cy="2757041"/>
      </dsp:txXfrm>
    </dsp:sp>
    <dsp:sp modelId="{763B909D-8F6F-4F37-AF9B-8B0FBCA9E43A}">
      <dsp:nvSpPr>
        <dsp:cNvPr id="0" name=""/>
        <dsp:cNvSpPr/>
      </dsp:nvSpPr>
      <dsp:spPr>
        <a:xfrm>
          <a:off x="2939" y="4007978"/>
          <a:ext cx="5514082" cy="2757041"/>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rtl="1">
            <a:lnSpc>
              <a:spcPct val="90000"/>
            </a:lnSpc>
            <a:spcBef>
              <a:spcPct val="0"/>
            </a:spcBef>
            <a:spcAft>
              <a:spcPct val="35000"/>
            </a:spcAft>
          </a:pPr>
          <a:r>
            <a:rPr lang="ar-SA" sz="5400" kern="1200" dirty="0" smtClean="0"/>
            <a:t>تسمم مزمن:</a:t>
          </a:r>
        </a:p>
        <a:p>
          <a:pPr lvl="0" algn="ctr" defTabSz="2400300" rtl="1">
            <a:lnSpc>
              <a:spcPct val="90000"/>
            </a:lnSpc>
            <a:spcBef>
              <a:spcPct val="0"/>
            </a:spcBef>
            <a:spcAft>
              <a:spcPct val="35000"/>
            </a:spcAft>
          </a:pPr>
          <a:r>
            <a:rPr lang="ar-SA" sz="4000" kern="1200" dirty="0" smtClean="0"/>
            <a:t>وينتج عن تناول الدواء مدة طويلة مما يسبب تراكم الأدوية وارتفاع مستوى السموم في جسم المريض.</a:t>
          </a:r>
          <a:endParaRPr lang="ar-SA" sz="4000" kern="1200" dirty="0"/>
        </a:p>
      </dsp:txBody>
      <dsp:txXfrm>
        <a:off x="2939" y="4007978"/>
        <a:ext cx="5514082" cy="2757041"/>
      </dsp:txXfrm>
    </dsp:sp>
    <dsp:sp modelId="{6F85B4BF-96BC-4399-AF24-0766C75A39F1}">
      <dsp:nvSpPr>
        <dsp:cNvPr id="0" name=""/>
        <dsp:cNvSpPr/>
      </dsp:nvSpPr>
      <dsp:spPr>
        <a:xfrm>
          <a:off x="6674978" y="4007978"/>
          <a:ext cx="5514082" cy="2757041"/>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rtl="1">
            <a:lnSpc>
              <a:spcPct val="90000"/>
            </a:lnSpc>
            <a:spcBef>
              <a:spcPct val="0"/>
            </a:spcBef>
            <a:spcAft>
              <a:spcPct val="35000"/>
            </a:spcAft>
          </a:pPr>
          <a:r>
            <a:rPr lang="ar-SA" sz="4400" kern="1200" dirty="0" smtClean="0"/>
            <a:t> </a:t>
          </a:r>
          <a:r>
            <a:rPr lang="ar-SA" sz="5400" kern="1200" dirty="0" smtClean="0"/>
            <a:t>تسمم حاد:</a:t>
          </a:r>
        </a:p>
        <a:p>
          <a:pPr lvl="0" algn="ctr" defTabSz="1955800" rtl="1">
            <a:lnSpc>
              <a:spcPct val="90000"/>
            </a:lnSpc>
            <a:spcBef>
              <a:spcPct val="0"/>
            </a:spcBef>
            <a:spcAft>
              <a:spcPct val="35000"/>
            </a:spcAft>
          </a:pPr>
          <a:r>
            <a:rPr lang="ar-SA" sz="4000" kern="1200" dirty="0" smtClean="0"/>
            <a:t>وينتج عن تناول المريض لجرعات زائدة من الدواء</a:t>
          </a:r>
          <a:r>
            <a:rPr lang="ar-SA" sz="5300" kern="1200" dirty="0" smtClean="0"/>
            <a:t>.</a:t>
          </a:r>
          <a:endParaRPr lang="ar-SA" sz="5300" kern="1200" dirty="0"/>
        </a:p>
      </dsp:txBody>
      <dsp:txXfrm>
        <a:off x="6674978" y="4007978"/>
        <a:ext cx="5514082" cy="27570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36062-A97C-47F1-AD98-17DAD393CDFA}">
      <dsp:nvSpPr>
        <dsp:cNvPr id="0" name=""/>
        <dsp:cNvSpPr/>
      </dsp:nvSpPr>
      <dsp:spPr>
        <a:xfrm>
          <a:off x="4245430" y="1771919"/>
          <a:ext cx="3701138" cy="3388973"/>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rtl="1">
            <a:lnSpc>
              <a:spcPct val="90000"/>
            </a:lnSpc>
            <a:spcBef>
              <a:spcPct val="0"/>
            </a:spcBef>
            <a:spcAft>
              <a:spcPct val="35000"/>
            </a:spcAft>
          </a:pPr>
          <a:r>
            <a:rPr lang="ar-SA" sz="6000" kern="1200" dirty="0" smtClean="0"/>
            <a:t>أقسام مسكنات الألم</a:t>
          </a:r>
          <a:endParaRPr lang="ar-SA" sz="6000" kern="1200" dirty="0"/>
        </a:p>
      </dsp:txBody>
      <dsp:txXfrm>
        <a:off x="4787449" y="2268223"/>
        <a:ext cx="2617100" cy="2396365"/>
      </dsp:txXfrm>
    </dsp:sp>
    <dsp:sp modelId="{EDAFCC49-902F-4B87-BE31-566B5B36C64C}">
      <dsp:nvSpPr>
        <dsp:cNvPr id="0" name=""/>
        <dsp:cNvSpPr/>
      </dsp:nvSpPr>
      <dsp:spPr>
        <a:xfrm rot="21590010">
          <a:off x="8127165" y="3153226"/>
          <a:ext cx="435099"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ar-SA" sz="2700" kern="1200"/>
        </a:p>
      </dsp:txBody>
      <dsp:txXfrm>
        <a:off x="8127165" y="3276074"/>
        <a:ext cx="304569" cy="367974"/>
      </dsp:txXfrm>
    </dsp:sp>
    <dsp:sp modelId="{3F6D0D74-DCD2-4989-A249-66E4E7815F61}">
      <dsp:nvSpPr>
        <dsp:cNvPr id="0" name=""/>
        <dsp:cNvSpPr/>
      </dsp:nvSpPr>
      <dsp:spPr>
        <a:xfrm>
          <a:off x="8767492" y="1954535"/>
          <a:ext cx="3043366" cy="2999371"/>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SA" sz="3200" kern="1200" dirty="0" smtClean="0"/>
            <a:t>المسكنات </a:t>
          </a:r>
          <a:r>
            <a:rPr lang="ar-SA" sz="3200" kern="1200" dirty="0" err="1" smtClean="0"/>
            <a:t>اللاوصفية</a:t>
          </a:r>
          <a:r>
            <a:rPr lang="ar-SA" sz="3200" kern="1200" dirty="0" smtClean="0"/>
            <a:t>:</a:t>
          </a:r>
        </a:p>
        <a:p>
          <a:pPr lvl="0" algn="ctr" defTabSz="1422400" rtl="1">
            <a:lnSpc>
              <a:spcPct val="90000"/>
            </a:lnSpc>
            <a:spcBef>
              <a:spcPct val="0"/>
            </a:spcBef>
            <a:spcAft>
              <a:spcPct val="35000"/>
            </a:spcAft>
          </a:pPr>
          <a:r>
            <a:rPr lang="ar-SA" sz="2000" kern="1200" dirty="0" smtClean="0">
              <a:solidFill>
                <a:schemeClr val="tx1"/>
              </a:solidFill>
            </a:rPr>
            <a:t>هي مسكنات يمكن شراؤها من الصيدلية بدون وصفة طبية.</a:t>
          </a:r>
          <a:endParaRPr lang="ar-SA" sz="2000" kern="1200" dirty="0">
            <a:solidFill>
              <a:schemeClr val="tx1"/>
            </a:solidFill>
          </a:endParaRPr>
        </a:p>
      </dsp:txBody>
      <dsp:txXfrm>
        <a:off x="9213183" y="2393783"/>
        <a:ext cx="2151984" cy="2120875"/>
      </dsp:txXfrm>
    </dsp:sp>
    <dsp:sp modelId="{C0B43E49-7EEB-47E6-80E1-D0817BDB54BE}">
      <dsp:nvSpPr>
        <dsp:cNvPr id="0" name=""/>
        <dsp:cNvSpPr/>
      </dsp:nvSpPr>
      <dsp:spPr>
        <a:xfrm rot="10813122">
          <a:off x="3492112" y="3150837"/>
          <a:ext cx="532358"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ar-SA" sz="2700" kern="1200"/>
        </a:p>
      </dsp:txBody>
      <dsp:txXfrm rot="10800000">
        <a:off x="3651818" y="3273800"/>
        <a:ext cx="372651" cy="367974"/>
      </dsp:txXfrm>
    </dsp:sp>
    <dsp:sp modelId="{8982D714-37E9-4E63-9916-E2B3D3B91C75}">
      <dsp:nvSpPr>
        <dsp:cNvPr id="0" name=""/>
        <dsp:cNvSpPr/>
      </dsp:nvSpPr>
      <dsp:spPr>
        <a:xfrm>
          <a:off x="468126" y="2025343"/>
          <a:ext cx="2772886" cy="2849746"/>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SA" sz="3200" kern="1200" dirty="0" smtClean="0"/>
            <a:t>المسكنات الوصفية:</a:t>
          </a:r>
        </a:p>
        <a:p>
          <a:pPr lvl="0" algn="ctr" defTabSz="1422400" rtl="1">
            <a:lnSpc>
              <a:spcPct val="90000"/>
            </a:lnSpc>
            <a:spcBef>
              <a:spcPct val="0"/>
            </a:spcBef>
            <a:spcAft>
              <a:spcPct val="35000"/>
            </a:spcAft>
          </a:pPr>
          <a:r>
            <a:rPr lang="ar-SA" sz="2300" kern="1200" dirty="0" smtClean="0">
              <a:solidFill>
                <a:schemeClr val="tx1"/>
              </a:solidFill>
            </a:rPr>
            <a:t>هي مسكنات لا تصرف إلا بوصفة طبية من الطبيب بعد مراجعة حالتك الطبية. </a:t>
          </a:r>
          <a:endParaRPr lang="ar-SA" sz="2300" kern="1200" dirty="0">
            <a:solidFill>
              <a:schemeClr val="tx1"/>
            </a:solidFill>
          </a:endParaRPr>
        </a:p>
      </dsp:txBody>
      <dsp:txXfrm>
        <a:off x="874206" y="2442679"/>
        <a:ext cx="1960726" cy="20150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F6048-4066-4060-BCC9-8B862F184D5A}">
      <dsp:nvSpPr>
        <dsp:cNvPr id="0" name=""/>
        <dsp:cNvSpPr/>
      </dsp:nvSpPr>
      <dsp:spPr>
        <a:xfrm>
          <a:off x="1359" y="428334"/>
          <a:ext cx="5301603" cy="3494668"/>
        </a:xfrm>
        <a:prstGeom prst="rect">
          <a:avLst/>
        </a:prstGeom>
        <a:solidFill>
          <a:srgbClr val="22B4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rtl="1">
            <a:lnSpc>
              <a:spcPct val="90000"/>
            </a:lnSpc>
            <a:spcBef>
              <a:spcPct val="0"/>
            </a:spcBef>
            <a:spcAft>
              <a:spcPct val="35000"/>
            </a:spcAft>
          </a:pPr>
          <a:r>
            <a:rPr lang="ar-SA" sz="6000" kern="1200" dirty="0" smtClean="0"/>
            <a:t>ثانيًا:</a:t>
          </a:r>
        </a:p>
        <a:p>
          <a:pPr lvl="0" algn="ctr" defTabSz="2667000" rtl="1">
            <a:lnSpc>
              <a:spcPct val="90000"/>
            </a:lnSpc>
            <a:spcBef>
              <a:spcPct val="0"/>
            </a:spcBef>
            <a:spcAft>
              <a:spcPct val="35000"/>
            </a:spcAft>
          </a:pPr>
          <a:r>
            <a:rPr lang="ar-SA" sz="2900" kern="1200" dirty="0" smtClean="0"/>
            <a:t>أثناء انتظار الإسعاف، افحص المصاب إن كان واعيًا، وانقله إلى مكان مريح، وراقب نبضه وتنفسه وحرارته، وفي حال توقف المصاب عن التنفس فبادر بعمل الإنعاش الرئوي حتى وصول الإسعاف.</a:t>
          </a:r>
          <a:endParaRPr lang="ar-SA" sz="2900" kern="1200" dirty="0"/>
        </a:p>
      </dsp:txBody>
      <dsp:txXfrm>
        <a:off x="1359" y="428334"/>
        <a:ext cx="5301603" cy="3494668"/>
      </dsp:txXfrm>
    </dsp:sp>
    <dsp:sp modelId="{52E76EEF-5A82-4649-A08F-BE6B6BA2C45A}">
      <dsp:nvSpPr>
        <dsp:cNvPr id="0" name=""/>
        <dsp:cNvSpPr/>
      </dsp:nvSpPr>
      <dsp:spPr>
        <a:xfrm>
          <a:off x="5833123" y="440183"/>
          <a:ext cx="5301603" cy="3470970"/>
        </a:xfrm>
        <a:prstGeom prst="rect">
          <a:avLst/>
        </a:prstGeom>
        <a:solidFill>
          <a:srgbClr val="22B4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rtl="1">
            <a:lnSpc>
              <a:spcPct val="90000"/>
            </a:lnSpc>
            <a:spcBef>
              <a:spcPct val="0"/>
            </a:spcBef>
            <a:spcAft>
              <a:spcPct val="35000"/>
            </a:spcAft>
          </a:pPr>
          <a:r>
            <a:rPr lang="ar-SA" sz="6000" kern="1200" dirty="0" smtClean="0"/>
            <a:t>أولًا:</a:t>
          </a:r>
        </a:p>
        <a:p>
          <a:pPr lvl="0" algn="ctr" defTabSz="2667000" rtl="1">
            <a:lnSpc>
              <a:spcPct val="90000"/>
            </a:lnSpc>
            <a:spcBef>
              <a:spcPct val="0"/>
            </a:spcBef>
            <a:spcAft>
              <a:spcPct val="35000"/>
            </a:spcAft>
          </a:pPr>
          <a:r>
            <a:rPr lang="ar-SA" sz="4700" kern="1200" dirty="0" smtClean="0"/>
            <a:t>قبل كل شيء يجب الاتصال بالإسعاف فورًا.</a:t>
          </a:r>
          <a:endParaRPr lang="ar-SA" sz="4700" kern="1200" dirty="0"/>
        </a:p>
      </dsp:txBody>
      <dsp:txXfrm>
        <a:off x="5833123" y="440183"/>
        <a:ext cx="5301603" cy="34709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5D531-D393-4D20-8E7F-7ACDE0BB8653}">
      <dsp:nvSpPr>
        <dsp:cNvPr id="0" name=""/>
        <dsp:cNvSpPr/>
      </dsp:nvSpPr>
      <dsp:spPr>
        <a:xfrm>
          <a:off x="6096000" y="1647881"/>
          <a:ext cx="5519514" cy="239483"/>
        </a:xfrm>
        <a:custGeom>
          <a:avLst/>
          <a:gdLst/>
          <a:ahLst/>
          <a:cxnLst/>
          <a:rect l="0" t="0" r="0" b="0"/>
          <a:pathLst>
            <a:path>
              <a:moveTo>
                <a:pt x="0" y="0"/>
              </a:moveTo>
              <a:lnTo>
                <a:pt x="0" y="119741"/>
              </a:lnTo>
              <a:lnTo>
                <a:pt x="5519514" y="119741"/>
              </a:lnTo>
              <a:lnTo>
                <a:pt x="5519514" y="2394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DCC48C-25C9-4160-B723-FF8EA8C441BA}">
      <dsp:nvSpPr>
        <dsp:cNvPr id="0" name=""/>
        <dsp:cNvSpPr/>
      </dsp:nvSpPr>
      <dsp:spPr>
        <a:xfrm>
          <a:off x="6096000" y="1647881"/>
          <a:ext cx="4139635" cy="239483"/>
        </a:xfrm>
        <a:custGeom>
          <a:avLst/>
          <a:gdLst/>
          <a:ahLst/>
          <a:cxnLst/>
          <a:rect l="0" t="0" r="0" b="0"/>
          <a:pathLst>
            <a:path>
              <a:moveTo>
                <a:pt x="0" y="0"/>
              </a:moveTo>
              <a:lnTo>
                <a:pt x="0" y="119741"/>
              </a:lnTo>
              <a:lnTo>
                <a:pt x="4139635" y="119741"/>
              </a:lnTo>
              <a:lnTo>
                <a:pt x="4139635" y="2394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B57BA9-1325-41EB-AA76-8B9A1CA1AA92}">
      <dsp:nvSpPr>
        <dsp:cNvPr id="0" name=""/>
        <dsp:cNvSpPr/>
      </dsp:nvSpPr>
      <dsp:spPr>
        <a:xfrm>
          <a:off x="6096000" y="1647881"/>
          <a:ext cx="2759757" cy="239483"/>
        </a:xfrm>
        <a:custGeom>
          <a:avLst/>
          <a:gdLst/>
          <a:ahLst/>
          <a:cxnLst/>
          <a:rect l="0" t="0" r="0" b="0"/>
          <a:pathLst>
            <a:path>
              <a:moveTo>
                <a:pt x="0" y="0"/>
              </a:moveTo>
              <a:lnTo>
                <a:pt x="0" y="119741"/>
              </a:lnTo>
              <a:lnTo>
                <a:pt x="2759757" y="119741"/>
              </a:lnTo>
              <a:lnTo>
                <a:pt x="2759757" y="2394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19C676-EA65-4BDA-93EA-2998C14FB9AD}">
      <dsp:nvSpPr>
        <dsp:cNvPr id="0" name=""/>
        <dsp:cNvSpPr/>
      </dsp:nvSpPr>
      <dsp:spPr>
        <a:xfrm>
          <a:off x="6096000" y="1647881"/>
          <a:ext cx="1379878" cy="239483"/>
        </a:xfrm>
        <a:custGeom>
          <a:avLst/>
          <a:gdLst/>
          <a:ahLst/>
          <a:cxnLst/>
          <a:rect l="0" t="0" r="0" b="0"/>
          <a:pathLst>
            <a:path>
              <a:moveTo>
                <a:pt x="0" y="0"/>
              </a:moveTo>
              <a:lnTo>
                <a:pt x="0" y="119741"/>
              </a:lnTo>
              <a:lnTo>
                <a:pt x="1379878" y="119741"/>
              </a:lnTo>
              <a:lnTo>
                <a:pt x="1379878" y="2394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3D86E8-119F-4D44-8541-AC8DD785FEED}">
      <dsp:nvSpPr>
        <dsp:cNvPr id="0" name=""/>
        <dsp:cNvSpPr/>
      </dsp:nvSpPr>
      <dsp:spPr>
        <a:xfrm>
          <a:off x="6050279" y="1647881"/>
          <a:ext cx="91440" cy="239483"/>
        </a:xfrm>
        <a:custGeom>
          <a:avLst/>
          <a:gdLst/>
          <a:ahLst/>
          <a:cxnLst/>
          <a:rect l="0" t="0" r="0" b="0"/>
          <a:pathLst>
            <a:path>
              <a:moveTo>
                <a:pt x="45720" y="0"/>
              </a:moveTo>
              <a:lnTo>
                <a:pt x="45720" y="2394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6248A7-EDDB-4A75-9B83-CBB2E9F457A8}">
      <dsp:nvSpPr>
        <dsp:cNvPr id="0" name=""/>
        <dsp:cNvSpPr/>
      </dsp:nvSpPr>
      <dsp:spPr>
        <a:xfrm>
          <a:off x="4716121" y="1647881"/>
          <a:ext cx="1379878" cy="239483"/>
        </a:xfrm>
        <a:custGeom>
          <a:avLst/>
          <a:gdLst/>
          <a:ahLst/>
          <a:cxnLst/>
          <a:rect l="0" t="0" r="0" b="0"/>
          <a:pathLst>
            <a:path>
              <a:moveTo>
                <a:pt x="1379878" y="0"/>
              </a:moveTo>
              <a:lnTo>
                <a:pt x="1379878" y="119741"/>
              </a:lnTo>
              <a:lnTo>
                <a:pt x="0" y="119741"/>
              </a:lnTo>
              <a:lnTo>
                <a:pt x="0" y="2394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2E24EE-74F2-4571-AF8A-DBBE841F9733}">
      <dsp:nvSpPr>
        <dsp:cNvPr id="0" name=""/>
        <dsp:cNvSpPr/>
      </dsp:nvSpPr>
      <dsp:spPr>
        <a:xfrm>
          <a:off x="3336242" y="1647881"/>
          <a:ext cx="2759757" cy="239483"/>
        </a:xfrm>
        <a:custGeom>
          <a:avLst/>
          <a:gdLst/>
          <a:ahLst/>
          <a:cxnLst/>
          <a:rect l="0" t="0" r="0" b="0"/>
          <a:pathLst>
            <a:path>
              <a:moveTo>
                <a:pt x="2759757" y="0"/>
              </a:moveTo>
              <a:lnTo>
                <a:pt x="2759757" y="119741"/>
              </a:lnTo>
              <a:lnTo>
                <a:pt x="0" y="119741"/>
              </a:lnTo>
              <a:lnTo>
                <a:pt x="0" y="2394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B070DE-9820-4F62-BEFF-C3928247C38A}">
      <dsp:nvSpPr>
        <dsp:cNvPr id="0" name=""/>
        <dsp:cNvSpPr/>
      </dsp:nvSpPr>
      <dsp:spPr>
        <a:xfrm>
          <a:off x="1956364" y="1647881"/>
          <a:ext cx="4139635" cy="239483"/>
        </a:xfrm>
        <a:custGeom>
          <a:avLst/>
          <a:gdLst/>
          <a:ahLst/>
          <a:cxnLst/>
          <a:rect l="0" t="0" r="0" b="0"/>
          <a:pathLst>
            <a:path>
              <a:moveTo>
                <a:pt x="4139635" y="0"/>
              </a:moveTo>
              <a:lnTo>
                <a:pt x="4139635" y="119741"/>
              </a:lnTo>
              <a:lnTo>
                <a:pt x="0" y="119741"/>
              </a:lnTo>
              <a:lnTo>
                <a:pt x="0" y="2394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682D25-B4C0-4D38-AE39-423DB2A3D562}">
      <dsp:nvSpPr>
        <dsp:cNvPr id="0" name=""/>
        <dsp:cNvSpPr/>
      </dsp:nvSpPr>
      <dsp:spPr>
        <a:xfrm>
          <a:off x="576485" y="1647881"/>
          <a:ext cx="5519514" cy="239483"/>
        </a:xfrm>
        <a:custGeom>
          <a:avLst/>
          <a:gdLst/>
          <a:ahLst/>
          <a:cxnLst/>
          <a:rect l="0" t="0" r="0" b="0"/>
          <a:pathLst>
            <a:path>
              <a:moveTo>
                <a:pt x="5519514" y="0"/>
              </a:moveTo>
              <a:lnTo>
                <a:pt x="5519514" y="119741"/>
              </a:lnTo>
              <a:lnTo>
                <a:pt x="0" y="119741"/>
              </a:lnTo>
              <a:lnTo>
                <a:pt x="0" y="2394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F0939F-C48B-4218-B008-4223BF439CE3}">
      <dsp:nvSpPr>
        <dsp:cNvPr id="0" name=""/>
        <dsp:cNvSpPr/>
      </dsp:nvSpPr>
      <dsp:spPr>
        <a:xfrm>
          <a:off x="2601685" y="555171"/>
          <a:ext cx="6988628" cy="1092709"/>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SA" sz="3200" kern="1200" dirty="0" smtClean="0"/>
            <a:t>الإجراءات الوقائية لحماية الأطفال من التسمم الدوائي</a:t>
          </a:r>
          <a:endParaRPr lang="ar-SA" sz="3200" kern="1200" dirty="0"/>
        </a:p>
      </dsp:txBody>
      <dsp:txXfrm>
        <a:off x="2601685" y="555171"/>
        <a:ext cx="6988628" cy="1092709"/>
      </dsp:txXfrm>
    </dsp:sp>
    <dsp:sp modelId="{0CC89724-AA41-496B-9867-42A4B116522B}">
      <dsp:nvSpPr>
        <dsp:cNvPr id="0" name=""/>
        <dsp:cNvSpPr/>
      </dsp:nvSpPr>
      <dsp:spPr>
        <a:xfrm>
          <a:off x="6287" y="1887364"/>
          <a:ext cx="1140395" cy="4393693"/>
        </a:xfrm>
        <a:prstGeom prst="rect">
          <a:avLst/>
        </a:prstGeom>
        <a:solidFill>
          <a:srgbClr val="8BD5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ar-SA" sz="2300" kern="1200" dirty="0" smtClean="0"/>
            <a:t>9/ تأكد من تخلصك من الأدوية الإضافية أو الأدوية منتهية الصلاحية.</a:t>
          </a:r>
          <a:endParaRPr lang="ar-SA" sz="2300" kern="1200" dirty="0"/>
        </a:p>
      </dsp:txBody>
      <dsp:txXfrm>
        <a:off x="6287" y="1887364"/>
        <a:ext cx="1140395" cy="4393693"/>
      </dsp:txXfrm>
    </dsp:sp>
    <dsp:sp modelId="{B870D879-2D56-4AFF-BB0E-5246B5BA00C5}">
      <dsp:nvSpPr>
        <dsp:cNvPr id="0" name=""/>
        <dsp:cNvSpPr/>
      </dsp:nvSpPr>
      <dsp:spPr>
        <a:xfrm>
          <a:off x="1386166" y="1887364"/>
          <a:ext cx="1140395" cy="4415463"/>
        </a:xfrm>
        <a:prstGeom prst="rect">
          <a:avLst/>
        </a:prstGeom>
        <a:solidFill>
          <a:srgbClr val="8BD5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ar-SA" sz="2300" kern="1200" dirty="0" smtClean="0"/>
            <a:t>8/ لا تتناول الدواء أمام الأطفال تجنبًا لتقليدهم لك.</a:t>
          </a:r>
          <a:endParaRPr lang="ar-SA" sz="2300" kern="1200" dirty="0"/>
        </a:p>
      </dsp:txBody>
      <dsp:txXfrm>
        <a:off x="1386166" y="1887364"/>
        <a:ext cx="1140395" cy="4415463"/>
      </dsp:txXfrm>
    </dsp:sp>
    <dsp:sp modelId="{0137EE2C-C014-427A-8F6D-DC325B25796B}">
      <dsp:nvSpPr>
        <dsp:cNvPr id="0" name=""/>
        <dsp:cNvSpPr/>
      </dsp:nvSpPr>
      <dsp:spPr>
        <a:xfrm>
          <a:off x="2766045" y="1887364"/>
          <a:ext cx="1140395" cy="4415463"/>
        </a:xfrm>
        <a:prstGeom prst="rect">
          <a:avLst/>
        </a:prstGeom>
        <a:solidFill>
          <a:srgbClr val="8BD5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ar-SA" sz="2300" kern="1200" dirty="0" smtClean="0"/>
            <a:t>7/ التأكيد على الأطفال بعدم تناول أو شرب أي دواء إلا تحت إشراف شخص بالغ. </a:t>
          </a:r>
          <a:endParaRPr lang="ar-SA" sz="2300" kern="1200" dirty="0"/>
        </a:p>
      </dsp:txBody>
      <dsp:txXfrm>
        <a:off x="2766045" y="1887364"/>
        <a:ext cx="1140395" cy="4415463"/>
      </dsp:txXfrm>
    </dsp:sp>
    <dsp:sp modelId="{455BD8D4-F533-42A8-BBF4-BB64CEE15EF0}">
      <dsp:nvSpPr>
        <dsp:cNvPr id="0" name=""/>
        <dsp:cNvSpPr/>
      </dsp:nvSpPr>
      <dsp:spPr>
        <a:xfrm>
          <a:off x="4145923" y="1887364"/>
          <a:ext cx="1140395" cy="4407189"/>
        </a:xfrm>
        <a:prstGeom prst="rect">
          <a:avLst/>
        </a:prstGeom>
        <a:solidFill>
          <a:srgbClr val="8BD5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ar-SA" sz="2300" kern="1200" dirty="0" smtClean="0"/>
            <a:t>6/ احرص على عدم تسمية الدواء الذي يعطي للأطفال بالحلوى أو المسميات التي ترغبهم في تناول الدواء.</a:t>
          </a:r>
          <a:endParaRPr lang="ar-SA" sz="2300" kern="1200" dirty="0"/>
        </a:p>
      </dsp:txBody>
      <dsp:txXfrm>
        <a:off x="4145923" y="1887364"/>
        <a:ext cx="1140395" cy="4407189"/>
      </dsp:txXfrm>
    </dsp:sp>
    <dsp:sp modelId="{08D584C7-B0D4-406C-B04C-F423DDEC2D70}">
      <dsp:nvSpPr>
        <dsp:cNvPr id="0" name=""/>
        <dsp:cNvSpPr/>
      </dsp:nvSpPr>
      <dsp:spPr>
        <a:xfrm>
          <a:off x="5525802" y="1887364"/>
          <a:ext cx="1140395" cy="4393693"/>
        </a:xfrm>
        <a:prstGeom prst="rect">
          <a:avLst/>
        </a:prstGeom>
        <a:solidFill>
          <a:srgbClr val="8BD5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ar-SA" sz="2300" kern="1200" dirty="0" smtClean="0"/>
            <a:t>5/ استخدم الأدوية التي تتميز بوجود أغطية السلامة، وتأكد من أحكام غلقها جيدًا بعد كل استخدام.</a:t>
          </a:r>
          <a:endParaRPr lang="ar-SA" sz="2300" kern="1200" dirty="0"/>
        </a:p>
      </dsp:txBody>
      <dsp:txXfrm>
        <a:off x="5525802" y="1887364"/>
        <a:ext cx="1140395" cy="4393693"/>
      </dsp:txXfrm>
    </dsp:sp>
    <dsp:sp modelId="{4E1934C1-1020-4404-9529-61F5178E18AF}">
      <dsp:nvSpPr>
        <dsp:cNvPr id="0" name=""/>
        <dsp:cNvSpPr/>
      </dsp:nvSpPr>
      <dsp:spPr>
        <a:xfrm>
          <a:off x="6905680" y="1887364"/>
          <a:ext cx="1140395" cy="4371922"/>
        </a:xfrm>
        <a:prstGeom prst="rect">
          <a:avLst/>
        </a:prstGeom>
        <a:solidFill>
          <a:srgbClr val="8BD5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ar-SA" sz="2300" kern="1200" dirty="0" smtClean="0"/>
            <a:t>4/ تأكد من حفظ الأدوية في عبواتها الأصلية في مكان محكم الإغلاق.</a:t>
          </a:r>
          <a:endParaRPr lang="ar-SA" sz="2300" kern="1200" dirty="0"/>
        </a:p>
      </dsp:txBody>
      <dsp:txXfrm>
        <a:off x="6905680" y="1887364"/>
        <a:ext cx="1140395" cy="4371922"/>
      </dsp:txXfrm>
    </dsp:sp>
    <dsp:sp modelId="{EADBA35F-27DF-4552-A6E8-CCC6761CC5D8}">
      <dsp:nvSpPr>
        <dsp:cNvPr id="0" name=""/>
        <dsp:cNvSpPr/>
      </dsp:nvSpPr>
      <dsp:spPr>
        <a:xfrm>
          <a:off x="8285559" y="1887364"/>
          <a:ext cx="1140395" cy="4350152"/>
        </a:xfrm>
        <a:prstGeom prst="rect">
          <a:avLst/>
        </a:prstGeom>
        <a:solidFill>
          <a:srgbClr val="8BD5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ar-SA" sz="2300" kern="1200" dirty="0" smtClean="0"/>
            <a:t>3/ احفظ الأدوية في مكان بعيد عن متناول أيدي الأطفال وخصوصًا عند وضع الدواء في الثلاجة. </a:t>
          </a:r>
          <a:endParaRPr lang="ar-SA" sz="2300" kern="1200" dirty="0"/>
        </a:p>
      </dsp:txBody>
      <dsp:txXfrm>
        <a:off x="8285559" y="1887364"/>
        <a:ext cx="1140395" cy="4350152"/>
      </dsp:txXfrm>
    </dsp:sp>
    <dsp:sp modelId="{24435F2C-9039-4A0E-8F43-3774B1ECF680}">
      <dsp:nvSpPr>
        <dsp:cNvPr id="0" name=""/>
        <dsp:cNvSpPr/>
      </dsp:nvSpPr>
      <dsp:spPr>
        <a:xfrm>
          <a:off x="9665437" y="1887364"/>
          <a:ext cx="1140395" cy="4371922"/>
        </a:xfrm>
        <a:prstGeom prst="rect">
          <a:avLst/>
        </a:prstGeom>
        <a:solidFill>
          <a:srgbClr val="8BD5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ar-SA" sz="2300" kern="1200" dirty="0" smtClean="0"/>
            <a:t>2/ الحرص دائمًا على استخدام المقاييس الصحيحة لحساب جرعات الأدوية السائلة مثل: الأغطية الصغيرة المرفقة مع الدواء، قطارة الفم.</a:t>
          </a:r>
          <a:endParaRPr lang="ar-SA" sz="2300" kern="1200" dirty="0"/>
        </a:p>
      </dsp:txBody>
      <dsp:txXfrm>
        <a:off x="9665437" y="1887364"/>
        <a:ext cx="1140395" cy="4371922"/>
      </dsp:txXfrm>
    </dsp:sp>
    <dsp:sp modelId="{4748E95F-9DF5-4286-9159-66E865C52B08}">
      <dsp:nvSpPr>
        <dsp:cNvPr id="0" name=""/>
        <dsp:cNvSpPr/>
      </dsp:nvSpPr>
      <dsp:spPr>
        <a:xfrm>
          <a:off x="11045316" y="1887364"/>
          <a:ext cx="1140395" cy="4350152"/>
        </a:xfrm>
        <a:prstGeom prst="rect">
          <a:avLst/>
        </a:prstGeom>
        <a:solidFill>
          <a:srgbClr val="8BD5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ar-SA" sz="2300" kern="1200" dirty="0" smtClean="0"/>
            <a:t>1/ عدم إعطاء أي دواء للأطفال، دون استشارة أحد مقدمي الرعاية الصحية المختصين. </a:t>
          </a:r>
          <a:endParaRPr lang="ar-SA" sz="2300" kern="1200" dirty="0"/>
        </a:p>
      </dsp:txBody>
      <dsp:txXfrm>
        <a:off x="11045316" y="1887364"/>
        <a:ext cx="1140395" cy="435015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C5C914BD-26A5-485D-98F4-A19167264D20}" type="datetimeFigureOut">
              <a:rPr lang="ar-SA" smtClean="0"/>
              <a:t>07/09/43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A6E6CEAD-6BA9-4364-A6FA-B0B1F5B5E00C}" type="slidenum">
              <a:rPr lang="ar-SA" smtClean="0"/>
              <a:t>‹#›</a:t>
            </a:fld>
            <a:endParaRPr lang="ar-SA" dirty="0"/>
          </a:p>
        </p:txBody>
      </p:sp>
    </p:spTree>
    <p:extLst>
      <p:ext uri="{BB962C8B-B14F-4D97-AF65-F5344CB8AC3E}">
        <p14:creationId xmlns:p14="http://schemas.microsoft.com/office/powerpoint/2010/main" val="347640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5C914BD-26A5-485D-98F4-A19167264D20}" type="datetimeFigureOut">
              <a:rPr lang="ar-SA" smtClean="0"/>
              <a:t>07/09/43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A6E6CEAD-6BA9-4364-A6FA-B0B1F5B5E00C}" type="slidenum">
              <a:rPr lang="ar-SA" smtClean="0"/>
              <a:t>‹#›</a:t>
            </a:fld>
            <a:endParaRPr lang="ar-SA" dirty="0"/>
          </a:p>
        </p:txBody>
      </p:sp>
    </p:spTree>
    <p:extLst>
      <p:ext uri="{BB962C8B-B14F-4D97-AF65-F5344CB8AC3E}">
        <p14:creationId xmlns:p14="http://schemas.microsoft.com/office/powerpoint/2010/main" val="98793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5C914BD-26A5-485D-98F4-A19167264D20}" type="datetimeFigureOut">
              <a:rPr lang="ar-SA" smtClean="0"/>
              <a:t>07/09/43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A6E6CEAD-6BA9-4364-A6FA-B0B1F5B5E00C}" type="slidenum">
              <a:rPr lang="ar-SA" smtClean="0"/>
              <a:t>‹#›</a:t>
            </a:fld>
            <a:endParaRPr lang="ar-SA" dirty="0"/>
          </a:p>
        </p:txBody>
      </p:sp>
    </p:spTree>
    <p:extLst>
      <p:ext uri="{BB962C8B-B14F-4D97-AF65-F5344CB8AC3E}">
        <p14:creationId xmlns:p14="http://schemas.microsoft.com/office/powerpoint/2010/main" val="38608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5C914BD-26A5-485D-98F4-A19167264D20}" type="datetimeFigureOut">
              <a:rPr lang="ar-SA" smtClean="0"/>
              <a:t>07/09/43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A6E6CEAD-6BA9-4364-A6FA-B0B1F5B5E00C}" type="slidenum">
              <a:rPr lang="ar-SA" smtClean="0"/>
              <a:t>‹#›</a:t>
            </a:fld>
            <a:endParaRPr lang="ar-SA" dirty="0"/>
          </a:p>
        </p:txBody>
      </p:sp>
    </p:spTree>
    <p:extLst>
      <p:ext uri="{BB962C8B-B14F-4D97-AF65-F5344CB8AC3E}">
        <p14:creationId xmlns:p14="http://schemas.microsoft.com/office/powerpoint/2010/main" val="54679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5C914BD-26A5-485D-98F4-A19167264D20}" type="datetimeFigureOut">
              <a:rPr lang="ar-SA" smtClean="0"/>
              <a:t>07/09/43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A6E6CEAD-6BA9-4364-A6FA-B0B1F5B5E00C}" type="slidenum">
              <a:rPr lang="ar-SA" smtClean="0"/>
              <a:t>‹#›</a:t>
            </a:fld>
            <a:endParaRPr lang="ar-SA" dirty="0"/>
          </a:p>
        </p:txBody>
      </p:sp>
    </p:spTree>
    <p:extLst>
      <p:ext uri="{BB962C8B-B14F-4D97-AF65-F5344CB8AC3E}">
        <p14:creationId xmlns:p14="http://schemas.microsoft.com/office/powerpoint/2010/main" val="145583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C5C914BD-26A5-485D-98F4-A19167264D20}" type="datetimeFigureOut">
              <a:rPr lang="ar-SA" smtClean="0"/>
              <a:t>07/09/43</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A6E6CEAD-6BA9-4364-A6FA-B0B1F5B5E00C}" type="slidenum">
              <a:rPr lang="ar-SA" smtClean="0"/>
              <a:t>‹#›</a:t>
            </a:fld>
            <a:endParaRPr lang="ar-SA" dirty="0"/>
          </a:p>
        </p:txBody>
      </p:sp>
    </p:spTree>
    <p:extLst>
      <p:ext uri="{BB962C8B-B14F-4D97-AF65-F5344CB8AC3E}">
        <p14:creationId xmlns:p14="http://schemas.microsoft.com/office/powerpoint/2010/main" val="3641197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C5C914BD-26A5-485D-98F4-A19167264D20}" type="datetimeFigureOut">
              <a:rPr lang="ar-SA" smtClean="0"/>
              <a:t>07/09/43</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A6E6CEAD-6BA9-4364-A6FA-B0B1F5B5E00C}" type="slidenum">
              <a:rPr lang="ar-SA" smtClean="0"/>
              <a:t>‹#›</a:t>
            </a:fld>
            <a:endParaRPr lang="ar-SA" dirty="0"/>
          </a:p>
        </p:txBody>
      </p:sp>
    </p:spTree>
    <p:extLst>
      <p:ext uri="{BB962C8B-B14F-4D97-AF65-F5344CB8AC3E}">
        <p14:creationId xmlns:p14="http://schemas.microsoft.com/office/powerpoint/2010/main" val="177163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C5C914BD-26A5-485D-98F4-A19167264D20}" type="datetimeFigureOut">
              <a:rPr lang="ar-SA" smtClean="0"/>
              <a:t>07/09/43</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A6E6CEAD-6BA9-4364-A6FA-B0B1F5B5E00C}" type="slidenum">
              <a:rPr lang="ar-SA" smtClean="0"/>
              <a:t>‹#›</a:t>
            </a:fld>
            <a:endParaRPr lang="ar-SA" dirty="0"/>
          </a:p>
        </p:txBody>
      </p:sp>
    </p:spTree>
    <p:extLst>
      <p:ext uri="{BB962C8B-B14F-4D97-AF65-F5344CB8AC3E}">
        <p14:creationId xmlns:p14="http://schemas.microsoft.com/office/powerpoint/2010/main" val="1750002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5C914BD-26A5-485D-98F4-A19167264D20}" type="datetimeFigureOut">
              <a:rPr lang="ar-SA" smtClean="0"/>
              <a:t>07/09/43</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A6E6CEAD-6BA9-4364-A6FA-B0B1F5B5E00C}" type="slidenum">
              <a:rPr lang="ar-SA" smtClean="0"/>
              <a:t>‹#›</a:t>
            </a:fld>
            <a:endParaRPr lang="ar-SA" dirty="0"/>
          </a:p>
        </p:txBody>
      </p:sp>
    </p:spTree>
    <p:extLst>
      <p:ext uri="{BB962C8B-B14F-4D97-AF65-F5344CB8AC3E}">
        <p14:creationId xmlns:p14="http://schemas.microsoft.com/office/powerpoint/2010/main" val="1451384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5C914BD-26A5-485D-98F4-A19167264D20}" type="datetimeFigureOut">
              <a:rPr lang="ar-SA" smtClean="0"/>
              <a:t>07/09/43</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A6E6CEAD-6BA9-4364-A6FA-B0B1F5B5E00C}" type="slidenum">
              <a:rPr lang="ar-SA" smtClean="0"/>
              <a:t>‹#›</a:t>
            </a:fld>
            <a:endParaRPr lang="ar-SA" dirty="0"/>
          </a:p>
        </p:txBody>
      </p:sp>
    </p:spTree>
    <p:extLst>
      <p:ext uri="{BB962C8B-B14F-4D97-AF65-F5344CB8AC3E}">
        <p14:creationId xmlns:p14="http://schemas.microsoft.com/office/powerpoint/2010/main" val="3816729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5C914BD-26A5-485D-98F4-A19167264D20}" type="datetimeFigureOut">
              <a:rPr lang="ar-SA" smtClean="0"/>
              <a:t>07/09/43</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A6E6CEAD-6BA9-4364-A6FA-B0B1F5B5E00C}" type="slidenum">
              <a:rPr lang="ar-SA" smtClean="0"/>
              <a:t>‹#›</a:t>
            </a:fld>
            <a:endParaRPr lang="ar-SA" dirty="0"/>
          </a:p>
        </p:txBody>
      </p:sp>
    </p:spTree>
    <p:extLst>
      <p:ext uri="{BB962C8B-B14F-4D97-AF65-F5344CB8AC3E}">
        <p14:creationId xmlns:p14="http://schemas.microsoft.com/office/powerpoint/2010/main" val="22309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5C914BD-26A5-485D-98F4-A19167264D20}" type="datetimeFigureOut">
              <a:rPr lang="ar-SA" smtClean="0"/>
              <a:t>07/09/43</a:t>
            </a:fld>
            <a:endParaRPr lang="ar-SA" dirty="0"/>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6E6CEAD-6BA9-4364-A6FA-B0B1F5B5E00C}" type="slidenum">
              <a:rPr lang="ar-SA" smtClean="0"/>
              <a:t>‹#›</a:t>
            </a:fld>
            <a:endParaRPr lang="ar-SA" dirty="0"/>
          </a:p>
        </p:txBody>
      </p:sp>
    </p:spTree>
    <p:extLst>
      <p:ext uri="{BB962C8B-B14F-4D97-AF65-F5344CB8AC3E}">
        <p14:creationId xmlns:p14="http://schemas.microsoft.com/office/powerpoint/2010/main" val="4089624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7.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9.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Layout" Target="../diagrams/layout6.xml"/><Relationship Id="rId7" Type="http://schemas.openxmlformats.org/officeDocument/2006/relationships/image" Target="../media/image30.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2.xml"/><Relationship Id="rId7" Type="http://schemas.openxmlformats.org/officeDocument/2006/relationships/image" Target="../media/image12.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تحميل بسم الله الرحمن الرحيم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488" y="1396318"/>
            <a:ext cx="7867198" cy="4024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220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عنصر نائب للمحتوى 11"/>
          <p:cNvGraphicFramePr>
            <a:graphicFrameLocks noGrp="1"/>
          </p:cNvGraphicFramePr>
          <p:nvPr>
            <p:ph idx="1"/>
            <p:extLst>
              <p:ext uri="{D42A27DB-BD31-4B8C-83A1-F6EECF244321}">
                <p14:modId xmlns:p14="http://schemas.microsoft.com/office/powerpoint/2010/main" val="144444660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8" descr="Publication: Malaise cardiaque sur le lieu de travai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3282" y="792279"/>
            <a:ext cx="3230711" cy="224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038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pidural Eng – Service d'anesthési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903" t="22242" r="8773" b="7853"/>
          <a:stretch/>
        </p:blipFill>
        <p:spPr bwMode="auto">
          <a:xfrm>
            <a:off x="625514" y="4274755"/>
            <a:ext cx="3063718" cy="248486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La Gente Blanca 3d Necesita Medicinas Stock de ilustración - Ilustración de  azul, humano: 2482645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884"/>
          <a:stretch/>
        </p:blipFill>
        <p:spPr bwMode="auto">
          <a:xfrm>
            <a:off x="9348004" y="4121315"/>
            <a:ext cx="2005796" cy="2791739"/>
          </a:xfrm>
          <a:prstGeom prst="rect">
            <a:avLst/>
          </a:prstGeom>
          <a:noFill/>
          <a:extLst>
            <a:ext uri="{909E8E84-426E-40DD-AFC4-6F175D3DCCD1}">
              <a14:hiddenFill xmlns:a14="http://schemas.microsoft.com/office/drawing/2010/main">
                <a:solidFill>
                  <a:srgbClr val="FFFFFF"/>
                </a:solidFill>
              </a14:hiddenFill>
            </a:ext>
          </a:extLst>
        </p:spPr>
      </p:pic>
      <p:sp>
        <p:nvSpPr>
          <p:cNvPr id="7" name="شكل بيضاوي 6"/>
          <p:cNvSpPr/>
          <p:nvPr/>
        </p:nvSpPr>
        <p:spPr>
          <a:xfrm>
            <a:off x="412830" y="252708"/>
            <a:ext cx="11366339" cy="4342441"/>
          </a:xfrm>
          <a:prstGeom prst="ellipse">
            <a:avLst/>
          </a:prstGeom>
          <a:solidFill>
            <a:srgbClr val="E3B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p:txBody>
          <a:bodyPr/>
          <a:lstStyle/>
          <a:p>
            <a:pPr algn="ctr"/>
            <a:r>
              <a:rPr lang="ar-SA" dirty="0" smtClean="0"/>
              <a:t>متى تظهر أعراض التسمم الدوائي؟</a:t>
            </a:r>
            <a:endParaRPr lang="ar-SA" dirty="0"/>
          </a:p>
        </p:txBody>
      </p:sp>
      <p:sp>
        <p:nvSpPr>
          <p:cNvPr id="3" name="عنصر نائب للمحتوى 2"/>
          <p:cNvSpPr>
            <a:spLocks noGrp="1"/>
          </p:cNvSpPr>
          <p:nvPr>
            <p:ph idx="1"/>
          </p:nvPr>
        </p:nvSpPr>
        <p:spPr/>
        <p:txBody>
          <a:bodyPr/>
          <a:lstStyle/>
          <a:p>
            <a:pPr marL="0" indent="0" algn="ctr">
              <a:buNone/>
            </a:pPr>
            <a:r>
              <a:rPr lang="ar-SA" dirty="0" smtClean="0"/>
              <a:t>تختلف سرعة ظهور أعراض التسمم الدوائي بحسب نوع الدواء المتناول والكمية المتناولة، فبعض الأدوية تظهر أعراض التسمم بها خلال دقائق فقط من تناولها، في حين أن بعض الأدوية الأخرى يمكن أن يحتاج إلى ساعات؛ لذلك يجب الاتصال بالإسعاف في حالة وجود ما يدل على اشتباه حدوث تسمم دوائي، كوجود علبة دواء مفتوحة وفارغة مع وجود أطفال في المنزل، ويلزم الإسراع في طلب الإسعاف حتى لو لم تظهر أعراض التسمم، تجنبًا للمضاعفات .  </a:t>
            </a:r>
            <a:endParaRPr lang="ar-SA" dirty="0"/>
          </a:p>
        </p:txBody>
      </p:sp>
    </p:spTree>
    <p:extLst>
      <p:ext uri="{BB962C8B-B14F-4D97-AF65-F5344CB8AC3E}">
        <p14:creationId xmlns:p14="http://schemas.microsoft.com/office/powerpoint/2010/main" val="2607666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كيف يمكننا علاج تسمم الأفيونات؟ - موقع الأكاديمية بوس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48"/>
            <a:ext cx="12192000" cy="6847752"/>
          </a:xfrm>
          <a:prstGeom prst="rect">
            <a:avLst/>
          </a:prstGeom>
          <a:noFill/>
          <a:extLst>
            <a:ext uri="{909E8E84-426E-40DD-AFC4-6F175D3DCCD1}">
              <a14:hiddenFill xmlns:a14="http://schemas.microsoft.com/office/drawing/2010/main">
                <a:solidFill>
                  <a:srgbClr val="FFFFFF"/>
                </a:solidFill>
              </a14:hiddenFill>
            </a:ext>
          </a:extLst>
        </p:spPr>
      </p:pic>
      <p:sp>
        <p:nvSpPr>
          <p:cNvPr id="9" name="مستطيل مستدير الزوايا 8"/>
          <p:cNvSpPr/>
          <p:nvPr/>
        </p:nvSpPr>
        <p:spPr>
          <a:xfrm>
            <a:off x="3593488" y="668418"/>
            <a:ext cx="8395776" cy="496553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a:xfrm>
            <a:off x="2514600" y="712227"/>
            <a:ext cx="10515600" cy="1325563"/>
          </a:xfrm>
        </p:spPr>
        <p:txBody>
          <a:bodyPr/>
          <a:lstStyle/>
          <a:p>
            <a:pPr algn="ctr"/>
            <a:r>
              <a:rPr lang="ar-SA" dirty="0" smtClean="0"/>
              <a:t>أعراض التسمم الدوائي:</a:t>
            </a:r>
            <a:endParaRPr lang="ar-SA" dirty="0"/>
          </a:p>
        </p:txBody>
      </p:sp>
      <p:sp>
        <p:nvSpPr>
          <p:cNvPr id="3" name="عنصر نائب للمحتوى 2"/>
          <p:cNvSpPr>
            <a:spLocks noGrp="1"/>
          </p:cNvSpPr>
          <p:nvPr>
            <p:ph idx="1"/>
          </p:nvPr>
        </p:nvSpPr>
        <p:spPr>
          <a:xfrm>
            <a:off x="1197015" y="1848195"/>
            <a:ext cx="10515600" cy="4351338"/>
          </a:xfrm>
        </p:spPr>
        <p:txBody>
          <a:bodyPr/>
          <a:lstStyle/>
          <a:p>
            <a:r>
              <a:rPr lang="ar-SA" dirty="0" smtClean="0"/>
              <a:t>انخفاض درجة حرارة الجسم، والشعور بالبرودة الشديدة.</a:t>
            </a:r>
          </a:p>
          <a:p>
            <a:r>
              <a:rPr lang="ar-SA" dirty="0" smtClean="0"/>
              <a:t>ضيق التنفس، وقد يصل الأمر إلى توقف النفس والشعور بالاختناق.</a:t>
            </a:r>
          </a:p>
          <a:p>
            <a:r>
              <a:rPr lang="ar-SA" dirty="0" smtClean="0"/>
              <a:t>الشعور بالغثيان والقيء.</a:t>
            </a:r>
          </a:p>
          <a:p>
            <a:r>
              <a:rPr lang="ar-SA" dirty="0" smtClean="0"/>
              <a:t>التعرق الشديد والهلوسة في بعض الأحيان.</a:t>
            </a:r>
          </a:p>
          <a:p>
            <a:r>
              <a:rPr lang="ar-SA" dirty="0" smtClean="0"/>
              <a:t>اضطراب الرؤية مع اتساع العينين.</a:t>
            </a:r>
          </a:p>
          <a:p>
            <a:r>
              <a:rPr lang="ar-SA" dirty="0" smtClean="0"/>
              <a:t>تسارع ضربات القلب بشكل ملحوظ.</a:t>
            </a:r>
          </a:p>
          <a:p>
            <a:r>
              <a:rPr lang="ar-SA" dirty="0" smtClean="0"/>
              <a:t>حدوث بعض التشنجات العضلية، والرعشة.</a:t>
            </a:r>
            <a:endParaRPr lang="ar-SA" dirty="0"/>
          </a:p>
        </p:txBody>
      </p:sp>
      <p:pic>
        <p:nvPicPr>
          <p:cNvPr id="4" name="Picture 16" descr="64 3d man ideas | بطاقات تعليمية, رسومات, تصمي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748" y="2902907"/>
            <a:ext cx="1188778" cy="11887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8" descr="Pain White Male 3D Model - Free image on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8857" y="2769252"/>
            <a:ext cx="1190844" cy="11908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muñeco blanc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209" r="11894"/>
          <a:stretch/>
        </p:blipFill>
        <p:spPr bwMode="auto">
          <a:xfrm>
            <a:off x="4006470" y="3988164"/>
            <a:ext cx="1237176" cy="12701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Смайлик гиф анимация картинки: 3d анимации к PowerPoint. Болит голова  скачать"/>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808444" y="406259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تسمم دوائي يودي بحياة آسيوية"/>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105" r="13041"/>
          <a:stretch/>
        </p:blipFill>
        <p:spPr bwMode="auto">
          <a:xfrm>
            <a:off x="4314326" y="736188"/>
            <a:ext cx="1296212" cy="111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639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ما هو ريميدسيفر؟ هل يعالج الكورونا؟ ما مدى أمان تناوله؟ - سطو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a:xfrm>
            <a:off x="1676400" y="365125"/>
            <a:ext cx="10515600" cy="1325563"/>
          </a:xfrm>
        </p:spPr>
        <p:txBody>
          <a:bodyPr>
            <a:normAutofit/>
          </a:bodyPr>
          <a:lstStyle/>
          <a:p>
            <a:pPr algn="ctr"/>
            <a:r>
              <a:rPr lang="ar-SA" sz="5400" dirty="0" smtClean="0">
                <a:solidFill>
                  <a:schemeClr val="bg1"/>
                </a:solidFill>
              </a:rPr>
              <a:t>إرشادات قبل البدء في تناول الدواء</a:t>
            </a:r>
            <a:endParaRPr lang="ar-SA" sz="5400" dirty="0">
              <a:solidFill>
                <a:schemeClr val="bg1"/>
              </a:solidFill>
            </a:endParaRPr>
          </a:p>
        </p:txBody>
      </p:sp>
      <p:sp>
        <p:nvSpPr>
          <p:cNvPr id="3" name="عنصر نائب للمحتوى 2"/>
          <p:cNvSpPr>
            <a:spLocks noGrp="1"/>
          </p:cNvSpPr>
          <p:nvPr>
            <p:ph idx="1"/>
          </p:nvPr>
        </p:nvSpPr>
        <p:spPr>
          <a:xfrm>
            <a:off x="2977105" y="1904300"/>
            <a:ext cx="8795795" cy="4351338"/>
          </a:xfrm>
        </p:spPr>
        <p:txBody>
          <a:bodyPr>
            <a:normAutofit/>
          </a:bodyPr>
          <a:lstStyle/>
          <a:p>
            <a:pPr marL="0" indent="0">
              <a:buNone/>
            </a:pPr>
            <a:r>
              <a:rPr lang="ar-SA" sz="3200" dirty="0" smtClean="0">
                <a:solidFill>
                  <a:schemeClr val="bg1"/>
                </a:solidFill>
              </a:rPr>
              <a:t>اخبر طبيبك أو الصيدلي عن الأمور الآتية:</a:t>
            </a:r>
          </a:p>
          <a:p>
            <a:r>
              <a:rPr lang="ar-SA" sz="3200" dirty="0" smtClean="0">
                <a:solidFill>
                  <a:schemeClr val="bg1"/>
                </a:solidFill>
              </a:rPr>
              <a:t>أي أدوية أخرى تتناولها بما في ذلك العشبية، حيث أنه يمكن لبعض الأدوية أن تتفاعل مع بعضها إذا تم أخذها معًا، وقد تسبب مخاطر صحية.</a:t>
            </a:r>
          </a:p>
          <a:p>
            <a:r>
              <a:rPr lang="ar-SA" sz="3200" dirty="0" smtClean="0">
                <a:solidFill>
                  <a:schemeClr val="bg1"/>
                </a:solidFill>
              </a:rPr>
              <a:t>إذا كان لديك أي حساسية من بعض الأدوية.</a:t>
            </a:r>
          </a:p>
          <a:p>
            <a:r>
              <a:rPr lang="ar-SA" sz="3200" dirty="0" smtClean="0">
                <a:solidFill>
                  <a:schemeClr val="bg1"/>
                </a:solidFill>
              </a:rPr>
              <a:t>إذا كنت ستجري عملية جراحية.</a:t>
            </a:r>
          </a:p>
          <a:p>
            <a:r>
              <a:rPr lang="ar-SA" sz="3200" dirty="0" smtClean="0">
                <a:solidFill>
                  <a:schemeClr val="bg1"/>
                </a:solidFill>
              </a:rPr>
              <a:t>أي معلومة لم تفهمها عن دوائك في النشرة الدوائية.</a:t>
            </a:r>
            <a:endParaRPr lang="ar-SA" sz="3200" dirty="0">
              <a:solidFill>
                <a:schemeClr val="bg1"/>
              </a:solidFill>
            </a:endParaRPr>
          </a:p>
        </p:txBody>
      </p:sp>
      <p:sp>
        <p:nvSpPr>
          <p:cNvPr id="4" name="مستطيل 3"/>
          <p:cNvSpPr/>
          <p:nvPr/>
        </p:nvSpPr>
        <p:spPr>
          <a:xfrm>
            <a:off x="2977105" y="462987"/>
            <a:ext cx="7903098" cy="104172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63946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170 ideas de Muñeco para presentaciones | presentaciones, imagenes para  presentaciones, imagenes para diapositivas"/>
          <p:cNvPicPr>
            <a:picLocks noChangeAspect="1" noChangeArrowheads="1"/>
          </p:cNvPicPr>
          <p:nvPr/>
        </p:nvPicPr>
        <p:blipFill rotWithShape="1">
          <a:blip r:embed="rId2">
            <a:extLst>
              <a:ext uri="{28A0092B-C50C-407E-A947-70E740481C1C}">
                <a14:useLocalDpi xmlns:a14="http://schemas.microsoft.com/office/drawing/2010/main" val="0"/>
              </a:ext>
            </a:extLst>
          </a:blip>
          <a:srcRect l="14502" t="3468" r="13346" b="8498"/>
          <a:stretch/>
        </p:blipFill>
        <p:spPr bwMode="auto">
          <a:xfrm>
            <a:off x="2065116" y="4519914"/>
            <a:ext cx="1724628" cy="2338086"/>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3d character leaning on double band-aid. 3d rendering isolated on white. |  CanStock"/>
          <p:cNvPicPr>
            <a:picLocks noChangeAspect="1" noChangeArrowheads="1"/>
          </p:cNvPicPr>
          <p:nvPr/>
        </p:nvPicPr>
        <p:blipFill rotWithShape="1">
          <a:blip r:embed="rId3">
            <a:extLst>
              <a:ext uri="{28A0092B-C50C-407E-A947-70E740481C1C}">
                <a14:useLocalDpi xmlns:a14="http://schemas.microsoft.com/office/drawing/2010/main" val="0"/>
              </a:ext>
            </a:extLst>
          </a:blip>
          <a:srcRect l="25275" r="27636" b="8184"/>
          <a:stretch/>
        </p:blipFill>
        <p:spPr bwMode="auto">
          <a:xfrm>
            <a:off x="734027" y="4512217"/>
            <a:ext cx="1435260" cy="2230096"/>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586450" y="457229"/>
            <a:ext cx="10810754" cy="4051139"/>
          </a:xfrm>
          <a:prstGeom prst="rect">
            <a:avLst/>
          </a:prstGeom>
          <a:solidFill>
            <a:srgbClr val="7030A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p:txBody>
          <a:bodyPr/>
          <a:lstStyle/>
          <a:p>
            <a:pPr algn="ctr"/>
            <a:r>
              <a:rPr lang="ar-SA" dirty="0" smtClean="0"/>
              <a:t>المسكنات:</a:t>
            </a:r>
            <a:endParaRPr lang="ar-SA" dirty="0"/>
          </a:p>
        </p:txBody>
      </p:sp>
      <p:sp>
        <p:nvSpPr>
          <p:cNvPr id="3" name="عنصر نائب للمحتوى 2"/>
          <p:cNvSpPr>
            <a:spLocks noGrp="1"/>
          </p:cNvSpPr>
          <p:nvPr>
            <p:ph idx="1"/>
          </p:nvPr>
        </p:nvSpPr>
        <p:spPr>
          <a:xfrm>
            <a:off x="734027" y="1668323"/>
            <a:ext cx="10515600" cy="4351338"/>
          </a:xfrm>
        </p:spPr>
        <p:txBody>
          <a:bodyPr/>
          <a:lstStyle/>
          <a:p>
            <a:pPr marL="0" indent="0">
              <a:buNone/>
            </a:pPr>
            <a:r>
              <a:rPr lang="ar-SA" dirty="0" smtClean="0"/>
              <a:t>تُستخدم مسكنات الألم لتقليل الآلام التي نشعر بها كالصداع أو التهاب العضلات، أو المفاصل والآلام الأخرى.</a:t>
            </a:r>
          </a:p>
          <a:p>
            <a:pPr marL="0" indent="0">
              <a:buNone/>
            </a:pPr>
            <a:r>
              <a:rPr lang="ar-SA" dirty="0" smtClean="0"/>
              <a:t>والمسكنات أنواع مختلفة من حيث آلية عملها وملائمتها للحالة الصحية، وغالبًا ما تكون مسكنات الألم آمنة إذا تم استخدامها بالطريقة الصحيحة، وقد يتعرض الشخص للتسمم بمسكنات الألم عندما يتناول جرعات كبيرة منها تتجاوز احتياجه، كما قد يتعرض للتسمم عندما يتناول أكثر من دواء يحتوي على نفس المادة الفعالة عن طريق الخطأ.</a:t>
            </a:r>
            <a:endParaRPr lang="ar-SA" dirty="0"/>
          </a:p>
        </p:txBody>
      </p:sp>
    </p:spTree>
    <p:extLst>
      <p:ext uri="{BB962C8B-B14F-4D97-AF65-F5344CB8AC3E}">
        <p14:creationId xmlns:p14="http://schemas.microsoft.com/office/powerpoint/2010/main" val="578453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07283211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4" name="Picture 2" descr="Sculpture lessons, Emoji images, Animated clip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1065" y="4606725"/>
            <a:ext cx="2062222" cy="2062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194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إسعاف حالات التسمم الدوائي</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97965855"/>
              </p:ext>
            </p:extLst>
          </p:nvPr>
        </p:nvGraphicFramePr>
        <p:xfrm>
          <a:off x="478971" y="1825625"/>
          <a:ext cx="1113608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2" descr="Ambulance, First Aid, White Male, 3D Model, Isolated"/>
          <p:cNvPicPr>
            <a:picLocks noChangeAspect="1" noChangeArrowheads="1"/>
          </p:cNvPicPr>
          <p:nvPr/>
        </p:nvPicPr>
        <p:blipFill rotWithShape="1">
          <a:blip r:embed="rId7">
            <a:extLst>
              <a:ext uri="{28A0092B-C50C-407E-A947-70E740481C1C}">
                <a14:useLocalDpi xmlns:a14="http://schemas.microsoft.com/office/drawing/2010/main" val="0"/>
              </a:ext>
            </a:extLst>
          </a:blip>
          <a:srcRect t="36678"/>
          <a:stretch/>
        </p:blipFill>
        <p:spPr bwMode="auto">
          <a:xfrm>
            <a:off x="8948330" y="0"/>
            <a:ext cx="3054617" cy="19342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10,045 First Aid Cartoon Stock Photos and Images - 123RF"/>
          <p:cNvPicPr>
            <a:picLocks noChangeAspect="1" noChangeArrowheads="1"/>
          </p:cNvPicPr>
          <p:nvPr/>
        </p:nvPicPr>
        <p:blipFill rotWithShape="1">
          <a:blip r:embed="rId8">
            <a:extLst>
              <a:ext uri="{28A0092B-C50C-407E-A947-70E740481C1C}">
                <a14:useLocalDpi xmlns:a14="http://schemas.microsoft.com/office/drawing/2010/main" val="0"/>
              </a:ext>
            </a:extLst>
          </a:blip>
          <a:srcRect l="17790" t="8924"/>
          <a:stretch/>
        </p:blipFill>
        <p:spPr bwMode="auto">
          <a:xfrm>
            <a:off x="968070" y="86581"/>
            <a:ext cx="2512509" cy="2090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030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اعراض التسمم الدوائي عند الاطفال وطرق علاجها - مجلة ه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شكل بيضاوي 3"/>
          <p:cNvSpPr/>
          <p:nvPr/>
        </p:nvSpPr>
        <p:spPr>
          <a:xfrm>
            <a:off x="2500132" y="237542"/>
            <a:ext cx="7500395" cy="6382916"/>
          </a:xfrm>
          <a:prstGeom prst="ellipse">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a:xfrm>
            <a:off x="-1858702" y="828112"/>
            <a:ext cx="10515600" cy="1325563"/>
          </a:xfrm>
        </p:spPr>
        <p:txBody>
          <a:bodyPr/>
          <a:lstStyle/>
          <a:p>
            <a:r>
              <a:rPr lang="ar-SA" dirty="0" smtClean="0"/>
              <a:t>التسمم الدوائي عند الأطفال</a:t>
            </a:r>
            <a:endParaRPr lang="ar-SA" dirty="0"/>
          </a:p>
        </p:txBody>
      </p:sp>
      <p:sp>
        <p:nvSpPr>
          <p:cNvPr id="3" name="عنصر نائب للمحتوى 2"/>
          <p:cNvSpPr>
            <a:spLocks noGrp="1"/>
          </p:cNvSpPr>
          <p:nvPr>
            <p:ph idx="1"/>
          </p:nvPr>
        </p:nvSpPr>
        <p:spPr>
          <a:xfrm>
            <a:off x="2893671" y="2330168"/>
            <a:ext cx="6920696" cy="4351338"/>
          </a:xfrm>
        </p:spPr>
        <p:txBody>
          <a:bodyPr/>
          <a:lstStyle/>
          <a:p>
            <a:pPr marL="0" indent="0" algn="ctr">
              <a:buNone/>
            </a:pPr>
            <a:r>
              <a:rPr lang="ar-SA" dirty="0" smtClean="0"/>
              <a:t>يشكل الأطفال النسبة الأكبر من المصابين بالتسمم الدوائي عن طريق الخطأ، وخصوصًا من هم دون الخامسة من العمر؛ بسبب وضعهم لأي شيء يجدونه أمامهم في أفواههم وخاصة الأدوية التي قد تشبه الحلوى في نظرهم. </a:t>
            </a:r>
            <a:endParaRPr lang="ar-SA" dirty="0"/>
          </a:p>
        </p:txBody>
      </p:sp>
    </p:spTree>
    <p:extLst>
      <p:ext uri="{BB962C8B-B14F-4D97-AF65-F5344CB8AC3E}">
        <p14:creationId xmlns:p14="http://schemas.microsoft.com/office/powerpoint/2010/main" val="2863310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الاستعمال الصحيح للأ دوية وحفظ الأدوية المنزلية | كلالي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9716"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32962856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9034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شكل بيضاوي 4"/>
          <p:cNvSpPr/>
          <p:nvPr/>
        </p:nvSpPr>
        <p:spPr>
          <a:xfrm>
            <a:off x="5382228" y="509284"/>
            <a:ext cx="5476616" cy="4988689"/>
          </a:xfrm>
          <a:prstGeom prst="ellipse">
            <a:avLst/>
          </a:prstGeom>
          <a:solidFill>
            <a:srgbClr val="DF5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a:xfrm>
            <a:off x="2862736" y="2340846"/>
            <a:ext cx="10515600" cy="1325563"/>
          </a:xfrm>
        </p:spPr>
        <p:txBody>
          <a:bodyPr>
            <a:normAutofit/>
          </a:bodyPr>
          <a:lstStyle/>
          <a:p>
            <a:pPr algn="ctr"/>
            <a:r>
              <a:rPr lang="ar-SA" sz="6000" dirty="0" smtClean="0">
                <a:solidFill>
                  <a:schemeClr val="bg1"/>
                </a:solidFill>
              </a:rPr>
              <a:t>التسمم الدوائي</a:t>
            </a:r>
            <a:endParaRPr lang="ar-SA" sz="6000" dirty="0">
              <a:solidFill>
                <a:schemeClr val="bg1"/>
              </a:solidFill>
            </a:endParaRPr>
          </a:p>
        </p:txBody>
      </p:sp>
      <p:pic>
        <p:nvPicPr>
          <p:cNvPr id="2078" name="Picture 30" descr="Fax, White Male, 3D Model, Isolated, 3D, Mod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8962" y="2289234"/>
            <a:ext cx="3313595" cy="331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566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73743" y="2319862"/>
            <a:ext cx="10844514" cy="231493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838200" y="2506662"/>
            <a:ext cx="10515600" cy="4351338"/>
          </a:xfrm>
        </p:spPr>
        <p:txBody>
          <a:bodyPr>
            <a:normAutofit/>
          </a:bodyPr>
          <a:lstStyle/>
          <a:p>
            <a:pPr marL="0" indent="0" algn="ctr">
              <a:buNone/>
            </a:pPr>
            <a:r>
              <a:rPr lang="ar-SA" sz="3600" dirty="0" smtClean="0"/>
              <a:t>يتعرض العديد من الأشخاص لحالات من التسمم، نتيجة تناول أغذية ملوثة، أو مواد كيميائية، أو استنشاقهم لبعض الأبخرة السامة، أو نتيجة لبعض العادات الخاطئة في تناول الأدوية وهو ما ينتج عنه مخاطر جسيمة تضر بصحة الجسم.</a:t>
            </a:r>
            <a:endParaRPr lang="ar-SA" sz="3600" dirty="0"/>
          </a:p>
        </p:txBody>
      </p:sp>
      <p:pic>
        <p:nvPicPr>
          <p:cNvPr id="3074" name="Picture 2" descr="من المسؤول عن حالات التسمم المتكررة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43" y="77132"/>
            <a:ext cx="4107815" cy="20824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pilules médicaments comprimés images gratuites | images gratuites et libres  de droi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67" t="8536" r="9089" b="6638"/>
          <a:stretch/>
        </p:blipFill>
        <p:spPr bwMode="auto">
          <a:xfrm>
            <a:off x="8704162" y="4722471"/>
            <a:ext cx="2430683" cy="184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458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التسمم الغذائي: الأسباب والأعراض والعلاج - أنا أصدق العل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شكل بيضاوي 4"/>
          <p:cNvSpPr/>
          <p:nvPr/>
        </p:nvSpPr>
        <p:spPr>
          <a:xfrm>
            <a:off x="2688772" y="168728"/>
            <a:ext cx="7206341" cy="6520543"/>
          </a:xfrm>
          <a:prstGeom prst="ellipse">
            <a:avLst/>
          </a:prstGeom>
          <a:solidFill>
            <a:srgbClr val="FFFFFF">
              <a:alpha val="63137"/>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a:xfrm>
            <a:off x="914400" y="1040038"/>
            <a:ext cx="10515600" cy="1325563"/>
          </a:xfrm>
        </p:spPr>
        <p:txBody>
          <a:bodyPr>
            <a:normAutofit/>
          </a:bodyPr>
          <a:lstStyle/>
          <a:p>
            <a:pPr algn="ctr"/>
            <a:r>
              <a:rPr lang="ar-SA" sz="8000" dirty="0" smtClean="0"/>
              <a:t>التسمم هو:</a:t>
            </a:r>
            <a:endParaRPr lang="ar-SA" sz="8000" dirty="0"/>
          </a:p>
        </p:txBody>
      </p:sp>
      <p:sp>
        <p:nvSpPr>
          <p:cNvPr id="3" name="عنصر نائب للمحتوى 2"/>
          <p:cNvSpPr>
            <a:spLocks noGrp="1"/>
          </p:cNvSpPr>
          <p:nvPr>
            <p:ph idx="1"/>
          </p:nvPr>
        </p:nvSpPr>
        <p:spPr>
          <a:xfrm>
            <a:off x="3173185" y="2534330"/>
            <a:ext cx="6237514" cy="4351338"/>
          </a:xfrm>
        </p:spPr>
        <p:txBody>
          <a:bodyPr>
            <a:normAutofit/>
          </a:bodyPr>
          <a:lstStyle/>
          <a:p>
            <a:pPr marL="0" indent="0" algn="ctr">
              <a:buNone/>
            </a:pPr>
            <a:r>
              <a:rPr lang="ar-SA" sz="4000" dirty="0" smtClean="0"/>
              <a:t>دخول أي مادة ضارة (طبيعية أو مصنعة) أو ملوثة، داخل الجسم بكمية معينة فتحدث فيه أضرارًا.</a:t>
            </a:r>
            <a:endParaRPr lang="ar-SA" sz="4000" dirty="0"/>
          </a:p>
        </p:txBody>
      </p:sp>
    </p:spTree>
    <p:extLst>
      <p:ext uri="{BB962C8B-B14F-4D97-AF65-F5344CB8AC3E}">
        <p14:creationId xmlns:p14="http://schemas.microsoft.com/office/powerpoint/2010/main" val="2865757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Jobs, Chemist, Experiments, Brew, Chemicals, Chemist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2604" y="3026002"/>
            <a:ext cx="2032454" cy="20324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عنصر نائب للمحتوى 3"/>
          <p:cNvGraphicFramePr>
            <a:graphicFrameLocks noGrp="1"/>
          </p:cNvGraphicFramePr>
          <p:nvPr>
            <p:ph idx="1"/>
            <p:extLst>
              <p:ext uri="{D42A27DB-BD31-4B8C-83A1-F6EECF244321}">
                <p14:modId xmlns:p14="http://schemas.microsoft.com/office/powerpoint/2010/main" val="4227810534"/>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Burger Essen Doppelwhopper - Kostenloses Bild auf Pixab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0770" y="130629"/>
            <a:ext cx="2015545" cy="19703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4" descr="Doctor Needle Stock Illustrations – 13,372 Doctor Needle Stock  Illustrations, Vectors &amp; Clipart - Dreamstim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5497" y="2902710"/>
            <a:ext cx="2147960" cy="1962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996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أقسام التسمم حسب المسبب</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1698139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Смайлик гиф анимация картинки: Гифки для powerpoint. Рождение идеи скачать"/>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600258" y="189735"/>
            <a:ext cx="1676342" cy="16763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6" descr="3d vomiting man stock illustration. Illustration of nausea - 6932682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171" t="5588" r="35920" b="18235"/>
          <a:stretch/>
        </p:blipFill>
        <p:spPr bwMode="auto">
          <a:xfrm>
            <a:off x="9028746" y="332392"/>
            <a:ext cx="907398" cy="1358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873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دواء &quot;برخص التراب&quot; ومتوفر بكل مكان قد يقضي على كورون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8628"/>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a:xfrm>
            <a:off x="2668378" y="745873"/>
            <a:ext cx="10515600" cy="1325563"/>
          </a:xfrm>
        </p:spPr>
        <p:txBody>
          <a:bodyPr>
            <a:noAutofit/>
          </a:bodyPr>
          <a:lstStyle/>
          <a:p>
            <a:pPr algn="ctr"/>
            <a:r>
              <a:rPr lang="ar-SA" sz="9600" dirty="0" smtClean="0">
                <a:solidFill>
                  <a:schemeClr val="bg1"/>
                </a:solidFill>
              </a:rPr>
              <a:t>الدواء:</a:t>
            </a:r>
            <a:endParaRPr lang="ar-SA" sz="9600" dirty="0">
              <a:solidFill>
                <a:schemeClr val="bg1"/>
              </a:solidFill>
            </a:endParaRPr>
          </a:p>
        </p:txBody>
      </p:sp>
      <p:sp>
        <p:nvSpPr>
          <p:cNvPr id="3" name="عنصر نائب للمحتوى 2"/>
          <p:cNvSpPr>
            <a:spLocks noGrp="1"/>
          </p:cNvSpPr>
          <p:nvPr>
            <p:ph idx="1"/>
          </p:nvPr>
        </p:nvSpPr>
        <p:spPr>
          <a:xfrm>
            <a:off x="4746170" y="2299363"/>
            <a:ext cx="6607629" cy="4351338"/>
          </a:xfrm>
        </p:spPr>
        <p:txBody>
          <a:bodyPr>
            <a:normAutofit/>
          </a:bodyPr>
          <a:lstStyle/>
          <a:p>
            <a:pPr marL="0" indent="0" algn="ctr">
              <a:buNone/>
            </a:pPr>
            <a:r>
              <a:rPr lang="ar-SA" sz="4400" dirty="0" smtClean="0">
                <a:solidFill>
                  <a:schemeClr val="bg1"/>
                </a:solidFill>
              </a:rPr>
              <a:t>مادة كيميائية تساعد في علاج أو منع أو تخفيف أو تشخيص أعراض الأمراض التي تصيب الإنسان.</a:t>
            </a:r>
            <a:endParaRPr lang="ar-SA" sz="4400" dirty="0">
              <a:solidFill>
                <a:schemeClr val="bg1"/>
              </a:solidFill>
            </a:endParaRPr>
          </a:p>
        </p:txBody>
      </p:sp>
    </p:spTree>
    <p:extLst>
      <p:ext uri="{BB962C8B-B14F-4D97-AF65-F5344CB8AC3E}">
        <p14:creationId xmlns:p14="http://schemas.microsoft.com/office/powerpoint/2010/main" val="3771482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648182" y="429752"/>
            <a:ext cx="10705618" cy="3234602"/>
          </a:xfrm>
          <a:prstGeom prst="roundRect">
            <a:avLst/>
          </a:prstGeom>
          <a:solidFill>
            <a:srgbClr val="8BD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p:txBody>
          <a:bodyPr/>
          <a:lstStyle/>
          <a:p>
            <a:pPr algn="ctr"/>
            <a:r>
              <a:rPr lang="ar-SA" dirty="0" smtClean="0"/>
              <a:t>التسمم الدوائي</a:t>
            </a:r>
            <a:endParaRPr lang="ar-SA" dirty="0"/>
          </a:p>
        </p:txBody>
      </p:sp>
      <p:sp>
        <p:nvSpPr>
          <p:cNvPr id="3" name="عنصر نائب للمحتوى 2"/>
          <p:cNvSpPr>
            <a:spLocks noGrp="1"/>
          </p:cNvSpPr>
          <p:nvPr>
            <p:ph idx="1"/>
          </p:nvPr>
        </p:nvSpPr>
        <p:spPr/>
        <p:txBody>
          <a:bodyPr/>
          <a:lstStyle/>
          <a:p>
            <a:pPr marL="0" indent="0" algn="ctr">
              <a:buNone/>
            </a:pPr>
            <a:r>
              <a:rPr lang="ar-SA" dirty="0" smtClean="0"/>
              <a:t>حالة مرضية تنتج عن حدوث تسمم داخل الجسم نتيجة بعض الأسباب؛ كتناول جرعات زائدة من دواء معين أكانت بوصفة طبيب أو غير ذلك، أو تداخل بعض الأدوية، أو عندما لا تتمكن الكبد أو الكليتان من التخلص من الدواء، مما يسمح له بالتراكم في الجسم.</a:t>
            </a:r>
          </a:p>
          <a:p>
            <a:pPr marL="0" indent="0" algn="ctr">
              <a:buNone/>
            </a:pPr>
            <a:endParaRPr lang="ar-SA" dirty="0"/>
          </a:p>
        </p:txBody>
      </p:sp>
      <p:pic>
        <p:nvPicPr>
          <p:cNvPr id="4" name="Picture 14" descr="Capsules, capsule, aide, homme, tas, pressé, bouteille. | Can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2706" r="12883" b="13881"/>
          <a:stretch/>
        </p:blipFill>
        <p:spPr bwMode="auto">
          <a:xfrm>
            <a:off x="991081" y="3664354"/>
            <a:ext cx="2724392" cy="2512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436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996562821"/>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2" descr="3D De Man Et De Beaucoup De Pilules, Isolés Sur Fond Blanc Banque D'Images  Et Photos Libres De Droits. Image 81652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891" y="1142955"/>
            <a:ext cx="2572517" cy="257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896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TotalTime>
  <Words>822</Words>
  <Application>Microsoft Office PowerPoint</Application>
  <PresentationFormat>ملء الشاشة</PresentationFormat>
  <Paragraphs>71</Paragraphs>
  <Slides>18</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18</vt:i4>
      </vt:variant>
    </vt:vector>
  </HeadingPairs>
  <TitlesOfParts>
    <vt:vector size="23" baseType="lpstr">
      <vt:lpstr>Arial</vt:lpstr>
      <vt:lpstr>Calibri</vt:lpstr>
      <vt:lpstr>Calibri Light</vt:lpstr>
      <vt:lpstr>Times New Roman</vt:lpstr>
      <vt:lpstr>نسق Office</vt:lpstr>
      <vt:lpstr>عرض تقديمي في PowerPoint</vt:lpstr>
      <vt:lpstr>التسمم الدوائي</vt:lpstr>
      <vt:lpstr>عرض تقديمي في PowerPoint</vt:lpstr>
      <vt:lpstr>التسمم هو:</vt:lpstr>
      <vt:lpstr>عرض تقديمي في PowerPoint</vt:lpstr>
      <vt:lpstr>أقسام التسمم حسب المسبب</vt:lpstr>
      <vt:lpstr>الدواء:</vt:lpstr>
      <vt:lpstr>التسمم الدوائي</vt:lpstr>
      <vt:lpstr>عرض تقديمي في PowerPoint</vt:lpstr>
      <vt:lpstr>عرض تقديمي في PowerPoint</vt:lpstr>
      <vt:lpstr>متى تظهر أعراض التسمم الدوائي؟</vt:lpstr>
      <vt:lpstr>أعراض التسمم الدوائي:</vt:lpstr>
      <vt:lpstr>إرشادات قبل البدء في تناول الدواء</vt:lpstr>
      <vt:lpstr>المسكنات:</vt:lpstr>
      <vt:lpstr>عرض تقديمي في PowerPoint</vt:lpstr>
      <vt:lpstr>إسعاف حالات التسمم الدوائي</vt:lpstr>
      <vt:lpstr>التسمم الدوائي عند الأطفال</vt:lpstr>
      <vt:lpstr>عرض تقديمي في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جنى التميمي</dc:creator>
  <cp:lastModifiedBy>جنى التميمي</cp:lastModifiedBy>
  <cp:revision>41</cp:revision>
  <dcterms:created xsi:type="dcterms:W3CDTF">2022-04-08T14:08:05Z</dcterms:created>
  <dcterms:modified xsi:type="dcterms:W3CDTF">2022-04-09T00:33:39Z</dcterms:modified>
</cp:coreProperties>
</file>