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77" r:id="rId3"/>
    <p:sldId id="257" r:id="rId4"/>
    <p:sldId id="258" r:id="rId5"/>
    <p:sldId id="259" r:id="rId6"/>
    <p:sldId id="260" r:id="rId7"/>
    <p:sldId id="261" r:id="rId8"/>
    <p:sldId id="262" r:id="rId9"/>
    <p:sldId id="263" r:id="rId10"/>
    <p:sldId id="264" r:id="rId11"/>
    <p:sldId id="274" r:id="rId12"/>
    <p:sldId id="275" r:id="rId13"/>
    <p:sldId id="265" r:id="rId14"/>
    <p:sldId id="266" r:id="rId15"/>
    <p:sldId id="267" r:id="rId16"/>
    <p:sldId id="268" r:id="rId17"/>
    <p:sldId id="269" r:id="rId18"/>
    <p:sldId id="270" r:id="rId19"/>
    <p:sldId id="271" r:id="rId20"/>
    <p:sldId id="272" r:id="rId21"/>
    <p:sldId id="276" r:id="rId22"/>
  </p:sldIdLst>
  <p:sldSz cx="12192000" cy="6858000"/>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DF519B"/>
    <a:srgbClr val="7030A0"/>
    <a:srgbClr val="E3B06B"/>
    <a:srgbClr val="8BD5A9"/>
    <a:srgbClr val="22B4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6" autoAdjust="0"/>
    <p:restoredTop sz="94660"/>
  </p:normalViewPr>
  <p:slideViewPr>
    <p:cSldViewPr snapToGrid="0">
      <p:cViewPr varScale="1">
        <p:scale>
          <a:sx n="53" d="100"/>
          <a:sy n="53" d="100"/>
        </p:scale>
        <p:origin x="841" y="9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iagrams/_rels/data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A8F5E0-5388-4EC1-98C7-8411739F210B}" type="doc">
      <dgm:prSet loTypeId="urn:microsoft.com/office/officeart/2005/8/layout/radial5" loCatId="cycle" qsTypeId="urn:microsoft.com/office/officeart/2005/8/quickstyle/simple1" qsCatId="simple" csTypeId="urn:microsoft.com/office/officeart/2005/8/colors/accent1_2" csCatId="accent1" phldr="1"/>
      <dgm:spPr/>
      <dgm:t>
        <a:bodyPr/>
        <a:lstStyle/>
        <a:p>
          <a:pPr rtl="1"/>
          <a:endParaRPr lang="ar-SA"/>
        </a:p>
      </dgm:t>
    </dgm:pt>
    <dgm:pt modelId="{2123376D-B9F5-495A-A6EB-2E2240D93942}">
      <dgm:prSet phldrT="[نص]"/>
      <dgm:spPr/>
      <dgm:t>
        <a:bodyPr/>
        <a:lstStyle/>
        <a:p>
          <a:pPr rtl="1"/>
          <a:r>
            <a:rPr lang="ar-SA" dirty="0"/>
            <a:t>طرق دخول المواد السامة إلى الجسم</a:t>
          </a:r>
        </a:p>
      </dgm:t>
    </dgm:pt>
    <dgm:pt modelId="{F794D468-EAFB-41FF-BDC0-1122374559BF}" type="parTrans" cxnId="{42250F4B-D9D4-499A-AA8F-1A915C80EC80}">
      <dgm:prSet/>
      <dgm:spPr/>
      <dgm:t>
        <a:bodyPr/>
        <a:lstStyle/>
        <a:p>
          <a:pPr rtl="1"/>
          <a:endParaRPr lang="ar-SA"/>
        </a:p>
      </dgm:t>
    </dgm:pt>
    <dgm:pt modelId="{3CEE23E1-C3C0-4861-B7D3-7BAEDE9B0EA2}" type="sibTrans" cxnId="{42250F4B-D9D4-499A-AA8F-1A915C80EC80}">
      <dgm:prSet/>
      <dgm:spPr/>
      <dgm:t>
        <a:bodyPr/>
        <a:lstStyle/>
        <a:p>
          <a:pPr rtl="1"/>
          <a:endParaRPr lang="ar-SA"/>
        </a:p>
      </dgm:t>
    </dgm:pt>
    <dgm:pt modelId="{21DB16A6-52C8-4944-B8E1-D42583699F58}">
      <dgm:prSet phldrT="[نص]" custT="1"/>
      <dgm:spPr>
        <a:solidFill>
          <a:schemeClr val="accent2">
            <a:lumMod val="60000"/>
            <a:lumOff val="40000"/>
          </a:schemeClr>
        </a:solidFill>
      </dgm:spPr>
      <dgm:t>
        <a:bodyPr/>
        <a:lstStyle/>
        <a:p>
          <a:pPr rtl="1"/>
          <a:r>
            <a:rPr lang="ar-SA" sz="3600" dirty="0"/>
            <a:t>البلع:</a:t>
          </a:r>
        </a:p>
        <a:p>
          <a:pPr rtl="1"/>
          <a:r>
            <a:rPr lang="ar-SA" sz="1900" dirty="0"/>
            <a:t>عن طريق الفم والجهاز الهضمي.</a:t>
          </a:r>
        </a:p>
      </dgm:t>
    </dgm:pt>
    <dgm:pt modelId="{027455A1-B2B7-4D99-B3D7-1C129443F86F}" type="parTrans" cxnId="{8D4ED17A-3811-4C11-A4EA-B725DE400FF5}">
      <dgm:prSet/>
      <dgm:spPr/>
      <dgm:t>
        <a:bodyPr/>
        <a:lstStyle/>
        <a:p>
          <a:pPr rtl="1"/>
          <a:endParaRPr lang="ar-SA" dirty="0"/>
        </a:p>
      </dgm:t>
    </dgm:pt>
    <dgm:pt modelId="{EF81EBD5-2369-48F8-B7AF-084A924066BC}" type="sibTrans" cxnId="{8D4ED17A-3811-4C11-A4EA-B725DE400FF5}">
      <dgm:prSet/>
      <dgm:spPr/>
      <dgm:t>
        <a:bodyPr/>
        <a:lstStyle/>
        <a:p>
          <a:pPr rtl="1"/>
          <a:endParaRPr lang="ar-SA"/>
        </a:p>
      </dgm:t>
    </dgm:pt>
    <dgm:pt modelId="{F1B06A0A-DFE9-4375-B25A-C4B491209C3E}">
      <dgm:prSet phldrT="[نص]" custT="1"/>
      <dgm:spPr>
        <a:solidFill>
          <a:srgbClr val="DF519B"/>
        </a:solidFill>
      </dgm:spPr>
      <dgm:t>
        <a:bodyPr/>
        <a:lstStyle/>
        <a:p>
          <a:pPr rtl="1"/>
          <a:r>
            <a:rPr lang="ar-SA" sz="3200" dirty="0"/>
            <a:t>الاستنشاق:</a:t>
          </a:r>
        </a:p>
        <a:p>
          <a:pPr rtl="1"/>
          <a:r>
            <a:rPr lang="ar-SA" sz="1900" dirty="0"/>
            <a:t>عن طريق الجهاز التنفسي مثل الغازات والأبخرة السامة.</a:t>
          </a:r>
        </a:p>
      </dgm:t>
    </dgm:pt>
    <dgm:pt modelId="{563CAA25-2526-489D-8BEE-D8F4B93CE076}" type="parTrans" cxnId="{D4C19F96-5CBB-43BE-BFFF-FD57B866CAB5}">
      <dgm:prSet/>
      <dgm:spPr/>
      <dgm:t>
        <a:bodyPr/>
        <a:lstStyle/>
        <a:p>
          <a:pPr rtl="1"/>
          <a:endParaRPr lang="ar-SA" dirty="0"/>
        </a:p>
      </dgm:t>
    </dgm:pt>
    <dgm:pt modelId="{B7A57DC3-DFE1-4F6D-9D15-4DF39F47A7AC}" type="sibTrans" cxnId="{D4C19F96-5CBB-43BE-BFFF-FD57B866CAB5}">
      <dgm:prSet/>
      <dgm:spPr/>
      <dgm:t>
        <a:bodyPr/>
        <a:lstStyle/>
        <a:p>
          <a:pPr rtl="1"/>
          <a:endParaRPr lang="ar-SA"/>
        </a:p>
      </dgm:t>
    </dgm:pt>
    <dgm:pt modelId="{C1C3ED88-2593-4CED-968E-A336D5B28372}">
      <dgm:prSet phldrT="[نص]" custT="1"/>
      <dgm:spPr>
        <a:solidFill>
          <a:schemeClr val="accent6">
            <a:lumMod val="60000"/>
            <a:lumOff val="40000"/>
          </a:schemeClr>
        </a:solidFill>
      </dgm:spPr>
      <dgm:t>
        <a:bodyPr/>
        <a:lstStyle/>
        <a:p>
          <a:pPr rtl="1"/>
          <a:r>
            <a:rPr lang="ar-SA" sz="3600" dirty="0"/>
            <a:t>الحقن:</a:t>
          </a:r>
        </a:p>
        <a:p>
          <a:pPr rtl="1"/>
          <a:r>
            <a:rPr lang="ar-SA" sz="1900" dirty="0"/>
            <a:t>حقن الأدوية العضلي أو الوريدي أو عن طريق لسع الحشرات.</a:t>
          </a:r>
        </a:p>
      </dgm:t>
    </dgm:pt>
    <dgm:pt modelId="{FB4A3A2F-F8CF-4EBA-AC53-E7A677084586}" type="parTrans" cxnId="{408713F9-31FA-4C8F-8157-D02255103E8F}">
      <dgm:prSet/>
      <dgm:spPr/>
      <dgm:t>
        <a:bodyPr/>
        <a:lstStyle/>
        <a:p>
          <a:pPr rtl="1"/>
          <a:endParaRPr lang="ar-SA" dirty="0"/>
        </a:p>
      </dgm:t>
    </dgm:pt>
    <dgm:pt modelId="{117247B8-E918-43C4-BE10-8BC23EE2416B}" type="sibTrans" cxnId="{408713F9-31FA-4C8F-8157-D02255103E8F}">
      <dgm:prSet/>
      <dgm:spPr/>
      <dgm:t>
        <a:bodyPr/>
        <a:lstStyle/>
        <a:p>
          <a:pPr rtl="1"/>
          <a:endParaRPr lang="ar-SA"/>
        </a:p>
      </dgm:t>
    </dgm:pt>
    <dgm:pt modelId="{A55614BF-D39A-454F-AB88-FA0B68682B0C}" type="pres">
      <dgm:prSet presAssocID="{B9A8F5E0-5388-4EC1-98C7-8411739F210B}" presName="Name0" presStyleCnt="0">
        <dgm:presLayoutVars>
          <dgm:chMax val="1"/>
          <dgm:dir/>
          <dgm:animLvl val="ctr"/>
          <dgm:resizeHandles val="exact"/>
        </dgm:presLayoutVars>
      </dgm:prSet>
      <dgm:spPr/>
    </dgm:pt>
    <dgm:pt modelId="{B6A58BE4-B3B4-42F0-82BB-067F96B0E974}" type="pres">
      <dgm:prSet presAssocID="{2123376D-B9F5-495A-A6EB-2E2240D93942}" presName="centerShape" presStyleLbl="node0" presStyleIdx="0" presStyleCnt="1"/>
      <dgm:spPr/>
    </dgm:pt>
    <dgm:pt modelId="{A5E8104E-0678-488C-96C8-3C77B4BB7675}" type="pres">
      <dgm:prSet presAssocID="{027455A1-B2B7-4D99-B3D7-1C129443F86F}" presName="parTrans" presStyleLbl="sibTrans2D1" presStyleIdx="0" presStyleCnt="3"/>
      <dgm:spPr/>
    </dgm:pt>
    <dgm:pt modelId="{3099BC06-D4DD-46A6-AF8B-86068C845F05}" type="pres">
      <dgm:prSet presAssocID="{027455A1-B2B7-4D99-B3D7-1C129443F86F}" presName="connectorText" presStyleLbl="sibTrans2D1" presStyleIdx="0" presStyleCnt="3"/>
      <dgm:spPr/>
    </dgm:pt>
    <dgm:pt modelId="{77C3B337-D07B-4B13-874B-155AE63BFD41}" type="pres">
      <dgm:prSet presAssocID="{21DB16A6-52C8-4944-B8E1-D42583699F58}" presName="node" presStyleLbl="node1" presStyleIdx="0" presStyleCnt="3">
        <dgm:presLayoutVars>
          <dgm:bulletEnabled val="1"/>
        </dgm:presLayoutVars>
      </dgm:prSet>
      <dgm:spPr/>
    </dgm:pt>
    <dgm:pt modelId="{82A88B6F-2844-45FA-892B-9F5C353D90B0}" type="pres">
      <dgm:prSet presAssocID="{563CAA25-2526-489D-8BEE-D8F4B93CE076}" presName="parTrans" presStyleLbl="sibTrans2D1" presStyleIdx="1" presStyleCnt="3"/>
      <dgm:spPr/>
    </dgm:pt>
    <dgm:pt modelId="{76E5F1A0-0D0E-4D60-921B-DE6D1DBD4512}" type="pres">
      <dgm:prSet presAssocID="{563CAA25-2526-489D-8BEE-D8F4B93CE076}" presName="connectorText" presStyleLbl="sibTrans2D1" presStyleIdx="1" presStyleCnt="3"/>
      <dgm:spPr/>
    </dgm:pt>
    <dgm:pt modelId="{0CA8BABB-DC32-4036-A68C-B4C136A50AE1}" type="pres">
      <dgm:prSet presAssocID="{F1B06A0A-DFE9-4375-B25A-C4B491209C3E}" presName="node" presStyleLbl="node1" presStyleIdx="1" presStyleCnt="3">
        <dgm:presLayoutVars>
          <dgm:bulletEnabled val="1"/>
        </dgm:presLayoutVars>
      </dgm:prSet>
      <dgm:spPr/>
    </dgm:pt>
    <dgm:pt modelId="{128CC212-8417-4BEC-B316-8A932A635476}" type="pres">
      <dgm:prSet presAssocID="{FB4A3A2F-F8CF-4EBA-AC53-E7A677084586}" presName="parTrans" presStyleLbl="sibTrans2D1" presStyleIdx="2" presStyleCnt="3"/>
      <dgm:spPr/>
    </dgm:pt>
    <dgm:pt modelId="{5444B6A1-FF54-415E-AB3D-15FADC544622}" type="pres">
      <dgm:prSet presAssocID="{FB4A3A2F-F8CF-4EBA-AC53-E7A677084586}" presName="connectorText" presStyleLbl="sibTrans2D1" presStyleIdx="2" presStyleCnt="3"/>
      <dgm:spPr/>
    </dgm:pt>
    <dgm:pt modelId="{2DA6D00B-5894-4A79-A2AB-C0C19F780194}" type="pres">
      <dgm:prSet presAssocID="{C1C3ED88-2593-4CED-968E-A336D5B28372}" presName="node" presStyleLbl="node1" presStyleIdx="2" presStyleCnt="3">
        <dgm:presLayoutVars>
          <dgm:bulletEnabled val="1"/>
        </dgm:presLayoutVars>
      </dgm:prSet>
      <dgm:spPr/>
    </dgm:pt>
  </dgm:ptLst>
  <dgm:cxnLst>
    <dgm:cxn modelId="{7B64E607-1950-4B9B-A550-4F66660869BC}" type="presOf" srcId="{C1C3ED88-2593-4CED-968E-A336D5B28372}" destId="{2DA6D00B-5894-4A79-A2AB-C0C19F780194}" srcOrd="0" destOrd="0" presId="urn:microsoft.com/office/officeart/2005/8/layout/radial5"/>
    <dgm:cxn modelId="{3273D236-A64C-414F-91E9-9B08CC2FC8C0}" type="presOf" srcId="{FB4A3A2F-F8CF-4EBA-AC53-E7A677084586}" destId="{5444B6A1-FF54-415E-AB3D-15FADC544622}" srcOrd="1" destOrd="0" presId="urn:microsoft.com/office/officeart/2005/8/layout/radial5"/>
    <dgm:cxn modelId="{C570985E-AA99-422C-8E78-A0268912089F}" type="presOf" srcId="{FB4A3A2F-F8CF-4EBA-AC53-E7A677084586}" destId="{128CC212-8417-4BEC-B316-8A932A635476}" srcOrd="0" destOrd="0" presId="urn:microsoft.com/office/officeart/2005/8/layout/radial5"/>
    <dgm:cxn modelId="{EFACAC47-6EB3-4668-ABEF-8E5CAA052535}" type="presOf" srcId="{F1B06A0A-DFE9-4375-B25A-C4B491209C3E}" destId="{0CA8BABB-DC32-4036-A68C-B4C136A50AE1}" srcOrd="0" destOrd="0" presId="urn:microsoft.com/office/officeart/2005/8/layout/radial5"/>
    <dgm:cxn modelId="{42250F4B-D9D4-499A-AA8F-1A915C80EC80}" srcId="{B9A8F5E0-5388-4EC1-98C7-8411739F210B}" destId="{2123376D-B9F5-495A-A6EB-2E2240D93942}" srcOrd="0" destOrd="0" parTransId="{F794D468-EAFB-41FF-BDC0-1122374559BF}" sibTransId="{3CEE23E1-C3C0-4861-B7D3-7BAEDE9B0EA2}"/>
    <dgm:cxn modelId="{C033727A-A594-4131-BE00-E5C30331B41D}" type="presOf" srcId="{563CAA25-2526-489D-8BEE-D8F4B93CE076}" destId="{76E5F1A0-0D0E-4D60-921B-DE6D1DBD4512}" srcOrd="1" destOrd="0" presId="urn:microsoft.com/office/officeart/2005/8/layout/radial5"/>
    <dgm:cxn modelId="{8D4ED17A-3811-4C11-A4EA-B725DE400FF5}" srcId="{2123376D-B9F5-495A-A6EB-2E2240D93942}" destId="{21DB16A6-52C8-4944-B8E1-D42583699F58}" srcOrd="0" destOrd="0" parTransId="{027455A1-B2B7-4D99-B3D7-1C129443F86F}" sibTransId="{EF81EBD5-2369-48F8-B7AF-084A924066BC}"/>
    <dgm:cxn modelId="{6FF14081-20F5-4FE4-9DF8-C0A622AB05B1}" type="presOf" srcId="{2123376D-B9F5-495A-A6EB-2E2240D93942}" destId="{B6A58BE4-B3B4-42F0-82BB-067F96B0E974}" srcOrd="0" destOrd="0" presId="urn:microsoft.com/office/officeart/2005/8/layout/radial5"/>
    <dgm:cxn modelId="{2D2B4293-D36C-4341-BAE9-670982A67081}" type="presOf" srcId="{21DB16A6-52C8-4944-B8E1-D42583699F58}" destId="{77C3B337-D07B-4B13-874B-155AE63BFD41}" srcOrd="0" destOrd="0" presId="urn:microsoft.com/office/officeart/2005/8/layout/radial5"/>
    <dgm:cxn modelId="{D4C19F96-5CBB-43BE-BFFF-FD57B866CAB5}" srcId="{2123376D-B9F5-495A-A6EB-2E2240D93942}" destId="{F1B06A0A-DFE9-4375-B25A-C4B491209C3E}" srcOrd="1" destOrd="0" parTransId="{563CAA25-2526-489D-8BEE-D8F4B93CE076}" sibTransId="{B7A57DC3-DFE1-4F6D-9D15-4DF39F47A7AC}"/>
    <dgm:cxn modelId="{C11C50A0-713E-4FA9-9236-4B40C1466A4F}" type="presOf" srcId="{027455A1-B2B7-4D99-B3D7-1C129443F86F}" destId="{3099BC06-D4DD-46A6-AF8B-86068C845F05}" srcOrd="1" destOrd="0" presId="urn:microsoft.com/office/officeart/2005/8/layout/radial5"/>
    <dgm:cxn modelId="{E5BB47A7-99BC-4FB4-83E1-56A853EB2C12}" type="presOf" srcId="{563CAA25-2526-489D-8BEE-D8F4B93CE076}" destId="{82A88B6F-2844-45FA-892B-9F5C353D90B0}" srcOrd="0" destOrd="0" presId="urn:microsoft.com/office/officeart/2005/8/layout/radial5"/>
    <dgm:cxn modelId="{D4E121D0-1F19-48DC-8505-63740FE99ED8}" type="presOf" srcId="{027455A1-B2B7-4D99-B3D7-1C129443F86F}" destId="{A5E8104E-0678-488C-96C8-3C77B4BB7675}" srcOrd="0" destOrd="0" presId="urn:microsoft.com/office/officeart/2005/8/layout/radial5"/>
    <dgm:cxn modelId="{588E73D0-D3FE-4B34-AED9-6DAF62DEF22C}" type="presOf" srcId="{B9A8F5E0-5388-4EC1-98C7-8411739F210B}" destId="{A55614BF-D39A-454F-AB88-FA0B68682B0C}" srcOrd="0" destOrd="0" presId="urn:microsoft.com/office/officeart/2005/8/layout/radial5"/>
    <dgm:cxn modelId="{408713F9-31FA-4C8F-8157-D02255103E8F}" srcId="{2123376D-B9F5-495A-A6EB-2E2240D93942}" destId="{C1C3ED88-2593-4CED-968E-A336D5B28372}" srcOrd="2" destOrd="0" parTransId="{FB4A3A2F-F8CF-4EBA-AC53-E7A677084586}" sibTransId="{117247B8-E918-43C4-BE10-8BC23EE2416B}"/>
    <dgm:cxn modelId="{00535578-45FA-4F17-A4EE-116761FAEE90}" type="presParOf" srcId="{A55614BF-D39A-454F-AB88-FA0B68682B0C}" destId="{B6A58BE4-B3B4-42F0-82BB-067F96B0E974}" srcOrd="0" destOrd="0" presId="urn:microsoft.com/office/officeart/2005/8/layout/radial5"/>
    <dgm:cxn modelId="{F04787B3-BA15-4868-AEA2-769C4ADBFD9B}" type="presParOf" srcId="{A55614BF-D39A-454F-AB88-FA0B68682B0C}" destId="{A5E8104E-0678-488C-96C8-3C77B4BB7675}" srcOrd="1" destOrd="0" presId="urn:microsoft.com/office/officeart/2005/8/layout/radial5"/>
    <dgm:cxn modelId="{506B79D9-4590-4B3C-B6F7-04CD905B35B1}" type="presParOf" srcId="{A5E8104E-0678-488C-96C8-3C77B4BB7675}" destId="{3099BC06-D4DD-46A6-AF8B-86068C845F05}" srcOrd="0" destOrd="0" presId="urn:microsoft.com/office/officeart/2005/8/layout/radial5"/>
    <dgm:cxn modelId="{A9D92360-4C6F-4B0B-9DA2-5A1F432762A5}" type="presParOf" srcId="{A55614BF-D39A-454F-AB88-FA0B68682B0C}" destId="{77C3B337-D07B-4B13-874B-155AE63BFD41}" srcOrd="2" destOrd="0" presId="urn:microsoft.com/office/officeart/2005/8/layout/radial5"/>
    <dgm:cxn modelId="{B052F42E-1CFE-409B-B66D-68C2781226C9}" type="presParOf" srcId="{A55614BF-D39A-454F-AB88-FA0B68682B0C}" destId="{82A88B6F-2844-45FA-892B-9F5C353D90B0}" srcOrd="3" destOrd="0" presId="urn:microsoft.com/office/officeart/2005/8/layout/radial5"/>
    <dgm:cxn modelId="{C675F0D3-CE0E-4537-A474-24F0D42F68E6}" type="presParOf" srcId="{82A88B6F-2844-45FA-892B-9F5C353D90B0}" destId="{76E5F1A0-0D0E-4D60-921B-DE6D1DBD4512}" srcOrd="0" destOrd="0" presId="urn:microsoft.com/office/officeart/2005/8/layout/radial5"/>
    <dgm:cxn modelId="{41B60397-953E-4A27-8726-717265514C3B}" type="presParOf" srcId="{A55614BF-D39A-454F-AB88-FA0B68682B0C}" destId="{0CA8BABB-DC32-4036-A68C-B4C136A50AE1}" srcOrd="4" destOrd="0" presId="urn:microsoft.com/office/officeart/2005/8/layout/radial5"/>
    <dgm:cxn modelId="{1404BDBF-E15E-4450-A8DD-073A2243E083}" type="presParOf" srcId="{A55614BF-D39A-454F-AB88-FA0B68682B0C}" destId="{128CC212-8417-4BEC-B316-8A932A635476}" srcOrd="5" destOrd="0" presId="urn:microsoft.com/office/officeart/2005/8/layout/radial5"/>
    <dgm:cxn modelId="{A611448E-8C6E-43B7-9D5C-894B3FF1ACFB}" type="presParOf" srcId="{128CC212-8417-4BEC-B316-8A932A635476}" destId="{5444B6A1-FF54-415E-AB3D-15FADC544622}" srcOrd="0" destOrd="0" presId="urn:microsoft.com/office/officeart/2005/8/layout/radial5"/>
    <dgm:cxn modelId="{17CDFEA4-0508-4A4D-8691-B3268127EE49}" type="presParOf" srcId="{A55614BF-D39A-454F-AB88-FA0B68682B0C}" destId="{2DA6D00B-5894-4A79-A2AB-C0C19F780194}" srcOrd="6"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E04656-2C22-4C9A-8183-328C21F46DA3}" type="doc">
      <dgm:prSet loTypeId="urn:microsoft.com/office/officeart/2005/8/layout/pList1" loCatId="list" qsTypeId="urn:microsoft.com/office/officeart/2005/8/quickstyle/simple1" qsCatId="simple" csTypeId="urn:microsoft.com/office/officeart/2005/8/colors/accent1_2" csCatId="accent1" phldr="1"/>
      <dgm:spPr/>
      <dgm:t>
        <a:bodyPr/>
        <a:lstStyle/>
        <a:p>
          <a:pPr rtl="1"/>
          <a:endParaRPr lang="ar-SA"/>
        </a:p>
      </dgm:t>
    </dgm:pt>
    <dgm:pt modelId="{A6249560-AFFD-40CC-8559-DE5FCEB9FEDE}">
      <dgm:prSet phldrT="[نص]"/>
      <dgm:spPr/>
      <dgm:t>
        <a:bodyPr/>
        <a:lstStyle/>
        <a:p>
          <a:pPr rtl="1"/>
          <a:r>
            <a:rPr lang="ar-SA" dirty="0"/>
            <a:t>التسمم الغذائي</a:t>
          </a:r>
        </a:p>
      </dgm:t>
    </dgm:pt>
    <dgm:pt modelId="{0A96C7CB-B5AC-404C-AD6F-5AF1C6134F75}" type="parTrans" cxnId="{721FE083-9C74-45ED-BE48-A1D177A4D20C}">
      <dgm:prSet/>
      <dgm:spPr/>
      <dgm:t>
        <a:bodyPr/>
        <a:lstStyle/>
        <a:p>
          <a:pPr rtl="1"/>
          <a:endParaRPr lang="ar-SA"/>
        </a:p>
      </dgm:t>
    </dgm:pt>
    <dgm:pt modelId="{83AF8649-C9BA-4EA5-8EE3-9AD00E0CB345}" type="sibTrans" cxnId="{721FE083-9C74-45ED-BE48-A1D177A4D20C}">
      <dgm:prSet/>
      <dgm:spPr/>
      <dgm:t>
        <a:bodyPr/>
        <a:lstStyle/>
        <a:p>
          <a:pPr rtl="1"/>
          <a:endParaRPr lang="ar-SA"/>
        </a:p>
      </dgm:t>
    </dgm:pt>
    <dgm:pt modelId="{F1D15DFB-7976-43E2-9526-4808FECCCD97}">
      <dgm:prSet phldrT="[نص]"/>
      <dgm:spPr/>
      <dgm:t>
        <a:bodyPr/>
        <a:lstStyle/>
        <a:p>
          <a:pPr rtl="1"/>
          <a:r>
            <a:rPr lang="ar-SA" dirty="0"/>
            <a:t>التسمم الكيميائي </a:t>
          </a:r>
        </a:p>
      </dgm:t>
    </dgm:pt>
    <dgm:pt modelId="{5A26EE5B-7A60-4410-8D45-0505331AD8A5}" type="parTrans" cxnId="{D180262E-86C9-445F-BE42-9403D5286D26}">
      <dgm:prSet/>
      <dgm:spPr/>
      <dgm:t>
        <a:bodyPr/>
        <a:lstStyle/>
        <a:p>
          <a:pPr rtl="1"/>
          <a:endParaRPr lang="ar-SA"/>
        </a:p>
      </dgm:t>
    </dgm:pt>
    <dgm:pt modelId="{3FE64A27-3E9C-4958-B114-B23A7C55AF60}" type="sibTrans" cxnId="{D180262E-86C9-445F-BE42-9403D5286D26}">
      <dgm:prSet/>
      <dgm:spPr/>
      <dgm:t>
        <a:bodyPr/>
        <a:lstStyle/>
        <a:p>
          <a:pPr rtl="1"/>
          <a:endParaRPr lang="ar-SA"/>
        </a:p>
      </dgm:t>
    </dgm:pt>
    <dgm:pt modelId="{20B1DD52-F795-4DAD-8C2F-442EC509CC87}">
      <dgm:prSet phldrT="[نص]"/>
      <dgm:spPr/>
      <dgm:t>
        <a:bodyPr/>
        <a:lstStyle/>
        <a:p>
          <a:pPr rtl="1"/>
          <a:r>
            <a:rPr lang="ar-SA" dirty="0"/>
            <a:t>التسمم بالأدوية</a:t>
          </a:r>
        </a:p>
      </dgm:t>
    </dgm:pt>
    <dgm:pt modelId="{F642019B-234A-4D2C-9146-5C43F15C6A84}" type="parTrans" cxnId="{92BFC6E2-D389-431F-87D0-9F22253437AC}">
      <dgm:prSet/>
      <dgm:spPr/>
      <dgm:t>
        <a:bodyPr/>
        <a:lstStyle/>
        <a:p>
          <a:pPr rtl="1"/>
          <a:endParaRPr lang="ar-SA"/>
        </a:p>
      </dgm:t>
    </dgm:pt>
    <dgm:pt modelId="{A6B4D262-37C3-4B1E-AC58-541965396281}" type="sibTrans" cxnId="{92BFC6E2-D389-431F-87D0-9F22253437AC}">
      <dgm:prSet/>
      <dgm:spPr/>
      <dgm:t>
        <a:bodyPr/>
        <a:lstStyle/>
        <a:p>
          <a:pPr rtl="1"/>
          <a:endParaRPr lang="ar-SA"/>
        </a:p>
      </dgm:t>
    </dgm:pt>
    <dgm:pt modelId="{81A4D200-E576-475C-BEE1-9A33B8F0E33C}" type="pres">
      <dgm:prSet presAssocID="{EBE04656-2C22-4C9A-8183-328C21F46DA3}" presName="Name0" presStyleCnt="0">
        <dgm:presLayoutVars>
          <dgm:dir/>
          <dgm:resizeHandles val="exact"/>
        </dgm:presLayoutVars>
      </dgm:prSet>
      <dgm:spPr/>
    </dgm:pt>
    <dgm:pt modelId="{E6D2A951-CF00-4712-AE44-9B1BEAD15CE0}" type="pres">
      <dgm:prSet presAssocID="{A6249560-AFFD-40CC-8559-DE5FCEB9FEDE}" presName="compNode" presStyleCnt="0"/>
      <dgm:spPr/>
    </dgm:pt>
    <dgm:pt modelId="{1E6D4A84-3D06-445C-873C-F86AFD23124B}" type="pres">
      <dgm:prSet presAssocID="{A6249560-AFFD-40CC-8559-DE5FCEB9FEDE}" presName="pictRect" presStyleLbl="node1" presStyleIdx="0" presStyleCnt="3"/>
      <dgm:spPr>
        <a:blipFill rotWithShape="1">
          <a:blip xmlns:r="http://schemas.openxmlformats.org/officeDocument/2006/relationships" r:embed="rId1"/>
          <a:stretch>
            <a:fillRect/>
          </a:stretch>
        </a:blipFill>
      </dgm:spPr>
    </dgm:pt>
    <dgm:pt modelId="{1555B62C-0D97-4B08-98DC-F09DE13A419F}" type="pres">
      <dgm:prSet presAssocID="{A6249560-AFFD-40CC-8559-DE5FCEB9FEDE}" presName="textRect" presStyleLbl="revTx" presStyleIdx="0" presStyleCnt="3">
        <dgm:presLayoutVars>
          <dgm:bulletEnabled val="1"/>
        </dgm:presLayoutVars>
      </dgm:prSet>
      <dgm:spPr/>
    </dgm:pt>
    <dgm:pt modelId="{3A16D064-8490-493C-8357-C06306589A39}" type="pres">
      <dgm:prSet presAssocID="{83AF8649-C9BA-4EA5-8EE3-9AD00E0CB345}" presName="sibTrans" presStyleLbl="sibTrans2D1" presStyleIdx="0" presStyleCnt="0"/>
      <dgm:spPr/>
    </dgm:pt>
    <dgm:pt modelId="{7AEA481C-FB92-4DB6-89CD-7B0097A33841}" type="pres">
      <dgm:prSet presAssocID="{F1D15DFB-7976-43E2-9526-4808FECCCD97}" presName="compNode" presStyleCnt="0"/>
      <dgm:spPr/>
    </dgm:pt>
    <dgm:pt modelId="{0F541F98-E35A-4726-B458-EF99FFD14A8D}" type="pres">
      <dgm:prSet presAssocID="{F1D15DFB-7976-43E2-9526-4808FECCCD97}" presName="pictRect" presStyleLbl="node1" presStyleIdx="1" presStyleCnt="3"/>
      <dgm:spPr>
        <a:blipFill rotWithShape="1">
          <a:blip xmlns:r="http://schemas.openxmlformats.org/officeDocument/2006/relationships" r:embed="rId2"/>
          <a:stretch>
            <a:fillRect/>
          </a:stretch>
        </a:blipFill>
      </dgm:spPr>
    </dgm:pt>
    <dgm:pt modelId="{B775878E-1767-4B3A-9FC4-BE250DD94EED}" type="pres">
      <dgm:prSet presAssocID="{F1D15DFB-7976-43E2-9526-4808FECCCD97}" presName="textRect" presStyleLbl="revTx" presStyleIdx="1" presStyleCnt="3">
        <dgm:presLayoutVars>
          <dgm:bulletEnabled val="1"/>
        </dgm:presLayoutVars>
      </dgm:prSet>
      <dgm:spPr/>
    </dgm:pt>
    <dgm:pt modelId="{1F5B663A-3269-4A85-9C1C-BDDF2FB154F5}" type="pres">
      <dgm:prSet presAssocID="{3FE64A27-3E9C-4958-B114-B23A7C55AF60}" presName="sibTrans" presStyleLbl="sibTrans2D1" presStyleIdx="0" presStyleCnt="0"/>
      <dgm:spPr/>
    </dgm:pt>
    <dgm:pt modelId="{864711E4-20CE-44B0-89BA-46D17AAA0E0C}" type="pres">
      <dgm:prSet presAssocID="{20B1DD52-F795-4DAD-8C2F-442EC509CC87}" presName="compNode" presStyleCnt="0"/>
      <dgm:spPr/>
    </dgm:pt>
    <dgm:pt modelId="{4BEA5533-24AB-42CC-A387-27C4FB5F0399}" type="pres">
      <dgm:prSet presAssocID="{20B1DD52-F795-4DAD-8C2F-442EC509CC87}" presName="pictRect" presStyleLbl="node1" presStyleIdx="2" presStyleCnt="3"/>
      <dgm:spPr>
        <a:blipFill rotWithShape="1">
          <a:blip xmlns:r="http://schemas.openxmlformats.org/officeDocument/2006/relationships" r:embed="rId3"/>
          <a:stretch>
            <a:fillRect/>
          </a:stretch>
        </a:blipFill>
      </dgm:spPr>
    </dgm:pt>
    <dgm:pt modelId="{307E7C7B-CD05-4D4D-95E4-0187E8D5D325}" type="pres">
      <dgm:prSet presAssocID="{20B1DD52-F795-4DAD-8C2F-442EC509CC87}" presName="textRect" presStyleLbl="revTx" presStyleIdx="2" presStyleCnt="3">
        <dgm:presLayoutVars>
          <dgm:bulletEnabled val="1"/>
        </dgm:presLayoutVars>
      </dgm:prSet>
      <dgm:spPr/>
    </dgm:pt>
  </dgm:ptLst>
  <dgm:cxnLst>
    <dgm:cxn modelId="{8960931F-2BC8-40A9-A39D-3555B98FB3E5}" type="presOf" srcId="{EBE04656-2C22-4C9A-8183-328C21F46DA3}" destId="{81A4D200-E576-475C-BEE1-9A33B8F0E33C}" srcOrd="0" destOrd="0" presId="urn:microsoft.com/office/officeart/2005/8/layout/pList1"/>
    <dgm:cxn modelId="{D180262E-86C9-445F-BE42-9403D5286D26}" srcId="{EBE04656-2C22-4C9A-8183-328C21F46DA3}" destId="{F1D15DFB-7976-43E2-9526-4808FECCCD97}" srcOrd="1" destOrd="0" parTransId="{5A26EE5B-7A60-4410-8D45-0505331AD8A5}" sibTransId="{3FE64A27-3E9C-4958-B114-B23A7C55AF60}"/>
    <dgm:cxn modelId="{DFA3E438-BEBF-4E91-8F3D-E47768D7489B}" type="presOf" srcId="{20B1DD52-F795-4DAD-8C2F-442EC509CC87}" destId="{307E7C7B-CD05-4D4D-95E4-0187E8D5D325}" srcOrd="0" destOrd="0" presId="urn:microsoft.com/office/officeart/2005/8/layout/pList1"/>
    <dgm:cxn modelId="{1F7A2570-4D01-44E8-8D51-17E6588C9ADE}" type="presOf" srcId="{83AF8649-C9BA-4EA5-8EE3-9AD00E0CB345}" destId="{3A16D064-8490-493C-8357-C06306589A39}" srcOrd="0" destOrd="0" presId="urn:microsoft.com/office/officeart/2005/8/layout/pList1"/>
    <dgm:cxn modelId="{F146B079-EB29-4793-A72B-1D7C7C0F5CBE}" type="presOf" srcId="{3FE64A27-3E9C-4958-B114-B23A7C55AF60}" destId="{1F5B663A-3269-4A85-9C1C-BDDF2FB154F5}" srcOrd="0" destOrd="0" presId="urn:microsoft.com/office/officeart/2005/8/layout/pList1"/>
    <dgm:cxn modelId="{721FE083-9C74-45ED-BE48-A1D177A4D20C}" srcId="{EBE04656-2C22-4C9A-8183-328C21F46DA3}" destId="{A6249560-AFFD-40CC-8559-DE5FCEB9FEDE}" srcOrd="0" destOrd="0" parTransId="{0A96C7CB-B5AC-404C-AD6F-5AF1C6134F75}" sibTransId="{83AF8649-C9BA-4EA5-8EE3-9AD00E0CB345}"/>
    <dgm:cxn modelId="{AAE7DEA2-D904-4763-8736-AA0A9E39965C}" type="presOf" srcId="{A6249560-AFFD-40CC-8559-DE5FCEB9FEDE}" destId="{1555B62C-0D97-4B08-98DC-F09DE13A419F}" srcOrd="0" destOrd="0" presId="urn:microsoft.com/office/officeart/2005/8/layout/pList1"/>
    <dgm:cxn modelId="{F6BBCEB0-18C6-4818-85EF-0F33030D3F52}" type="presOf" srcId="{F1D15DFB-7976-43E2-9526-4808FECCCD97}" destId="{B775878E-1767-4B3A-9FC4-BE250DD94EED}" srcOrd="0" destOrd="0" presId="urn:microsoft.com/office/officeart/2005/8/layout/pList1"/>
    <dgm:cxn modelId="{92BFC6E2-D389-431F-87D0-9F22253437AC}" srcId="{EBE04656-2C22-4C9A-8183-328C21F46DA3}" destId="{20B1DD52-F795-4DAD-8C2F-442EC509CC87}" srcOrd="2" destOrd="0" parTransId="{F642019B-234A-4D2C-9146-5C43F15C6A84}" sibTransId="{A6B4D262-37C3-4B1E-AC58-541965396281}"/>
    <dgm:cxn modelId="{44BAAB24-D39E-4E73-A9A3-A4E8C1971055}" type="presParOf" srcId="{81A4D200-E576-475C-BEE1-9A33B8F0E33C}" destId="{E6D2A951-CF00-4712-AE44-9B1BEAD15CE0}" srcOrd="0" destOrd="0" presId="urn:microsoft.com/office/officeart/2005/8/layout/pList1"/>
    <dgm:cxn modelId="{26458EFE-3447-4391-BCAA-25C4BD8B625B}" type="presParOf" srcId="{E6D2A951-CF00-4712-AE44-9B1BEAD15CE0}" destId="{1E6D4A84-3D06-445C-873C-F86AFD23124B}" srcOrd="0" destOrd="0" presId="urn:microsoft.com/office/officeart/2005/8/layout/pList1"/>
    <dgm:cxn modelId="{31FE1EA0-F030-44DD-A47E-EF1100C4B1D0}" type="presParOf" srcId="{E6D2A951-CF00-4712-AE44-9B1BEAD15CE0}" destId="{1555B62C-0D97-4B08-98DC-F09DE13A419F}" srcOrd="1" destOrd="0" presId="urn:microsoft.com/office/officeart/2005/8/layout/pList1"/>
    <dgm:cxn modelId="{D46048C7-33A0-4D91-810F-FA99D031C7F4}" type="presParOf" srcId="{81A4D200-E576-475C-BEE1-9A33B8F0E33C}" destId="{3A16D064-8490-493C-8357-C06306589A39}" srcOrd="1" destOrd="0" presId="urn:microsoft.com/office/officeart/2005/8/layout/pList1"/>
    <dgm:cxn modelId="{E7CD8F3B-76F7-459B-8663-C515675CB60D}" type="presParOf" srcId="{81A4D200-E576-475C-BEE1-9A33B8F0E33C}" destId="{7AEA481C-FB92-4DB6-89CD-7B0097A33841}" srcOrd="2" destOrd="0" presId="urn:microsoft.com/office/officeart/2005/8/layout/pList1"/>
    <dgm:cxn modelId="{25798D85-D9F1-4F9E-8FFC-6C8AA995C078}" type="presParOf" srcId="{7AEA481C-FB92-4DB6-89CD-7B0097A33841}" destId="{0F541F98-E35A-4726-B458-EF99FFD14A8D}" srcOrd="0" destOrd="0" presId="urn:microsoft.com/office/officeart/2005/8/layout/pList1"/>
    <dgm:cxn modelId="{636F5144-C3E1-4E83-8A82-3B42AF1B4828}" type="presParOf" srcId="{7AEA481C-FB92-4DB6-89CD-7B0097A33841}" destId="{B775878E-1767-4B3A-9FC4-BE250DD94EED}" srcOrd="1" destOrd="0" presId="urn:microsoft.com/office/officeart/2005/8/layout/pList1"/>
    <dgm:cxn modelId="{CB978189-E111-4358-AFFD-6768B5F90536}" type="presParOf" srcId="{81A4D200-E576-475C-BEE1-9A33B8F0E33C}" destId="{1F5B663A-3269-4A85-9C1C-BDDF2FB154F5}" srcOrd="3" destOrd="0" presId="urn:microsoft.com/office/officeart/2005/8/layout/pList1"/>
    <dgm:cxn modelId="{C58D1C3C-C2C5-450B-A9C4-37A921A6FA7A}" type="presParOf" srcId="{81A4D200-E576-475C-BEE1-9A33B8F0E33C}" destId="{864711E4-20CE-44B0-89BA-46D17AAA0E0C}" srcOrd="4" destOrd="0" presId="urn:microsoft.com/office/officeart/2005/8/layout/pList1"/>
    <dgm:cxn modelId="{B2B8B057-46A8-4948-9260-FE26E524F337}" type="presParOf" srcId="{864711E4-20CE-44B0-89BA-46D17AAA0E0C}" destId="{4BEA5533-24AB-42CC-A387-27C4FB5F0399}" srcOrd="0" destOrd="0" presId="urn:microsoft.com/office/officeart/2005/8/layout/pList1"/>
    <dgm:cxn modelId="{F1D3B82E-82C8-441D-832F-783FD5C0D907}" type="presParOf" srcId="{864711E4-20CE-44B0-89BA-46D17AAA0E0C}" destId="{307E7C7B-CD05-4D4D-95E4-0187E8D5D325}"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5F0456A-48FA-4702-9877-5685352E4307}"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pPr rtl="1"/>
          <a:endParaRPr lang="ar-SA"/>
        </a:p>
      </dgm:t>
    </dgm:pt>
    <dgm:pt modelId="{770CE736-E7C9-49F2-95FE-8C261238573B}">
      <dgm:prSet phldrT="[نص]" custT="1"/>
      <dgm:spPr>
        <a:solidFill>
          <a:schemeClr val="accent2">
            <a:lumMod val="75000"/>
          </a:schemeClr>
        </a:solidFill>
      </dgm:spPr>
      <dgm:t>
        <a:bodyPr/>
        <a:lstStyle/>
        <a:p>
          <a:pPr rtl="1"/>
          <a:r>
            <a:rPr lang="ar-SA" sz="5400" dirty="0"/>
            <a:t>أسباب التسمم الدوائي:</a:t>
          </a:r>
        </a:p>
      </dgm:t>
    </dgm:pt>
    <dgm:pt modelId="{A53E12F5-4BBC-4DC8-ADC3-29A89DFA73E1}" type="parTrans" cxnId="{C475558C-DBFF-4030-87B8-97206B61441B}">
      <dgm:prSet/>
      <dgm:spPr/>
      <dgm:t>
        <a:bodyPr/>
        <a:lstStyle/>
        <a:p>
          <a:pPr rtl="1"/>
          <a:endParaRPr lang="ar-SA"/>
        </a:p>
      </dgm:t>
    </dgm:pt>
    <dgm:pt modelId="{CEDA8BE0-6DFB-4BD9-B51E-EBE9320A5B0A}" type="sibTrans" cxnId="{C475558C-DBFF-4030-87B8-97206B61441B}">
      <dgm:prSet/>
      <dgm:spPr/>
      <dgm:t>
        <a:bodyPr/>
        <a:lstStyle/>
        <a:p>
          <a:pPr rtl="1"/>
          <a:endParaRPr lang="ar-SA"/>
        </a:p>
      </dgm:t>
    </dgm:pt>
    <dgm:pt modelId="{09A3AB7D-65C8-47FA-B0A3-ED505A7413E3}" type="asst">
      <dgm:prSet phldrT="[نص]" custT="1"/>
      <dgm:spPr>
        <a:solidFill>
          <a:schemeClr val="accent2">
            <a:lumMod val="60000"/>
            <a:lumOff val="40000"/>
          </a:schemeClr>
        </a:solidFill>
      </dgm:spPr>
      <dgm:t>
        <a:bodyPr/>
        <a:lstStyle/>
        <a:p>
          <a:pPr rtl="1"/>
          <a:r>
            <a:rPr lang="ar-SA" sz="4000" dirty="0"/>
            <a:t>هناك عدة أسباب تؤدي إلى التسمم الدوائي منها:</a:t>
          </a:r>
        </a:p>
      </dgm:t>
    </dgm:pt>
    <dgm:pt modelId="{8DB71517-6860-4446-B7C5-2E725A38A9BA}" type="parTrans" cxnId="{523CC656-B85B-4D69-AD84-1143A880D189}">
      <dgm:prSet/>
      <dgm:spPr>
        <a:ln>
          <a:solidFill>
            <a:schemeClr val="bg1"/>
          </a:solidFill>
        </a:ln>
      </dgm:spPr>
      <dgm:t>
        <a:bodyPr/>
        <a:lstStyle/>
        <a:p>
          <a:pPr rtl="1"/>
          <a:endParaRPr lang="ar-SA"/>
        </a:p>
      </dgm:t>
    </dgm:pt>
    <dgm:pt modelId="{08611788-0F31-47AB-B814-86717918D3EE}" type="sibTrans" cxnId="{523CC656-B85B-4D69-AD84-1143A880D189}">
      <dgm:prSet/>
      <dgm:spPr/>
      <dgm:t>
        <a:bodyPr/>
        <a:lstStyle/>
        <a:p>
          <a:pPr rtl="1"/>
          <a:endParaRPr lang="ar-SA"/>
        </a:p>
      </dgm:t>
    </dgm:pt>
    <dgm:pt modelId="{5AD71335-A368-4BED-B0F6-E9748A502D65}">
      <dgm:prSet phldrT="[نص]"/>
      <dgm:spPr>
        <a:solidFill>
          <a:schemeClr val="accent6">
            <a:lumMod val="60000"/>
            <a:lumOff val="40000"/>
          </a:schemeClr>
        </a:solidFill>
      </dgm:spPr>
      <dgm:t>
        <a:bodyPr/>
        <a:lstStyle/>
        <a:p>
          <a:pPr rtl="1"/>
          <a:r>
            <a:rPr lang="ar-SA" dirty="0"/>
            <a:t>التخزين غير السليم للأدوية.</a:t>
          </a:r>
        </a:p>
      </dgm:t>
    </dgm:pt>
    <dgm:pt modelId="{E369754B-9BFB-431A-891B-9AFBD191AD20}" type="parTrans" cxnId="{B625B785-61C6-4691-9783-47CC7C3CFF54}">
      <dgm:prSet/>
      <dgm:spPr/>
      <dgm:t>
        <a:bodyPr/>
        <a:lstStyle/>
        <a:p>
          <a:pPr rtl="1"/>
          <a:endParaRPr lang="ar-SA"/>
        </a:p>
      </dgm:t>
    </dgm:pt>
    <dgm:pt modelId="{FFA9D8B3-4945-4857-8512-5DABE79B4465}" type="sibTrans" cxnId="{B625B785-61C6-4691-9783-47CC7C3CFF54}">
      <dgm:prSet/>
      <dgm:spPr/>
      <dgm:t>
        <a:bodyPr/>
        <a:lstStyle/>
        <a:p>
          <a:pPr rtl="1"/>
          <a:endParaRPr lang="ar-SA"/>
        </a:p>
      </dgm:t>
    </dgm:pt>
    <dgm:pt modelId="{2630C795-C74F-4803-9DF0-D0B5F80213BB}">
      <dgm:prSet phldrT="[نص]"/>
      <dgm:spPr>
        <a:solidFill>
          <a:schemeClr val="accent6">
            <a:lumMod val="60000"/>
            <a:lumOff val="40000"/>
          </a:schemeClr>
        </a:solidFill>
      </dgm:spPr>
      <dgm:t>
        <a:bodyPr/>
        <a:lstStyle/>
        <a:p>
          <a:pPr rtl="1"/>
          <a:r>
            <a:rPr lang="ar-SA" dirty="0"/>
            <a:t>تناول أكثر من دواء في وقت واحد بشكل خاطئ.</a:t>
          </a:r>
        </a:p>
      </dgm:t>
    </dgm:pt>
    <dgm:pt modelId="{8DB8C87E-3FA9-4408-9304-21BF947F313E}" type="parTrans" cxnId="{3E48786C-B121-462C-8C0B-C62555D32887}">
      <dgm:prSet/>
      <dgm:spPr/>
      <dgm:t>
        <a:bodyPr/>
        <a:lstStyle/>
        <a:p>
          <a:pPr rtl="1"/>
          <a:endParaRPr lang="ar-SA"/>
        </a:p>
      </dgm:t>
    </dgm:pt>
    <dgm:pt modelId="{82CCC2E5-A5B6-4635-9921-327036DE896C}" type="sibTrans" cxnId="{3E48786C-B121-462C-8C0B-C62555D32887}">
      <dgm:prSet/>
      <dgm:spPr/>
      <dgm:t>
        <a:bodyPr/>
        <a:lstStyle/>
        <a:p>
          <a:pPr rtl="1"/>
          <a:endParaRPr lang="ar-SA"/>
        </a:p>
      </dgm:t>
    </dgm:pt>
    <dgm:pt modelId="{C1456709-951F-4991-B6DF-0EB0ADB0E311}">
      <dgm:prSet phldrT="[نص]"/>
      <dgm:spPr>
        <a:solidFill>
          <a:schemeClr val="accent6">
            <a:lumMod val="60000"/>
            <a:lumOff val="40000"/>
          </a:schemeClr>
        </a:solidFill>
      </dgm:spPr>
      <dgm:t>
        <a:bodyPr/>
        <a:lstStyle/>
        <a:p>
          <a:pPr rtl="1"/>
          <a:r>
            <a:rPr lang="ar-SA" dirty="0"/>
            <a:t>تناول الأدوية دون استشارة الطبيب.</a:t>
          </a:r>
        </a:p>
      </dgm:t>
    </dgm:pt>
    <dgm:pt modelId="{3DA5A5A6-E42B-41F4-AB09-49903F013116}" type="parTrans" cxnId="{B5CF1794-EAB5-4B89-A55B-D3A33272D3F6}">
      <dgm:prSet/>
      <dgm:spPr/>
      <dgm:t>
        <a:bodyPr/>
        <a:lstStyle/>
        <a:p>
          <a:pPr rtl="1"/>
          <a:endParaRPr lang="ar-SA"/>
        </a:p>
      </dgm:t>
    </dgm:pt>
    <dgm:pt modelId="{CDC0B590-D3E8-485C-875B-26C5F420036B}" type="sibTrans" cxnId="{B5CF1794-EAB5-4B89-A55B-D3A33272D3F6}">
      <dgm:prSet/>
      <dgm:spPr/>
      <dgm:t>
        <a:bodyPr/>
        <a:lstStyle/>
        <a:p>
          <a:pPr rtl="1"/>
          <a:endParaRPr lang="ar-SA"/>
        </a:p>
      </dgm:t>
    </dgm:pt>
    <dgm:pt modelId="{38456D7B-480D-4553-BB8B-53E0A357F0CA}">
      <dgm:prSet/>
      <dgm:spPr>
        <a:solidFill>
          <a:schemeClr val="accent6">
            <a:lumMod val="60000"/>
            <a:lumOff val="40000"/>
          </a:schemeClr>
        </a:solidFill>
      </dgm:spPr>
      <dgm:t>
        <a:bodyPr/>
        <a:lstStyle/>
        <a:p>
          <a:pPr rtl="1"/>
          <a:r>
            <a:rPr lang="ar-SA" dirty="0"/>
            <a:t>تناول جرعات زائدة من الأدوية.</a:t>
          </a:r>
        </a:p>
      </dgm:t>
    </dgm:pt>
    <dgm:pt modelId="{2DCFD71B-9E05-43BA-B37F-676343F46A5B}" type="parTrans" cxnId="{9FB7E5EE-2A79-48D9-9CAD-18A0BD5E483F}">
      <dgm:prSet/>
      <dgm:spPr/>
      <dgm:t>
        <a:bodyPr/>
        <a:lstStyle/>
        <a:p>
          <a:pPr rtl="1"/>
          <a:endParaRPr lang="ar-SA"/>
        </a:p>
      </dgm:t>
    </dgm:pt>
    <dgm:pt modelId="{02F47047-3C8D-406A-862B-5E1062B32D19}" type="sibTrans" cxnId="{9FB7E5EE-2A79-48D9-9CAD-18A0BD5E483F}">
      <dgm:prSet/>
      <dgm:spPr/>
      <dgm:t>
        <a:bodyPr/>
        <a:lstStyle/>
        <a:p>
          <a:pPr rtl="1"/>
          <a:endParaRPr lang="ar-SA"/>
        </a:p>
      </dgm:t>
    </dgm:pt>
    <dgm:pt modelId="{BC74D344-9070-4B99-8437-4CC920B79E41}" type="pres">
      <dgm:prSet presAssocID="{E5F0456A-48FA-4702-9877-5685352E4307}" presName="hierChild1" presStyleCnt="0">
        <dgm:presLayoutVars>
          <dgm:orgChart val="1"/>
          <dgm:chPref val="1"/>
          <dgm:dir/>
          <dgm:animOne val="branch"/>
          <dgm:animLvl val="lvl"/>
          <dgm:resizeHandles/>
        </dgm:presLayoutVars>
      </dgm:prSet>
      <dgm:spPr/>
    </dgm:pt>
    <dgm:pt modelId="{479B1488-5861-425F-A644-CD1A385A7FBD}" type="pres">
      <dgm:prSet presAssocID="{770CE736-E7C9-49F2-95FE-8C261238573B}" presName="hierRoot1" presStyleCnt="0">
        <dgm:presLayoutVars>
          <dgm:hierBranch val="init"/>
        </dgm:presLayoutVars>
      </dgm:prSet>
      <dgm:spPr/>
    </dgm:pt>
    <dgm:pt modelId="{540AE504-EA61-4A8C-883F-4D3A58B90FE5}" type="pres">
      <dgm:prSet presAssocID="{770CE736-E7C9-49F2-95FE-8C261238573B}" presName="rootComposite1" presStyleCnt="0"/>
      <dgm:spPr/>
    </dgm:pt>
    <dgm:pt modelId="{B1CF6B44-FC5D-4EC7-AD38-0ACECE3A526A}" type="pres">
      <dgm:prSet presAssocID="{770CE736-E7C9-49F2-95FE-8C261238573B}" presName="rootText1" presStyleLbl="node0" presStyleIdx="0" presStyleCnt="1" custScaleX="200104">
        <dgm:presLayoutVars>
          <dgm:chPref val="3"/>
        </dgm:presLayoutVars>
      </dgm:prSet>
      <dgm:spPr/>
    </dgm:pt>
    <dgm:pt modelId="{590B0A36-A080-465C-842B-A3A2CC7BD274}" type="pres">
      <dgm:prSet presAssocID="{770CE736-E7C9-49F2-95FE-8C261238573B}" presName="rootConnector1" presStyleLbl="node1" presStyleIdx="0" presStyleCnt="0"/>
      <dgm:spPr/>
    </dgm:pt>
    <dgm:pt modelId="{46B5DF89-D2E7-49B5-838B-16AE05E9E0B8}" type="pres">
      <dgm:prSet presAssocID="{770CE736-E7C9-49F2-95FE-8C261238573B}" presName="hierChild2" presStyleCnt="0"/>
      <dgm:spPr/>
    </dgm:pt>
    <dgm:pt modelId="{26DE0592-B129-40B0-9012-16C6CA498AF4}" type="pres">
      <dgm:prSet presAssocID="{E369754B-9BFB-431A-891B-9AFBD191AD20}" presName="Name37" presStyleLbl="parChTrans1D2" presStyleIdx="0" presStyleCnt="5"/>
      <dgm:spPr/>
    </dgm:pt>
    <dgm:pt modelId="{BC169AAF-F823-4F62-BF16-599CE652900B}" type="pres">
      <dgm:prSet presAssocID="{5AD71335-A368-4BED-B0F6-E9748A502D65}" presName="hierRoot2" presStyleCnt="0">
        <dgm:presLayoutVars>
          <dgm:hierBranch val="init"/>
        </dgm:presLayoutVars>
      </dgm:prSet>
      <dgm:spPr/>
    </dgm:pt>
    <dgm:pt modelId="{ADCFDAE1-C0DD-4D73-BE83-ADB4D68C30E3}" type="pres">
      <dgm:prSet presAssocID="{5AD71335-A368-4BED-B0F6-E9748A502D65}" presName="rootComposite" presStyleCnt="0"/>
      <dgm:spPr/>
    </dgm:pt>
    <dgm:pt modelId="{EBFC2511-9601-4F31-A92B-0037DFE9FE3A}" type="pres">
      <dgm:prSet presAssocID="{5AD71335-A368-4BED-B0F6-E9748A502D65}" presName="rootText" presStyleLbl="node2" presStyleIdx="0" presStyleCnt="4">
        <dgm:presLayoutVars>
          <dgm:chPref val="3"/>
        </dgm:presLayoutVars>
      </dgm:prSet>
      <dgm:spPr/>
    </dgm:pt>
    <dgm:pt modelId="{0D4B6559-FD0E-42B5-AC7B-CDEFCBA420FA}" type="pres">
      <dgm:prSet presAssocID="{5AD71335-A368-4BED-B0F6-E9748A502D65}" presName="rootConnector" presStyleLbl="node2" presStyleIdx="0" presStyleCnt="4"/>
      <dgm:spPr/>
    </dgm:pt>
    <dgm:pt modelId="{4553E357-48C5-49B9-A37E-53528E9291F1}" type="pres">
      <dgm:prSet presAssocID="{5AD71335-A368-4BED-B0F6-E9748A502D65}" presName="hierChild4" presStyleCnt="0"/>
      <dgm:spPr/>
    </dgm:pt>
    <dgm:pt modelId="{23C426CF-584E-4177-8411-2E1C2F6819D8}" type="pres">
      <dgm:prSet presAssocID="{5AD71335-A368-4BED-B0F6-E9748A502D65}" presName="hierChild5" presStyleCnt="0"/>
      <dgm:spPr/>
    </dgm:pt>
    <dgm:pt modelId="{7C8770E1-E3B1-456B-84FD-2111A5C77341}" type="pres">
      <dgm:prSet presAssocID="{2DCFD71B-9E05-43BA-B37F-676343F46A5B}" presName="Name37" presStyleLbl="parChTrans1D2" presStyleIdx="1" presStyleCnt="5"/>
      <dgm:spPr/>
    </dgm:pt>
    <dgm:pt modelId="{EFD9ED90-0034-4056-9CEF-4C21A93A94AC}" type="pres">
      <dgm:prSet presAssocID="{38456D7B-480D-4553-BB8B-53E0A357F0CA}" presName="hierRoot2" presStyleCnt="0">
        <dgm:presLayoutVars>
          <dgm:hierBranch val="init"/>
        </dgm:presLayoutVars>
      </dgm:prSet>
      <dgm:spPr/>
    </dgm:pt>
    <dgm:pt modelId="{60B5231E-240F-4F1A-B8D1-431F825F91A5}" type="pres">
      <dgm:prSet presAssocID="{38456D7B-480D-4553-BB8B-53E0A357F0CA}" presName="rootComposite" presStyleCnt="0"/>
      <dgm:spPr/>
    </dgm:pt>
    <dgm:pt modelId="{F63B05B2-9423-4C56-81A7-C77BE568818D}" type="pres">
      <dgm:prSet presAssocID="{38456D7B-480D-4553-BB8B-53E0A357F0CA}" presName="rootText" presStyleLbl="node2" presStyleIdx="1" presStyleCnt="4">
        <dgm:presLayoutVars>
          <dgm:chPref val="3"/>
        </dgm:presLayoutVars>
      </dgm:prSet>
      <dgm:spPr/>
    </dgm:pt>
    <dgm:pt modelId="{CFED5E37-E3A7-4386-92D8-0D1E04820BD7}" type="pres">
      <dgm:prSet presAssocID="{38456D7B-480D-4553-BB8B-53E0A357F0CA}" presName="rootConnector" presStyleLbl="node2" presStyleIdx="1" presStyleCnt="4"/>
      <dgm:spPr/>
    </dgm:pt>
    <dgm:pt modelId="{49A85995-A8C1-4926-900B-37A42A3C0465}" type="pres">
      <dgm:prSet presAssocID="{38456D7B-480D-4553-BB8B-53E0A357F0CA}" presName="hierChild4" presStyleCnt="0"/>
      <dgm:spPr/>
    </dgm:pt>
    <dgm:pt modelId="{38E04D36-D915-4CFC-828D-27FAA3ABCC3A}" type="pres">
      <dgm:prSet presAssocID="{38456D7B-480D-4553-BB8B-53E0A357F0CA}" presName="hierChild5" presStyleCnt="0"/>
      <dgm:spPr/>
    </dgm:pt>
    <dgm:pt modelId="{0CE5CF8C-77FC-4A17-9D64-5078F506B211}" type="pres">
      <dgm:prSet presAssocID="{8DB8C87E-3FA9-4408-9304-21BF947F313E}" presName="Name37" presStyleLbl="parChTrans1D2" presStyleIdx="2" presStyleCnt="5"/>
      <dgm:spPr/>
    </dgm:pt>
    <dgm:pt modelId="{0F8F6A27-AB0D-42FC-9F58-962F7E51DF38}" type="pres">
      <dgm:prSet presAssocID="{2630C795-C74F-4803-9DF0-D0B5F80213BB}" presName="hierRoot2" presStyleCnt="0">
        <dgm:presLayoutVars>
          <dgm:hierBranch val="init"/>
        </dgm:presLayoutVars>
      </dgm:prSet>
      <dgm:spPr/>
    </dgm:pt>
    <dgm:pt modelId="{14D20838-613F-42D0-AB31-F5E626A6B0D1}" type="pres">
      <dgm:prSet presAssocID="{2630C795-C74F-4803-9DF0-D0B5F80213BB}" presName="rootComposite" presStyleCnt="0"/>
      <dgm:spPr/>
    </dgm:pt>
    <dgm:pt modelId="{15199C28-8338-4743-B802-5A0DC726F5AE}" type="pres">
      <dgm:prSet presAssocID="{2630C795-C74F-4803-9DF0-D0B5F80213BB}" presName="rootText" presStyleLbl="node2" presStyleIdx="2" presStyleCnt="4">
        <dgm:presLayoutVars>
          <dgm:chPref val="3"/>
        </dgm:presLayoutVars>
      </dgm:prSet>
      <dgm:spPr/>
    </dgm:pt>
    <dgm:pt modelId="{740E6E9B-6EA7-4020-B3B4-93693D94F4C9}" type="pres">
      <dgm:prSet presAssocID="{2630C795-C74F-4803-9DF0-D0B5F80213BB}" presName="rootConnector" presStyleLbl="node2" presStyleIdx="2" presStyleCnt="4"/>
      <dgm:spPr/>
    </dgm:pt>
    <dgm:pt modelId="{F05DE901-D3E8-4ADB-91DB-BB2596D395AB}" type="pres">
      <dgm:prSet presAssocID="{2630C795-C74F-4803-9DF0-D0B5F80213BB}" presName="hierChild4" presStyleCnt="0"/>
      <dgm:spPr/>
    </dgm:pt>
    <dgm:pt modelId="{D8724C3A-7B8E-46C6-A21E-559BB0E57E21}" type="pres">
      <dgm:prSet presAssocID="{2630C795-C74F-4803-9DF0-D0B5F80213BB}" presName="hierChild5" presStyleCnt="0"/>
      <dgm:spPr/>
    </dgm:pt>
    <dgm:pt modelId="{809E061F-54F6-42C9-9A8D-F3E08A8EB53D}" type="pres">
      <dgm:prSet presAssocID="{3DA5A5A6-E42B-41F4-AB09-49903F013116}" presName="Name37" presStyleLbl="parChTrans1D2" presStyleIdx="3" presStyleCnt="5"/>
      <dgm:spPr/>
    </dgm:pt>
    <dgm:pt modelId="{C2653F00-DAFB-478C-8B5C-C3561AA46A13}" type="pres">
      <dgm:prSet presAssocID="{C1456709-951F-4991-B6DF-0EB0ADB0E311}" presName="hierRoot2" presStyleCnt="0">
        <dgm:presLayoutVars>
          <dgm:hierBranch val="init"/>
        </dgm:presLayoutVars>
      </dgm:prSet>
      <dgm:spPr/>
    </dgm:pt>
    <dgm:pt modelId="{1C2912C0-DC88-4C25-9A5F-9CD87D840217}" type="pres">
      <dgm:prSet presAssocID="{C1456709-951F-4991-B6DF-0EB0ADB0E311}" presName="rootComposite" presStyleCnt="0"/>
      <dgm:spPr/>
    </dgm:pt>
    <dgm:pt modelId="{301C78F0-6969-4A8B-81B5-64CF5FC0F901}" type="pres">
      <dgm:prSet presAssocID="{C1456709-951F-4991-B6DF-0EB0ADB0E311}" presName="rootText" presStyleLbl="node2" presStyleIdx="3" presStyleCnt="4">
        <dgm:presLayoutVars>
          <dgm:chPref val="3"/>
        </dgm:presLayoutVars>
      </dgm:prSet>
      <dgm:spPr/>
    </dgm:pt>
    <dgm:pt modelId="{84A814BD-5E91-49E6-B08B-B114EE8C405B}" type="pres">
      <dgm:prSet presAssocID="{C1456709-951F-4991-B6DF-0EB0ADB0E311}" presName="rootConnector" presStyleLbl="node2" presStyleIdx="3" presStyleCnt="4"/>
      <dgm:spPr/>
    </dgm:pt>
    <dgm:pt modelId="{82FEC8F0-71F8-4664-860A-F646E536E9BB}" type="pres">
      <dgm:prSet presAssocID="{C1456709-951F-4991-B6DF-0EB0ADB0E311}" presName="hierChild4" presStyleCnt="0"/>
      <dgm:spPr/>
    </dgm:pt>
    <dgm:pt modelId="{CECBAD0A-8CAC-4DB4-A68E-FDAF1D54B5E7}" type="pres">
      <dgm:prSet presAssocID="{C1456709-951F-4991-B6DF-0EB0ADB0E311}" presName="hierChild5" presStyleCnt="0"/>
      <dgm:spPr/>
    </dgm:pt>
    <dgm:pt modelId="{4C9E8B4F-7EF3-4226-8933-BF7FAF3302A6}" type="pres">
      <dgm:prSet presAssocID="{770CE736-E7C9-49F2-95FE-8C261238573B}" presName="hierChild3" presStyleCnt="0"/>
      <dgm:spPr/>
    </dgm:pt>
    <dgm:pt modelId="{386E3878-2FA7-487B-9D22-545B409CD0BE}" type="pres">
      <dgm:prSet presAssocID="{8DB71517-6860-4446-B7C5-2E725A38A9BA}" presName="Name111" presStyleLbl="parChTrans1D2" presStyleIdx="4" presStyleCnt="5"/>
      <dgm:spPr/>
    </dgm:pt>
    <dgm:pt modelId="{6783B143-2DFC-4A0D-AC09-09580476B733}" type="pres">
      <dgm:prSet presAssocID="{09A3AB7D-65C8-47FA-B0A3-ED505A7413E3}" presName="hierRoot3" presStyleCnt="0">
        <dgm:presLayoutVars>
          <dgm:hierBranch val="init"/>
        </dgm:presLayoutVars>
      </dgm:prSet>
      <dgm:spPr/>
    </dgm:pt>
    <dgm:pt modelId="{DA34A8A6-9C3D-4563-8E49-3F5BC2A2C9FF}" type="pres">
      <dgm:prSet presAssocID="{09A3AB7D-65C8-47FA-B0A3-ED505A7413E3}" presName="rootComposite3" presStyleCnt="0"/>
      <dgm:spPr/>
    </dgm:pt>
    <dgm:pt modelId="{3414503D-F233-42C7-9E9B-F203F4796873}" type="pres">
      <dgm:prSet presAssocID="{09A3AB7D-65C8-47FA-B0A3-ED505A7413E3}" presName="rootText3" presStyleLbl="asst1" presStyleIdx="0" presStyleCnt="1" custScaleX="170166" custScaleY="90662" custLinFactNeighborX="95614" custLinFactNeighborY="-10570">
        <dgm:presLayoutVars>
          <dgm:chPref val="3"/>
        </dgm:presLayoutVars>
      </dgm:prSet>
      <dgm:spPr/>
    </dgm:pt>
    <dgm:pt modelId="{EB260E6B-3D65-4DE2-8BC1-508A60646145}" type="pres">
      <dgm:prSet presAssocID="{09A3AB7D-65C8-47FA-B0A3-ED505A7413E3}" presName="rootConnector3" presStyleLbl="asst1" presStyleIdx="0" presStyleCnt="1"/>
      <dgm:spPr/>
    </dgm:pt>
    <dgm:pt modelId="{CC4FCEAC-7E5F-4066-93A0-773158BEC214}" type="pres">
      <dgm:prSet presAssocID="{09A3AB7D-65C8-47FA-B0A3-ED505A7413E3}" presName="hierChild6" presStyleCnt="0"/>
      <dgm:spPr/>
    </dgm:pt>
    <dgm:pt modelId="{5644D415-9F12-4985-B430-3834A84B0F64}" type="pres">
      <dgm:prSet presAssocID="{09A3AB7D-65C8-47FA-B0A3-ED505A7413E3}" presName="hierChild7" presStyleCnt="0"/>
      <dgm:spPr/>
    </dgm:pt>
  </dgm:ptLst>
  <dgm:cxnLst>
    <dgm:cxn modelId="{F4AE100F-72AB-4BF7-AFAE-F6B496477561}" type="presOf" srcId="{E5F0456A-48FA-4702-9877-5685352E4307}" destId="{BC74D344-9070-4B99-8437-4CC920B79E41}" srcOrd="0" destOrd="0" presId="urn:microsoft.com/office/officeart/2005/8/layout/orgChart1"/>
    <dgm:cxn modelId="{347E2B12-8346-4F0E-B812-E2A6B807A0AB}" type="presOf" srcId="{C1456709-951F-4991-B6DF-0EB0ADB0E311}" destId="{84A814BD-5E91-49E6-B08B-B114EE8C405B}" srcOrd="1" destOrd="0" presId="urn:microsoft.com/office/officeart/2005/8/layout/orgChart1"/>
    <dgm:cxn modelId="{67279E31-D713-4822-A4DE-F858756C10FE}" type="presOf" srcId="{2630C795-C74F-4803-9DF0-D0B5F80213BB}" destId="{740E6E9B-6EA7-4020-B3B4-93693D94F4C9}" srcOrd="1" destOrd="0" presId="urn:microsoft.com/office/officeart/2005/8/layout/orgChart1"/>
    <dgm:cxn modelId="{0DF01E3C-8E5F-47D6-8320-2EF615149A27}" type="presOf" srcId="{09A3AB7D-65C8-47FA-B0A3-ED505A7413E3}" destId="{EB260E6B-3D65-4DE2-8BC1-508A60646145}" srcOrd="1" destOrd="0" presId="urn:microsoft.com/office/officeart/2005/8/layout/orgChart1"/>
    <dgm:cxn modelId="{96DD9345-FCA2-4997-ABAD-8F0EC898B9B6}" type="presOf" srcId="{8DB71517-6860-4446-B7C5-2E725A38A9BA}" destId="{386E3878-2FA7-487B-9D22-545B409CD0BE}" srcOrd="0" destOrd="0" presId="urn:microsoft.com/office/officeart/2005/8/layout/orgChart1"/>
    <dgm:cxn modelId="{0998704B-BC00-469A-8714-CD6912E7E167}" type="presOf" srcId="{09A3AB7D-65C8-47FA-B0A3-ED505A7413E3}" destId="{3414503D-F233-42C7-9E9B-F203F4796873}" srcOrd="0" destOrd="0" presId="urn:microsoft.com/office/officeart/2005/8/layout/orgChart1"/>
    <dgm:cxn modelId="{3E48786C-B121-462C-8C0B-C62555D32887}" srcId="{770CE736-E7C9-49F2-95FE-8C261238573B}" destId="{2630C795-C74F-4803-9DF0-D0B5F80213BB}" srcOrd="3" destOrd="0" parTransId="{8DB8C87E-3FA9-4408-9304-21BF947F313E}" sibTransId="{82CCC2E5-A5B6-4635-9921-327036DE896C}"/>
    <dgm:cxn modelId="{EF024053-7238-43EA-B37D-064AB4039156}" type="presOf" srcId="{38456D7B-480D-4553-BB8B-53E0A357F0CA}" destId="{F63B05B2-9423-4C56-81A7-C77BE568818D}" srcOrd="0" destOrd="0" presId="urn:microsoft.com/office/officeart/2005/8/layout/orgChart1"/>
    <dgm:cxn modelId="{523CC656-B85B-4D69-AD84-1143A880D189}" srcId="{770CE736-E7C9-49F2-95FE-8C261238573B}" destId="{09A3AB7D-65C8-47FA-B0A3-ED505A7413E3}" srcOrd="0" destOrd="0" parTransId="{8DB71517-6860-4446-B7C5-2E725A38A9BA}" sibTransId="{08611788-0F31-47AB-B814-86717918D3EE}"/>
    <dgm:cxn modelId="{4BFDDF56-022E-4928-932E-D0A7588E988D}" type="presOf" srcId="{770CE736-E7C9-49F2-95FE-8C261238573B}" destId="{B1CF6B44-FC5D-4EC7-AD38-0ACECE3A526A}" srcOrd="0" destOrd="0" presId="urn:microsoft.com/office/officeart/2005/8/layout/orgChart1"/>
    <dgm:cxn modelId="{86830583-BA91-4CB8-90D9-A261D20EE193}" type="presOf" srcId="{5AD71335-A368-4BED-B0F6-E9748A502D65}" destId="{EBFC2511-9601-4F31-A92B-0037DFE9FE3A}" srcOrd="0" destOrd="0" presId="urn:microsoft.com/office/officeart/2005/8/layout/orgChart1"/>
    <dgm:cxn modelId="{B625B785-61C6-4691-9783-47CC7C3CFF54}" srcId="{770CE736-E7C9-49F2-95FE-8C261238573B}" destId="{5AD71335-A368-4BED-B0F6-E9748A502D65}" srcOrd="1" destOrd="0" parTransId="{E369754B-9BFB-431A-891B-9AFBD191AD20}" sibTransId="{FFA9D8B3-4945-4857-8512-5DABE79B4465}"/>
    <dgm:cxn modelId="{C475558C-DBFF-4030-87B8-97206B61441B}" srcId="{E5F0456A-48FA-4702-9877-5685352E4307}" destId="{770CE736-E7C9-49F2-95FE-8C261238573B}" srcOrd="0" destOrd="0" parTransId="{A53E12F5-4BBC-4DC8-ADC3-29A89DFA73E1}" sibTransId="{CEDA8BE0-6DFB-4BD9-B51E-EBE9320A5B0A}"/>
    <dgm:cxn modelId="{B5CF1794-EAB5-4B89-A55B-D3A33272D3F6}" srcId="{770CE736-E7C9-49F2-95FE-8C261238573B}" destId="{C1456709-951F-4991-B6DF-0EB0ADB0E311}" srcOrd="4" destOrd="0" parTransId="{3DA5A5A6-E42B-41F4-AB09-49903F013116}" sibTransId="{CDC0B590-D3E8-485C-875B-26C5F420036B}"/>
    <dgm:cxn modelId="{8252BE9B-B312-4367-887E-2B0B059EF9EF}" type="presOf" srcId="{3DA5A5A6-E42B-41F4-AB09-49903F013116}" destId="{809E061F-54F6-42C9-9A8D-F3E08A8EB53D}" srcOrd="0" destOrd="0" presId="urn:microsoft.com/office/officeart/2005/8/layout/orgChart1"/>
    <dgm:cxn modelId="{0958AAB3-E60D-4337-8F98-20972F04D9D3}" type="presOf" srcId="{38456D7B-480D-4553-BB8B-53E0A357F0CA}" destId="{CFED5E37-E3A7-4386-92D8-0D1E04820BD7}" srcOrd="1" destOrd="0" presId="urn:microsoft.com/office/officeart/2005/8/layout/orgChart1"/>
    <dgm:cxn modelId="{C96B45C6-6EDD-4BB1-943B-454282619D9C}" type="presOf" srcId="{770CE736-E7C9-49F2-95FE-8C261238573B}" destId="{590B0A36-A080-465C-842B-A3A2CC7BD274}" srcOrd="1" destOrd="0" presId="urn:microsoft.com/office/officeart/2005/8/layout/orgChart1"/>
    <dgm:cxn modelId="{3DC787C6-B136-46CA-A03C-5982BDA0CA75}" type="presOf" srcId="{C1456709-951F-4991-B6DF-0EB0ADB0E311}" destId="{301C78F0-6969-4A8B-81B5-64CF5FC0F901}" srcOrd="0" destOrd="0" presId="urn:microsoft.com/office/officeart/2005/8/layout/orgChart1"/>
    <dgm:cxn modelId="{2D6E39C9-65D5-41EC-B820-8BDD6A598AEF}" type="presOf" srcId="{E369754B-9BFB-431A-891B-9AFBD191AD20}" destId="{26DE0592-B129-40B0-9012-16C6CA498AF4}" srcOrd="0" destOrd="0" presId="urn:microsoft.com/office/officeart/2005/8/layout/orgChart1"/>
    <dgm:cxn modelId="{804918E1-D0C7-4565-9C16-0331C5A06E53}" type="presOf" srcId="{2630C795-C74F-4803-9DF0-D0B5F80213BB}" destId="{15199C28-8338-4743-B802-5A0DC726F5AE}" srcOrd="0" destOrd="0" presId="urn:microsoft.com/office/officeart/2005/8/layout/orgChart1"/>
    <dgm:cxn modelId="{537515E2-3AF9-4416-BA3D-C3E48BB12667}" type="presOf" srcId="{2DCFD71B-9E05-43BA-B37F-676343F46A5B}" destId="{7C8770E1-E3B1-456B-84FD-2111A5C77341}" srcOrd="0" destOrd="0" presId="urn:microsoft.com/office/officeart/2005/8/layout/orgChart1"/>
    <dgm:cxn modelId="{9FB7E5EE-2A79-48D9-9CAD-18A0BD5E483F}" srcId="{770CE736-E7C9-49F2-95FE-8C261238573B}" destId="{38456D7B-480D-4553-BB8B-53E0A357F0CA}" srcOrd="2" destOrd="0" parTransId="{2DCFD71B-9E05-43BA-B37F-676343F46A5B}" sibTransId="{02F47047-3C8D-406A-862B-5E1062B32D19}"/>
    <dgm:cxn modelId="{88BE77F7-0ABD-41CD-92E3-88862C342D62}" type="presOf" srcId="{5AD71335-A368-4BED-B0F6-E9748A502D65}" destId="{0D4B6559-FD0E-42B5-AC7B-CDEFCBA420FA}" srcOrd="1" destOrd="0" presId="urn:microsoft.com/office/officeart/2005/8/layout/orgChart1"/>
    <dgm:cxn modelId="{BC8660FD-D6A1-40DC-AB46-8B1551DAD5BC}" type="presOf" srcId="{8DB8C87E-3FA9-4408-9304-21BF947F313E}" destId="{0CE5CF8C-77FC-4A17-9D64-5078F506B211}" srcOrd="0" destOrd="0" presId="urn:microsoft.com/office/officeart/2005/8/layout/orgChart1"/>
    <dgm:cxn modelId="{720FE98A-0E7A-4308-B1EC-96A53581AEA2}" type="presParOf" srcId="{BC74D344-9070-4B99-8437-4CC920B79E41}" destId="{479B1488-5861-425F-A644-CD1A385A7FBD}" srcOrd="0" destOrd="0" presId="urn:microsoft.com/office/officeart/2005/8/layout/orgChart1"/>
    <dgm:cxn modelId="{735D49CB-0062-4F5C-8FD0-9A3DE7628269}" type="presParOf" srcId="{479B1488-5861-425F-A644-CD1A385A7FBD}" destId="{540AE504-EA61-4A8C-883F-4D3A58B90FE5}" srcOrd="0" destOrd="0" presId="urn:microsoft.com/office/officeart/2005/8/layout/orgChart1"/>
    <dgm:cxn modelId="{588F7DDE-E5C9-4A57-BA2F-E2F02C79036E}" type="presParOf" srcId="{540AE504-EA61-4A8C-883F-4D3A58B90FE5}" destId="{B1CF6B44-FC5D-4EC7-AD38-0ACECE3A526A}" srcOrd="0" destOrd="0" presId="urn:microsoft.com/office/officeart/2005/8/layout/orgChart1"/>
    <dgm:cxn modelId="{D8D73DB9-78DF-4D6A-B6CA-0B564C1B96D1}" type="presParOf" srcId="{540AE504-EA61-4A8C-883F-4D3A58B90FE5}" destId="{590B0A36-A080-465C-842B-A3A2CC7BD274}" srcOrd="1" destOrd="0" presId="urn:microsoft.com/office/officeart/2005/8/layout/orgChart1"/>
    <dgm:cxn modelId="{BCAF4DAC-33E3-49B5-AB5B-B0D9739BDA7E}" type="presParOf" srcId="{479B1488-5861-425F-A644-CD1A385A7FBD}" destId="{46B5DF89-D2E7-49B5-838B-16AE05E9E0B8}" srcOrd="1" destOrd="0" presId="urn:microsoft.com/office/officeart/2005/8/layout/orgChart1"/>
    <dgm:cxn modelId="{0B3F5C77-A47D-4277-91FD-B7682C90BEAA}" type="presParOf" srcId="{46B5DF89-D2E7-49B5-838B-16AE05E9E0B8}" destId="{26DE0592-B129-40B0-9012-16C6CA498AF4}" srcOrd="0" destOrd="0" presId="urn:microsoft.com/office/officeart/2005/8/layout/orgChart1"/>
    <dgm:cxn modelId="{843B7D34-C4A9-4FE3-AE76-52F8CEED25E0}" type="presParOf" srcId="{46B5DF89-D2E7-49B5-838B-16AE05E9E0B8}" destId="{BC169AAF-F823-4F62-BF16-599CE652900B}" srcOrd="1" destOrd="0" presId="urn:microsoft.com/office/officeart/2005/8/layout/orgChart1"/>
    <dgm:cxn modelId="{62597754-80C0-4BDF-AE85-3144ED3AC1B2}" type="presParOf" srcId="{BC169AAF-F823-4F62-BF16-599CE652900B}" destId="{ADCFDAE1-C0DD-4D73-BE83-ADB4D68C30E3}" srcOrd="0" destOrd="0" presId="urn:microsoft.com/office/officeart/2005/8/layout/orgChart1"/>
    <dgm:cxn modelId="{0636BEAF-02DB-4CDF-ADEB-5B9217140F32}" type="presParOf" srcId="{ADCFDAE1-C0DD-4D73-BE83-ADB4D68C30E3}" destId="{EBFC2511-9601-4F31-A92B-0037DFE9FE3A}" srcOrd="0" destOrd="0" presId="urn:microsoft.com/office/officeart/2005/8/layout/orgChart1"/>
    <dgm:cxn modelId="{F9D432B3-9FD3-4953-83FF-B2E58F4A6142}" type="presParOf" srcId="{ADCFDAE1-C0DD-4D73-BE83-ADB4D68C30E3}" destId="{0D4B6559-FD0E-42B5-AC7B-CDEFCBA420FA}" srcOrd="1" destOrd="0" presId="urn:microsoft.com/office/officeart/2005/8/layout/orgChart1"/>
    <dgm:cxn modelId="{7E1ED3A7-4338-42F3-99A1-AFDC8F5BCB3D}" type="presParOf" srcId="{BC169AAF-F823-4F62-BF16-599CE652900B}" destId="{4553E357-48C5-49B9-A37E-53528E9291F1}" srcOrd="1" destOrd="0" presId="urn:microsoft.com/office/officeart/2005/8/layout/orgChart1"/>
    <dgm:cxn modelId="{ABDE32F0-6F9F-4138-963A-187759CCC9FA}" type="presParOf" srcId="{BC169AAF-F823-4F62-BF16-599CE652900B}" destId="{23C426CF-584E-4177-8411-2E1C2F6819D8}" srcOrd="2" destOrd="0" presId="urn:microsoft.com/office/officeart/2005/8/layout/orgChart1"/>
    <dgm:cxn modelId="{B309AA0E-1F51-4EA2-B3C9-91AA1BBB8C58}" type="presParOf" srcId="{46B5DF89-D2E7-49B5-838B-16AE05E9E0B8}" destId="{7C8770E1-E3B1-456B-84FD-2111A5C77341}" srcOrd="2" destOrd="0" presId="urn:microsoft.com/office/officeart/2005/8/layout/orgChart1"/>
    <dgm:cxn modelId="{BB734425-CBC8-4746-94BE-4ED538783B75}" type="presParOf" srcId="{46B5DF89-D2E7-49B5-838B-16AE05E9E0B8}" destId="{EFD9ED90-0034-4056-9CEF-4C21A93A94AC}" srcOrd="3" destOrd="0" presId="urn:microsoft.com/office/officeart/2005/8/layout/orgChart1"/>
    <dgm:cxn modelId="{565ABE48-C4FE-4A88-AA61-22169100F2CD}" type="presParOf" srcId="{EFD9ED90-0034-4056-9CEF-4C21A93A94AC}" destId="{60B5231E-240F-4F1A-B8D1-431F825F91A5}" srcOrd="0" destOrd="0" presId="urn:microsoft.com/office/officeart/2005/8/layout/orgChart1"/>
    <dgm:cxn modelId="{325CCC68-3C65-46BF-868B-ECF0D8007681}" type="presParOf" srcId="{60B5231E-240F-4F1A-B8D1-431F825F91A5}" destId="{F63B05B2-9423-4C56-81A7-C77BE568818D}" srcOrd="0" destOrd="0" presId="urn:microsoft.com/office/officeart/2005/8/layout/orgChart1"/>
    <dgm:cxn modelId="{3A13812A-CD28-48AD-8CD9-AEDF74DC0947}" type="presParOf" srcId="{60B5231E-240F-4F1A-B8D1-431F825F91A5}" destId="{CFED5E37-E3A7-4386-92D8-0D1E04820BD7}" srcOrd="1" destOrd="0" presId="urn:microsoft.com/office/officeart/2005/8/layout/orgChart1"/>
    <dgm:cxn modelId="{EAE7BE79-DCA8-47EB-A37D-0467F9F8D028}" type="presParOf" srcId="{EFD9ED90-0034-4056-9CEF-4C21A93A94AC}" destId="{49A85995-A8C1-4926-900B-37A42A3C0465}" srcOrd="1" destOrd="0" presId="urn:microsoft.com/office/officeart/2005/8/layout/orgChart1"/>
    <dgm:cxn modelId="{C10A4CEC-B201-486C-89CC-ECBF56CB708F}" type="presParOf" srcId="{EFD9ED90-0034-4056-9CEF-4C21A93A94AC}" destId="{38E04D36-D915-4CFC-828D-27FAA3ABCC3A}" srcOrd="2" destOrd="0" presId="urn:microsoft.com/office/officeart/2005/8/layout/orgChart1"/>
    <dgm:cxn modelId="{8F038A1F-3AB5-4A4A-9B04-56D381EEBA45}" type="presParOf" srcId="{46B5DF89-D2E7-49B5-838B-16AE05E9E0B8}" destId="{0CE5CF8C-77FC-4A17-9D64-5078F506B211}" srcOrd="4" destOrd="0" presId="urn:microsoft.com/office/officeart/2005/8/layout/orgChart1"/>
    <dgm:cxn modelId="{ACCFA370-988F-4700-BBEF-6EBA17CC841C}" type="presParOf" srcId="{46B5DF89-D2E7-49B5-838B-16AE05E9E0B8}" destId="{0F8F6A27-AB0D-42FC-9F58-962F7E51DF38}" srcOrd="5" destOrd="0" presId="urn:microsoft.com/office/officeart/2005/8/layout/orgChart1"/>
    <dgm:cxn modelId="{A6051A8A-166B-4D05-BAD7-A68CB4CFB592}" type="presParOf" srcId="{0F8F6A27-AB0D-42FC-9F58-962F7E51DF38}" destId="{14D20838-613F-42D0-AB31-F5E626A6B0D1}" srcOrd="0" destOrd="0" presId="urn:microsoft.com/office/officeart/2005/8/layout/orgChart1"/>
    <dgm:cxn modelId="{6E9F1829-62BF-4C50-B29D-7107C56A4342}" type="presParOf" srcId="{14D20838-613F-42D0-AB31-F5E626A6B0D1}" destId="{15199C28-8338-4743-B802-5A0DC726F5AE}" srcOrd="0" destOrd="0" presId="urn:microsoft.com/office/officeart/2005/8/layout/orgChart1"/>
    <dgm:cxn modelId="{E3D01293-6786-4FC7-B11D-C260D378EEA3}" type="presParOf" srcId="{14D20838-613F-42D0-AB31-F5E626A6B0D1}" destId="{740E6E9B-6EA7-4020-B3B4-93693D94F4C9}" srcOrd="1" destOrd="0" presId="urn:microsoft.com/office/officeart/2005/8/layout/orgChart1"/>
    <dgm:cxn modelId="{136863E8-0465-494E-8015-93099926DE57}" type="presParOf" srcId="{0F8F6A27-AB0D-42FC-9F58-962F7E51DF38}" destId="{F05DE901-D3E8-4ADB-91DB-BB2596D395AB}" srcOrd="1" destOrd="0" presId="urn:microsoft.com/office/officeart/2005/8/layout/orgChart1"/>
    <dgm:cxn modelId="{1FFFE842-E7C4-427D-8886-A07D4BD7FED2}" type="presParOf" srcId="{0F8F6A27-AB0D-42FC-9F58-962F7E51DF38}" destId="{D8724C3A-7B8E-46C6-A21E-559BB0E57E21}" srcOrd="2" destOrd="0" presId="urn:microsoft.com/office/officeart/2005/8/layout/orgChart1"/>
    <dgm:cxn modelId="{5AD810B7-FA35-49E4-9A17-2FAD162465F3}" type="presParOf" srcId="{46B5DF89-D2E7-49B5-838B-16AE05E9E0B8}" destId="{809E061F-54F6-42C9-9A8D-F3E08A8EB53D}" srcOrd="6" destOrd="0" presId="urn:microsoft.com/office/officeart/2005/8/layout/orgChart1"/>
    <dgm:cxn modelId="{6ECDAE8E-B638-42F8-9CA5-8A20C65F63FF}" type="presParOf" srcId="{46B5DF89-D2E7-49B5-838B-16AE05E9E0B8}" destId="{C2653F00-DAFB-478C-8B5C-C3561AA46A13}" srcOrd="7" destOrd="0" presId="urn:microsoft.com/office/officeart/2005/8/layout/orgChart1"/>
    <dgm:cxn modelId="{D09C97E0-2176-4F33-B047-A6E5466ED315}" type="presParOf" srcId="{C2653F00-DAFB-478C-8B5C-C3561AA46A13}" destId="{1C2912C0-DC88-4C25-9A5F-9CD87D840217}" srcOrd="0" destOrd="0" presId="urn:microsoft.com/office/officeart/2005/8/layout/orgChart1"/>
    <dgm:cxn modelId="{5DA69269-1FAE-4C15-802D-3B7E1722CC8A}" type="presParOf" srcId="{1C2912C0-DC88-4C25-9A5F-9CD87D840217}" destId="{301C78F0-6969-4A8B-81B5-64CF5FC0F901}" srcOrd="0" destOrd="0" presId="urn:microsoft.com/office/officeart/2005/8/layout/orgChart1"/>
    <dgm:cxn modelId="{75865B5F-51D4-4182-AB37-07FC2B98EEED}" type="presParOf" srcId="{1C2912C0-DC88-4C25-9A5F-9CD87D840217}" destId="{84A814BD-5E91-49E6-B08B-B114EE8C405B}" srcOrd="1" destOrd="0" presId="urn:microsoft.com/office/officeart/2005/8/layout/orgChart1"/>
    <dgm:cxn modelId="{8BF11832-FAB6-48AF-BEB0-F384003D3830}" type="presParOf" srcId="{C2653F00-DAFB-478C-8B5C-C3561AA46A13}" destId="{82FEC8F0-71F8-4664-860A-F646E536E9BB}" srcOrd="1" destOrd="0" presId="urn:microsoft.com/office/officeart/2005/8/layout/orgChart1"/>
    <dgm:cxn modelId="{75CCB543-DE44-4A42-A552-44A2DBD7569B}" type="presParOf" srcId="{C2653F00-DAFB-478C-8B5C-C3561AA46A13}" destId="{CECBAD0A-8CAC-4DB4-A68E-FDAF1D54B5E7}" srcOrd="2" destOrd="0" presId="urn:microsoft.com/office/officeart/2005/8/layout/orgChart1"/>
    <dgm:cxn modelId="{292DDA11-758A-47A7-AB35-CAE50BDB35C6}" type="presParOf" srcId="{479B1488-5861-425F-A644-CD1A385A7FBD}" destId="{4C9E8B4F-7EF3-4226-8933-BF7FAF3302A6}" srcOrd="2" destOrd="0" presId="urn:microsoft.com/office/officeart/2005/8/layout/orgChart1"/>
    <dgm:cxn modelId="{C4EB43DC-8222-414D-8948-BBA83E872C8E}" type="presParOf" srcId="{4C9E8B4F-7EF3-4226-8933-BF7FAF3302A6}" destId="{386E3878-2FA7-487B-9D22-545B409CD0BE}" srcOrd="0" destOrd="0" presId="urn:microsoft.com/office/officeart/2005/8/layout/orgChart1"/>
    <dgm:cxn modelId="{66006101-73B0-452F-A293-E3BCED52FEC9}" type="presParOf" srcId="{4C9E8B4F-7EF3-4226-8933-BF7FAF3302A6}" destId="{6783B143-2DFC-4A0D-AC09-09580476B733}" srcOrd="1" destOrd="0" presId="urn:microsoft.com/office/officeart/2005/8/layout/orgChart1"/>
    <dgm:cxn modelId="{2E041533-DA17-41B1-BBE8-61CF48C7F5B1}" type="presParOf" srcId="{6783B143-2DFC-4A0D-AC09-09580476B733}" destId="{DA34A8A6-9C3D-4563-8E49-3F5BC2A2C9FF}" srcOrd="0" destOrd="0" presId="urn:microsoft.com/office/officeart/2005/8/layout/orgChart1"/>
    <dgm:cxn modelId="{83DCECC2-F8F5-4B71-AF87-9D4532DA1F00}" type="presParOf" srcId="{DA34A8A6-9C3D-4563-8E49-3F5BC2A2C9FF}" destId="{3414503D-F233-42C7-9E9B-F203F4796873}" srcOrd="0" destOrd="0" presId="urn:microsoft.com/office/officeart/2005/8/layout/orgChart1"/>
    <dgm:cxn modelId="{ECB3C083-7A53-4DD0-B6C3-F1CFD75FD4D4}" type="presParOf" srcId="{DA34A8A6-9C3D-4563-8E49-3F5BC2A2C9FF}" destId="{EB260E6B-3D65-4DE2-8BC1-508A60646145}" srcOrd="1" destOrd="0" presId="urn:microsoft.com/office/officeart/2005/8/layout/orgChart1"/>
    <dgm:cxn modelId="{E6467824-DDF5-45AD-81C1-D06D14A6D01B}" type="presParOf" srcId="{6783B143-2DFC-4A0D-AC09-09580476B733}" destId="{CC4FCEAC-7E5F-4066-93A0-773158BEC214}" srcOrd="1" destOrd="0" presId="urn:microsoft.com/office/officeart/2005/8/layout/orgChart1"/>
    <dgm:cxn modelId="{03437E65-0EC6-4E5B-90B9-8727B53C50F4}" type="presParOf" srcId="{6783B143-2DFC-4A0D-AC09-09580476B733}" destId="{5644D415-9F12-4985-B430-3834A84B0F64}"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83FE5A4-4B65-4A07-A528-4849ED7BE991}"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pPr rtl="1"/>
          <a:endParaRPr lang="ar-SA"/>
        </a:p>
      </dgm:t>
    </dgm:pt>
    <dgm:pt modelId="{ABF0B981-8DCE-43AB-B99C-4C76BC13E4B7}">
      <dgm:prSet phldrT="[نص]"/>
      <dgm:spPr>
        <a:noFill/>
        <a:ln>
          <a:noFill/>
        </a:ln>
      </dgm:spPr>
      <dgm:t>
        <a:bodyPr/>
        <a:lstStyle/>
        <a:p>
          <a:pPr rtl="1"/>
          <a:r>
            <a:rPr lang="ar-SA" dirty="0">
              <a:solidFill>
                <a:schemeClr val="tx1"/>
              </a:solidFill>
            </a:rPr>
            <a:t>أنواع التسمم الدوائي</a:t>
          </a:r>
        </a:p>
      </dgm:t>
    </dgm:pt>
    <dgm:pt modelId="{947BB575-40FA-4688-94C8-83EF4330C5C9}" type="parTrans" cxnId="{484E9252-DFCB-4D46-B437-D320B56C97FD}">
      <dgm:prSet/>
      <dgm:spPr/>
      <dgm:t>
        <a:bodyPr/>
        <a:lstStyle/>
        <a:p>
          <a:pPr rtl="1"/>
          <a:endParaRPr lang="ar-SA"/>
        </a:p>
      </dgm:t>
    </dgm:pt>
    <dgm:pt modelId="{B1AE63A8-ED92-4328-ADC7-1CB369F4C665}" type="sibTrans" cxnId="{484E9252-DFCB-4D46-B437-D320B56C97FD}">
      <dgm:prSet/>
      <dgm:spPr/>
      <dgm:t>
        <a:bodyPr/>
        <a:lstStyle/>
        <a:p>
          <a:pPr rtl="1"/>
          <a:endParaRPr lang="ar-SA"/>
        </a:p>
      </dgm:t>
    </dgm:pt>
    <dgm:pt modelId="{D288ED1C-54B2-4DBE-89A7-BEE48326AE11}">
      <dgm:prSet phldrT="[نص]" custT="1"/>
      <dgm:spPr>
        <a:solidFill>
          <a:schemeClr val="accent5">
            <a:lumMod val="60000"/>
            <a:lumOff val="40000"/>
          </a:schemeClr>
        </a:solidFill>
      </dgm:spPr>
      <dgm:t>
        <a:bodyPr/>
        <a:lstStyle/>
        <a:p>
          <a:pPr rtl="1"/>
          <a:r>
            <a:rPr lang="ar-SA" sz="5400" dirty="0"/>
            <a:t>تسمم مزمن:</a:t>
          </a:r>
        </a:p>
        <a:p>
          <a:pPr rtl="1"/>
          <a:r>
            <a:rPr lang="ar-SA" sz="4000" dirty="0"/>
            <a:t>وينتج عن تناول الدواء مدة طويلة مما يسبب تراكم الأدوية وارتفاع مستوى السموم في جسم المريض.</a:t>
          </a:r>
        </a:p>
      </dgm:t>
    </dgm:pt>
    <dgm:pt modelId="{2D04C018-7DB5-495B-9382-1578A8109B77}" type="parTrans" cxnId="{01E32B10-C1A4-4FF4-B722-C13D84CB4E76}">
      <dgm:prSet/>
      <dgm:spPr/>
      <dgm:t>
        <a:bodyPr/>
        <a:lstStyle/>
        <a:p>
          <a:pPr rtl="1"/>
          <a:endParaRPr lang="ar-SA"/>
        </a:p>
      </dgm:t>
    </dgm:pt>
    <dgm:pt modelId="{114E386E-76B5-4F4F-8129-60394AC2FF09}" type="sibTrans" cxnId="{01E32B10-C1A4-4FF4-B722-C13D84CB4E76}">
      <dgm:prSet/>
      <dgm:spPr/>
      <dgm:t>
        <a:bodyPr/>
        <a:lstStyle/>
        <a:p>
          <a:pPr rtl="1"/>
          <a:endParaRPr lang="ar-SA"/>
        </a:p>
      </dgm:t>
    </dgm:pt>
    <dgm:pt modelId="{47E4CB25-10C8-423F-99B1-BD762F6C4D80}">
      <dgm:prSet phldrT="[نص]" custT="1"/>
      <dgm:spPr>
        <a:solidFill>
          <a:schemeClr val="accent5">
            <a:lumMod val="60000"/>
            <a:lumOff val="40000"/>
          </a:schemeClr>
        </a:solidFill>
      </dgm:spPr>
      <dgm:t>
        <a:bodyPr/>
        <a:lstStyle/>
        <a:p>
          <a:pPr algn="ctr" rtl="1"/>
          <a:r>
            <a:rPr lang="ar-SA" sz="4400" dirty="0"/>
            <a:t> </a:t>
          </a:r>
          <a:r>
            <a:rPr lang="ar-SA" sz="5400" dirty="0"/>
            <a:t>تسمم حاد:</a:t>
          </a:r>
        </a:p>
        <a:p>
          <a:pPr algn="ctr" rtl="1"/>
          <a:r>
            <a:rPr lang="ar-SA" sz="4000" dirty="0"/>
            <a:t>وينتج عن تناول المريض لجرعات زائدة من الدواء</a:t>
          </a:r>
          <a:r>
            <a:rPr lang="ar-SA" sz="5300" dirty="0"/>
            <a:t>.</a:t>
          </a:r>
        </a:p>
      </dgm:t>
    </dgm:pt>
    <dgm:pt modelId="{3E0E8E79-0C52-4D1B-B8E1-2A496276EF0D}" type="parTrans" cxnId="{EA4FDC5B-93A8-4902-8E4E-03DC07531D9F}">
      <dgm:prSet/>
      <dgm:spPr/>
      <dgm:t>
        <a:bodyPr/>
        <a:lstStyle/>
        <a:p>
          <a:pPr rtl="1"/>
          <a:endParaRPr lang="ar-SA"/>
        </a:p>
      </dgm:t>
    </dgm:pt>
    <dgm:pt modelId="{427AF929-68A6-4F14-B080-BB645099D4A9}" type="sibTrans" cxnId="{EA4FDC5B-93A8-4902-8E4E-03DC07531D9F}">
      <dgm:prSet/>
      <dgm:spPr/>
      <dgm:t>
        <a:bodyPr/>
        <a:lstStyle/>
        <a:p>
          <a:pPr rtl="1"/>
          <a:endParaRPr lang="ar-SA"/>
        </a:p>
      </dgm:t>
    </dgm:pt>
    <dgm:pt modelId="{B2A864FB-1EE6-4727-A4EF-FD170E52984E}" type="pres">
      <dgm:prSet presAssocID="{A83FE5A4-4B65-4A07-A528-4849ED7BE991}" presName="hierChild1" presStyleCnt="0">
        <dgm:presLayoutVars>
          <dgm:orgChart val="1"/>
          <dgm:chPref val="1"/>
          <dgm:dir/>
          <dgm:animOne val="branch"/>
          <dgm:animLvl val="lvl"/>
          <dgm:resizeHandles/>
        </dgm:presLayoutVars>
      </dgm:prSet>
      <dgm:spPr/>
    </dgm:pt>
    <dgm:pt modelId="{EAA565F7-52DF-4870-B36E-266504B0156D}" type="pres">
      <dgm:prSet presAssocID="{ABF0B981-8DCE-43AB-B99C-4C76BC13E4B7}" presName="hierRoot1" presStyleCnt="0">
        <dgm:presLayoutVars>
          <dgm:hierBranch val="init"/>
        </dgm:presLayoutVars>
      </dgm:prSet>
      <dgm:spPr/>
    </dgm:pt>
    <dgm:pt modelId="{B0615541-D4D4-4D54-BC0B-8D4C7F8B109C}" type="pres">
      <dgm:prSet presAssocID="{ABF0B981-8DCE-43AB-B99C-4C76BC13E4B7}" presName="rootComposite1" presStyleCnt="0"/>
      <dgm:spPr/>
    </dgm:pt>
    <dgm:pt modelId="{7F6D8639-5429-48CF-B608-247E027C55E2}" type="pres">
      <dgm:prSet presAssocID="{ABF0B981-8DCE-43AB-B99C-4C76BC13E4B7}" presName="rootText1" presStyleLbl="node0" presStyleIdx="0" presStyleCnt="1" custScaleX="169001" custScaleY="48390" custLinFactNeighborX="10779" custLinFactNeighborY="46805">
        <dgm:presLayoutVars>
          <dgm:chPref val="3"/>
        </dgm:presLayoutVars>
      </dgm:prSet>
      <dgm:spPr/>
    </dgm:pt>
    <dgm:pt modelId="{B5970AA9-6AD1-45F5-8C01-535C81096EC2}" type="pres">
      <dgm:prSet presAssocID="{ABF0B981-8DCE-43AB-B99C-4C76BC13E4B7}" presName="rootConnector1" presStyleLbl="node1" presStyleIdx="0" presStyleCnt="0"/>
      <dgm:spPr/>
    </dgm:pt>
    <dgm:pt modelId="{0587C5CF-B6F5-4B2D-973A-E10FB11D09DC}" type="pres">
      <dgm:prSet presAssocID="{ABF0B981-8DCE-43AB-B99C-4C76BC13E4B7}" presName="hierChild2" presStyleCnt="0"/>
      <dgm:spPr/>
    </dgm:pt>
    <dgm:pt modelId="{92C5EDE6-36EA-44D0-BC71-87CB7A706B65}" type="pres">
      <dgm:prSet presAssocID="{2D04C018-7DB5-495B-9382-1578A8109B77}" presName="Name37" presStyleLbl="parChTrans1D2" presStyleIdx="0" presStyleCnt="2"/>
      <dgm:spPr/>
    </dgm:pt>
    <dgm:pt modelId="{AE723CA3-35B2-4BE3-9D8F-B4D17DEE8CCB}" type="pres">
      <dgm:prSet presAssocID="{D288ED1C-54B2-4DBE-89A7-BEE48326AE11}" presName="hierRoot2" presStyleCnt="0">
        <dgm:presLayoutVars>
          <dgm:hierBranch val="init"/>
        </dgm:presLayoutVars>
      </dgm:prSet>
      <dgm:spPr/>
    </dgm:pt>
    <dgm:pt modelId="{430A8863-7BA5-4E2F-B1C9-2A4058BDCC7D}" type="pres">
      <dgm:prSet presAssocID="{D288ED1C-54B2-4DBE-89A7-BEE48326AE11}" presName="rootComposite" presStyleCnt="0"/>
      <dgm:spPr/>
    </dgm:pt>
    <dgm:pt modelId="{763B909D-8F6F-4F37-AF9B-8B0FBCA9E43A}" type="pres">
      <dgm:prSet presAssocID="{D288ED1C-54B2-4DBE-89A7-BEE48326AE11}" presName="rootText" presStyleLbl="node2" presStyleIdx="0" presStyleCnt="2" custLinFactNeighborX="-53" custLinFactNeighborY="29177">
        <dgm:presLayoutVars>
          <dgm:chPref val="3"/>
        </dgm:presLayoutVars>
      </dgm:prSet>
      <dgm:spPr/>
    </dgm:pt>
    <dgm:pt modelId="{2DC37C8D-D8AF-4E27-9938-413DAB3E8496}" type="pres">
      <dgm:prSet presAssocID="{D288ED1C-54B2-4DBE-89A7-BEE48326AE11}" presName="rootConnector" presStyleLbl="node2" presStyleIdx="0" presStyleCnt="2"/>
      <dgm:spPr/>
    </dgm:pt>
    <dgm:pt modelId="{04DCF961-5986-415A-84CF-0B5552625144}" type="pres">
      <dgm:prSet presAssocID="{D288ED1C-54B2-4DBE-89A7-BEE48326AE11}" presName="hierChild4" presStyleCnt="0"/>
      <dgm:spPr/>
    </dgm:pt>
    <dgm:pt modelId="{B55092E5-4646-49C0-A7ED-E695EC43C4BB}" type="pres">
      <dgm:prSet presAssocID="{D288ED1C-54B2-4DBE-89A7-BEE48326AE11}" presName="hierChild5" presStyleCnt="0"/>
      <dgm:spPr/>
    </dgm:pt>
    <dgm:pt modelId="{7EED5FFA-6058-4783-81A1-2EAAF70ED239}" type="pres">
      <dgm:prSet presAssocID="{3E0E8E79-0C52-4D1B-B8E1-2A496276EF0D}" presName="Name37" presStyleLbl="parChTrans1D2" presStyleIdx="1" presStyleCnt="2"/>
      <dgm:spPr/>
    </dgm:pt>
    <dgm:pt modelId="{D018DCAD-8482-495F-850D-8203A2E03325}" type="pres">
      <dgm:prSet presAssocID="{47E4CB25-10C8-423F-99B1-BD762F6C4D80}" presName="hierRoot2" presStyleCnt="0">
        <dgm:presLayoutVars>
          <dgm:hierBranch val="init"/>
        </dgm:presLayoutVars>
      </dgm:prSet>
      <dgm:spPr/>
    </dgm:pt>
    <dgm:pt modelId="{7FA68840-5EEA-4435-9882-4F544D4B9DB4}" type="pres">
      <dgm:prSet presAssocID="{47E4CB25-10C8-423F-99B1-BD762F6C4D80}" presName="rootComposite" presStyleCnt="0"/>
      <dgm:spPr/>
    </dgm:pt>
    <dgm:pt modelId="{6F85B4BF-96BC-4399-AF24-0766C75A39F1}" type="pres">
      <dgm:prSet presAssocID="{47E4CB25-10C8-423F-99B1-BD762F6C4D80}" presName="rootText" presStyleLbl="node2" presStyleIdx="1" presStyleCnt="2" custLinFactNeighborX="53" custLinFactNeighborY="29177">
        <dgm:presLayoutVars>
          <dgm:chPref val="3"/>
        </dgm:presLayoutVars>
      </dgm:prSet>
      <dgm:spPr/>
    </dgm:pt>
    <dgm:pt modelId="{60BB6364-0322-4988-9A46-3A2EE05CB126}" type="pres">
      <dgm:prSet presAssocID="{47E4CB25-10C8-423F-99B1-BD762F6C4D80}" presName="rootConnector" presStyleLbl="node2" presStyleIdx="1" presStyleCnt="2"/>
      <dgm:spPr/>
    </dgm:pt>
    <dgm:pt modelId="{05489A76-922E-4E65-B73D-A44E04F0516C}" type="pres">
      <dgm:prSet presAssocID="{47E4CB25-10C8-423F-99B1-BD762F6C4D80}" presName="hierChild4" presStyleCnt="0"/>
      <dgm:spPr/>
    </dgm:pt>
    <dgm:pt modelId="{93104512-FEC5-4086-9A28-DC231F30530D}" type="pres">
      <dgm:prSet presAssocID="{47E4CB25-10C8-423F-99B1-BD762F6C4D80}" presName="hierChild5" presStyleCnt="0"/>
      <dgm:spPr/>
    </dgm:pt>
    <dgm:pt modelId="{358E26FE-1818-4FC4-8DF7-E637616C4DAD}" type="pres">
      <dgm:prSet presAssocID="{ABF0B981-8DCE-43AB-B99C-4C76BC13E4B7}" presName="hierChild3" presStyleCnt="0"/>
      <dgm:spPr/>
    </dgm:pt>
  </dgm:ptLst>
  <dgm:cxnLst>
    <dgm:cxn modelId="{19F29102-3A3F-4D3D-A4C1-C3072B2BD440}" type="presOf" srcId="{3E0E8E79-0C52-4D1B-B8E1-2A496276EF0D}" destId="{7EED5FFA-6058-4783-81A1-2EAAF70ED239}" srcOrd="0" destOrd="0" presId="urn:microsoft.com/office/officeart/2005/8/layout/orgChart1"/>
    <dgm:cxn modelId="{01E32B10-C1A4-4FF4-B722-C13D84CB4E76}" srcId="{ABF0B981-8DCE-43AB-B99C-4C76BC13E4B7}" destId="{D288ED1C-54B2-4DBE-89A7-BEE48326AE11}" srcOrd="0" destOrd="0" parTransId="{2D04C018-7DB5-495B-9382-1578A8109B77}" sibTransId="{114E386E-76B5-4F4F-8129-60394AC2FF09}"/>
    <dgm:cxn modelId="{B6DA6813-7138-4E86-B487-C0EE4394CC1D}" type="presOf" srcId="{2D04C018-7DB5-495B-9382-1578A8109B77}" destId="{92C5EDE6-36EA-44D0-BC71-87CB7A706B65}" srcOrd="0" destOrd="0" presId="urn:microsoft.com/office/officeart/2005/8/layout/orgChart1"/>
    <dgm:cxn modelId="{FAA43818-6964-4AF9-94DF-28E868556444}" type="presOf" srcId="{47E4CB25-10C8-423F-99B1-BD762F6C4D80}" destId="{60BB6364-0322-4988-9A46-3A2EE05CB126}" srcOrd="1" destOrd="0" presId="urn:microsoft.com/office/officeart/2005/8/layout/orgChart1"/>
    <dgm:cxn modelId="{DF2F4B34-7B5D-47E9-8570-2F0FD997DAC9}" type="presOf" srcId="{ABF0B981-8DCE-43AB-B99C-4C76BC13E4B7}" destId="{B5970AA9-6AD1-45F5-8C01-535C81096EC2}" srcOrd="1" destOrd="0" presId="urn:microsoft.com/office/officeart/2005/8/layout/orgChart1"/>
    <dgm:cxn modelId="{03677F39-58CF-4854-BFD1-E6068E0D46A2}" type="presOf" srcId="{A83FE5A4-4B65-4A07-A528-4849ED7BE991}" destId="{B2A864FB-1EE6-4727-A4EF-FD170E52984E}" srcOrd="0" destOrd="0" presId="urn:microsoft.com/office/officeart/2005/8/layout/orgChart1"/>
    <dgm:cxn modelId="{EA4FDC5B-93A8-4902-8E4E-03DC07531D9F}" srcId="{ABF0B981-8DCE-43AB-B99C-4C76BC13E4B7}" destId="{47E4CB25-10C8-423F-99B1-BD762F6C4D80}" srcOrd="1" destOrd="0" parTransId="{3E0E8E79-0C52-4D1B-B8E1-2A496276EF0D}" sibTransId="{427AF929-68A6-4F14-B080-BB645099D4A9}"/>
    <dgm:cxn modelId="{DAD6A461-8B03-49FA-AF2B-BEFE266184E9}" type="presOf" srcId="{D288ED1C-54B2-4DBE-89A7-BEE48326AE11}" destId="{2DC37C8D-D8AF-4E27-9938-413DAB3E8496}" srcOrd="1" destOrd="0" presId="urn:microsoft.com/office/officeart/2005/8/layout/orgChart1"/>
    <dgm:cxn modelId="{484E9252-DFCB-4D46-B437-D320B56C97FD}" srcId="{A83FE5A4-4B65-4A07-A528-4849ED7BE991}" destId="{ABF0B981-8DCE-43AB-B99C-4C76BC13E4B7}" srcOrd="0" destOrd="0" parTransId="{947BB575-40FA-4688-94C8-83EF4330C5C9}" sibTransId="{B1AE63A8-ED92-4328-ADC7-1CB369F4C665}"/>
    <dgm:cxn modelId="{FF712EC3-C787-4FCA-A69C-5153ADE6A386}" type="presOf" srcId="{D288ED1C-54B2-4DBE-89A7-BEE48326AE11}" destId="{763B909D-8F6F-4F37-AF9B-8B0FBCA9E43A}" srcOrd="0" destOrd="0" presId="urn:microsoft.com/office/officeart/2005/8/layout/orgChart1"/>
    <dgm:cxn modelId="{E6AB54CB-AA4E-4C4B-83FA-F759CFDCF280}" type="presOf" srcId="{ABF0B981-8DCE-43AB-B99C-4C76BC13E4B7}" destId="{7F6D8639-5429-48CF-B608-247E027C55E2}" srcOrd="0" destOrd="0" presId="urn:microsoft.com/office/officeart/2005/8/layout/orgChart1"/>
    <dgm:cxn modelId="{C5C3D1E2-718B-48B6-A3F4-5C2650D29626}" type="presOf" srcId="{47E4CB25-10C8-423F-99B1-BD762F6C4D80}" destId="{6F85B4BF-96BC-4399-AF24-0766C75A39F1}" srcOrd="0" destOrd="0" presId="urn:microsoft.com/office/officeart/2005/8/layout/orgChart1"/>
    <dgm:cxn modelId="{B9CA2023-BC90-4D3E-AD60-214D6F45EE2E}" type="presParOf" srcId="{B2A864FB-1EE6-4727-A4EF-FD170E52984E}" destId="{EAA565F7-52DF-4870-B36E-266504B0156D}" srcOrd="0" destOrd="0" presId="urn:microsoft.com/office/officeart/2005/8/layout/orgChart1"/>
    <dgm:cxn modelId="{5A1C0E74-6E3A-4C36-9E1B-C154C120A499}" type="presParOf" srcId="{EAA565F7-52DF-4870-B36E-266504B0156D}" destId="{B0615541-D4D4-4D54-BC0B-8D4C7F8B109C}" srcOrd="0" destOrd="0" presId="urn:microsoft.com/office/officeart/2005/8/layout/orgChart1"/>
    <dgm:cxn modelId="{558A4B25-4D7F-4C28-BDD4-D4C14AB60811}" type="presParOf" srcId="{B0615541-D4D4-4D54-BC0B-8D4C7F8B109C}" destId="{7F6D8639-5429-48CF-B608-247E027C55E2}" srcOrd="0" destOrd="0" presId="urn:microsoft.com/office/officeart/2005/8/layout/orgChart1"/>
    <dgm:cxn modelId="{E7EBACB1-5DF5-4375-B88D-9F765674E4EB}" type="presParOf" srcId="{B0615541-D4D4-4D54-BC0B-8D4C7F8B109C}" destId="{B5970AA9-6AD1-45F5-8C01-535C81096EC2}" srcOrd="1" destOrd="0" presId="urn:microsoft.com/office/officeart/2005/8/layout/orgChart1"/>
    <dgm:cxn modelId="{E13168C6-5B1C-48EE-B7E7-B043FEB79C1E}" type="presParOf" srcId="{EAA565F7-52DF-4870-B36E-266504B0156D}" destId="{0587C5CF-B6F5-4B2D-973A-E10FB11D09DC}" srcOrd="1" destOrd="0" presId="urn:microsoft.com/office/officeart/2005/8/layout/orgChart1"/>
    <dgm:cxn modelId="{786B0735-9D7D-48E3-AA64-9BA6B9A59982}" type="presParOf" srcId="{0587C5CF-B6F5-4B2D-973A-E10FB11D09DC}" destId="{92C5EDE6-36EA-44D0-BC71-87CB7A706B65}" srcOrd="0" destOrd="0" presId="urn:microsoft.com/office/officeart/2005/8/layout/orgChart1"/>
    <dgm:cxn modelId="{9913910C-ED4F-4D88-949F-2171B3856459}" type="presParOf" srcId="{0587C5CF-B6F5-4B2D-973A-E10FB11D09DC}" destId="{AE723CA3-35B2-4BE3-9D8F-B4D17DEE8CCB}" srcOrd="1" destOrd="0" presId="urn:microsoft.com/office/officeart/2005/8/layout/orgChart1"/>
    <dgm:cxn modelId="{8D96DDB6-B79B-488A-8C73-ACAF31AD1B4D}" type="presParOf" srcId="{AE723CA3-35B2-4BE3-9D8F-B4D17DEE8CCB}" destId="{430A8863-7BA5-4E2F-B1C9-2A4058BDCC7D}" srcOrd="0" destOrd="0" presId="urn:microsoft.com/office/officeart/2005/8/layout/orgChart1"/>
    <dgm:cxn modelId="{0310344E-4845-47D2-96F9-C9EC007A6D1E}" type="presParOf" srcId="{430A8863-7BA5-4E2F-B1C9-2A4058BDCC7D}" destId="{763B909D-8F6F-4F37-AF9B-8B0FBCA9E43A}" srcOrd="0" destOrd="0" presId="urn:microsoft.com/office/officeart/2005/8/layout/orgChart1"/>
    <dgm:cxn modelId="{600F6CB8-B599-4E8A-B8DE-3468A59F8530}" type="presParOf" srcId="{430A8863-7BA5-4E2F-B1C9-2A4058BDCC7D}" destId="{2DC37C8D-D8AF-4E27-9938-413DAB3E8496}" srcOrd="1" destOrd="0" presId="urn:microsoft.com/office/officeart/2005/8/layout/orgChart1"/>
    <dgm:cxn modelId="{AB6E4535-6744-455C-87C9-453F846E24BB}" type="presParOf" srcId="{AE723CA3-35B2-4BE3-9D8F-B4D17DEE8CCB}" destId="{04DCF961-5986-415A-84CF-0B5552625144}" srcOrd="1" destOrd="0" presId="urn:microsoft.com/office/officeart/2005/8/layout/orgChart1"/>
    <dgm:cxn modelId="{2C179A50-7CCB-4AFD-A90A-C088B04CF14C}" type="presParOf" srcId="{AE723CA3-35B2-4BE3-9D8F-B4D17DEE8CCB}" destId="{B55092E5-4646-49C0-A7ED-E695EC43C4BB}" srcOrd="2" destOrd="0" presId="urn:microsoft.com/office/officeart/2005/8/layout/orgChart1"/>
    <dgm:cxn modelId="{F29B3EC3-B2C2-4A2B-BAF5-C16D4766BF82}" type="presParOf" srcId="{0587C5CF-B6F5-4B2D-973A-E10FB11D09DC}" destId="{7EED5FFA-6058-4783-81A1-2EAAF70ED239}" srcOrd="2" destOrd="0" presId="urn:microsoft.com/office/officeart/2005/8/layout/orgChart1"/>
    <dgm:cxn modelId="{E597F844-2A2C-4E9F-ADD0-B97DE9D004F8}" type="presParOf" srcId="{0587C5CF-B6F5-4B2D-973A-E10FB11D09DC}" destId="{D018DCAD-8482-495F-850D-8203A2E03325}" srcOrd="3" destOrd="0" presId="urn:microsoft.com/office/officeart/2005/8/layout/orgChart1"/>
    <dgm:cxn modelId="{FAD119DB-3DD1-4E54-AD01-2650514E5DDC}" type="presParOf" srcId="{D018DCAD-8482-495F-850D-8203A2E03325}" destId="{7FA68840-5EEA-4435-9882-4F544D4B9DB4}" srcOrd="0" destOrd="0" presId="urn:microsoft.com/office/officeart/2005/8/layout/orgChart1"/>
    <dgm:cxn modelId="{18BE19AE-2B81-442A-9359-12DA7FEF3127}" type="presParOf" srcId="{7FA68840-5EEA-4435-9882-4F544D4B9DB4}" destId="{6F85B4BF-96BC-4399-AF24-0766C75A39F1}" srcOrd="0" destOrd="0" presId="urn:microsoft.com/office/officeart/2005/8/layout/orgChart1"/>
    <dgm:cxn modelId="{7A2C4897-7A3D-4289-A018-B19CE393F72F}" type="presParOf" srcId="{7FA68840-5EEA-4435-9882-4F544D4B9DB4}" destId="{60BB6364-0322-4988-9A46-3A2EE05CB126}" srcOrd="1" destOrd="0" presId="urn:microsoft.com/office/officeart/2005/8/layout/orgChart1"/>
    <dgm:cxn modelId="{DECD6411-F138-4DA6-9BBD-7E4B44CE1023}" type="presParOf" srcId="{D018DCAD-8482-495F-850D-8203A2E03325}" destId="{05489A76-922E-4E65-B73D-A44E04F0516C}" srcOrd="1" destOrd="0" presId="urn:microsoft.com/office/officeart/2005/8/layout/orgChart1"/>
    <dgm:cxn modelId="{1BFA229B-25A0-44D9-B8D2-A25AF0236696}" type="presParOf" srcId="{D018DCAD-8482-495F-850D-8203A2E03325}" destId="{93104512-FEC5-4086-9A28-DC231F30530D}" srcOrd="2" destOrd="0" presId="urn:microsoft.com/office/officeart/2005/8/layout/orgChart1"/>
    <dgm:cxn modelId="{4DD51511-5D2B-4083-AEBF-9C9BF4D80C27}" type="presParOf" srcId="{EAA565F7-52DF-4870-B36E-266504B0156D}" destId="{358E26FE-1818-4FC4-8DF7-E637616C4DAD}"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0E32521-A6ED-4B9A-880F-CD154387B01A}" type="doc">
      <dgm:prSet loTypeId="urn:microsoft.com/office/officeart/2005/8/layout/radial5" loCatId="cycle" qsTypeId="urn:microsoft.com/office/officeart/2005/8/quickstyle/simple1" qsCatId="simple" csTypeId="urn:microsoft.com/office/officeart/2005/8/colors/accent1_2" csCatId="accent1" phldr="1"/>
      <dgm:spPr/>
      <dgm:t>
        <a:bodyPr/>
        <a:lstStyle/>
        <a:p>
          <a:pPr rtl="1"/>
          <a:endParaRPr lang="ar-SA"/>
        </a:p>
      </dgm:t>
    </dgm:pt>
    <dgm:pt modelId="{528BDC6E-2DB1-4FFB-9D2C-D424526FD8A1}">
      <dgm:prSet phldrT="[نص]" custT="1"/>
      <dgm:spPr>
        <a:solidFill>
          <a:schemeClr val="accent2">
            <a:lumMod val="60000"/>
            <a:lumOff val="40000"/>
          </a:schemeClr>
        </a:solidFill>
      </dgm:spPr>
      <dgm:t>
        <a:bodyPr/>
        <a:lstStyle/>
        <a:p>
          <a:pPr rtl="1"/>
          <a:r>
            <a:rPr lang="ar-SA" sz="6000" dirty="0"/>
            <a:t>أقسام مسكنات الألم</a:t>
          </a:r>
        </a:p>
      </dgm:t>
    </dgm:pt>
    <dgm:pt modelId="{7634D63A-586F-43DC-8B45-768F441894AD}" type="parTrans" cxnId="{8D1CDA43-1321-4F7E-B777-BF6552CFB13D}">
      <dgm:prSet/>
      <dgm:spPr/>
      <dgm:t>
        <a:bodyPr/>
        <a:lstStyle/>
        <a:p>
          <a:pPr rtl="1"/>
          <a:endParaRPr lang="ar-SA"/>
        </a:p>
      </dgm:t>
    </dgm:pt>
    <dgm:pt modelId="{518D061E-1FEA-4744-A66C-E5FC961B5668}" type="sibTrans" cxnId="{8D1CDA43-1321-4F7E-B777-BF6552CFB13D}">
      <dgm:prSet/>
      <dgm:spPr/>
      <dgm:t>
        <a:bodyPr/>
        <a:lstStyle/>
        <a:p>
          <a:pPr rtl="1"/>
          <a:endParaRPr lang="ar-SA"/>
        </a:p>
      </dgm:t>
    </dgm:pt>
    <dgm:pt modelId="{F4C1AC64-DB78-4FD8-AEF1-CA0083A3644C}">
      <dgm:prSet phldrT="[نص]" custT="1"/>
      <dgm:spPr>
        <a:solidFill>
          <a:schemeClr val="accent6">
            <a:lumMod val="60000"/>
            <a:lumOff val="40000"/>
          </a:schemeClr>
        </a:solidFill>
      </dgm:spPr>
      <dgm:t>
        <a:bodyPr/>
        <a:lstStyle/>
        <a:p>
          <a:pPr rtl="1"/>
          <a:r>
            <a:rPr lang="ar-SA" sz="4800" b="1" dirty="0"/>
            <a:t>المسكنات </a:t>
          </a:r>
          <a:r>
            <a:rPr lang="ar-SA" sz="4800" b="1" dirty="0" err="1"/>
            <a:t>اللاوصفية</a:t>
          </a:r>
          <a:r>
            <a:rPr lang="ar-SA" sz="4800" b="1" dirty="0"/>
            <a:t>:</a:t>
          </a:r>
        </a:p>
        <a:p>
          <a:pPr rtl="1"/>
          <a:r>
            <a:rPr lang="ar-SA" sz="4400" b="1" dirty="0">
              <a:solidFill>
                <a:schemeClr val="tx1"/>
              </a:solidFill>
            </a:rPr>
            <a:t>هي مسكنات يمكن شراؤها من الصيدلية بدون وصفة طبية.</a:t>
          </a:r>
        </a:p>
      </dgm:t>
    </dgm:pt>
    <dgm:pt modelId="{5C717571-B814-4C8D-8D96-66C00491ED61}" type="parTrans" cxnId="{426489EA-3707-4688-8B56-6C4E714E7EDC}">
      <dgm:prSet/>
      <dgm:spPr/>
      <dgm:t>
        <a:bodyPr/>
        <a:lstStyle/>
        <a:p>
          <a:pPr rtl="1"/>
          <a:endParaRPr lang="ar-SA"/>
        </a:p>
      </dgm:t>
    </dgm:pt>
    <dgm:pt modelId="{70BA8D03-3D15-4AE1-A6F1-1FE23C8B68CA}" type="sibTrans" cxnId="{426489EA-3707-4688-8B56-6C4E714E7EDC}">
      <dgm:prSet/>
      <dgm:spPr/>
      <dgm:t>
        <a:bodyPr/>
        <a:lstStyle/>
        <a:p>
          <a:pPr rtl="1"/>
          <a:endParaRPr lang="ar-SA"/>
        </a:p>
      </dgm:t>
    </dgm:pt>
    <dgm:pt modelId="{5F70E8A7-CD78-4B58-B65B-A07A654BA86B}">
      <dgm:prSet phldrT="[نص]" custT="1"/>
      <dgm:spPr>
        <a:solidFill>
          <a:schemeClr val="accent6">
            <a:lumMod val="60000"/>
            <a:lumOff val="40000"/>
          </a:schemeClr>
        </a:solidFill>
      </dgm:spPr>
      <dgm:t>
        <a:bodyPr/>
        <a:lstStyle/>
        <a:p>
          <a:pPr rtl="1"/>
          <a:r>
            <a:rPr lang="ar-SA" sz="4800" dirty="0"/>
            <a:t>المسكنات الوصفية:</a:t>
          </a:r>
        </a:p>
        <a:p>
          <a:pPr rtl="1"/>
          <a:r>
            <a:rPr lang="ar-SA" sz="4400" b="1" dirty="0">
              <a:solidFill>
                <a:schemeClr val="tx1"/>
              </a:solidFill>
            </a:rPr>
            <a:t>هي مسكنات لا تصرف إلا بوصفة طبية من الطبيب بعد مراجعة حالتك الطبية. </a:t>
          </a:r>
        </a:p>
      </dgm:t>
    </dgm:pt>
    <dgm:pt modelId="{793377A4-BB0C-43B7-8891-0C6D42B9CE82}" type="parTrans" cxnId="{670EA752-943B-4994-9E1E-08FCCB9D0810}">
      <dgm:prSet/>
      <dgm:spPr/>
      <dgm:t>
        <a:bodyPr/>
        <a:lstStyle/>
        <a:p>
          <a:pPr rtl="1"/>
          <a:endParaRPr lang="ar-SA"/>
        </a:p>
      </dgm:t>
    </dgm:pt>
    <dgm:pt modelId="{1842E86D-61AD-4B8F-80FC-CE14FD8416E5}" type="sibTrans" cxnId="{670EA752-943B-4994-9E1E-08FCCB9D0810}">
      <dgm:prSet/>
      <dgm:spPr/>
      <dgm:t>
        <a:bodyPr/>
        <a:lstStyle/>
        <a:p>
          <a:pPr rtl="1"/>
          <a:endParaRPr lang="ar-SA"/>
        </a:p>
      </dgm:t>
    </dgm:pt>
    <dgm:pt modelId="{CA20CA64-BABB-4737-92B9-56628DAC8531}" type="pres">
      <dgm:prSet presAssocID="{60E32521-A6ED-4B9A-880F-CD154387B01A}" presName="Name0" presStyleCnt="0">
        <dgm:presLayoutVars>
          <dgm:chMax val="1"/>
          <dgm:dir/>
          <dgm:animLvl val="ctr"/>
          <dgm:resizeHandles val="exact"/>
        </dgm:presLayoutVars>
      </dgm:prSet>
      <dgm:spPr/>
    </dgm:pt>
    <dgm:pt modelId="{22636062-A97C-47F1-AD98-17DAD393CDFA}" type="pres">
      <dgm:prSet presAssocID="{528BDC6E-2DB1-4FFB-9D2C-D424526FD8A1}" presName="centerShape" presStyleLbl="node0" presStyleIdx="0" presStyleCnt="1" custScaleX="205186" custScaleY="187880"/>
      <dgm:spPr/>
    </dgm:pt>
    <dgm:pt modelId="{EDAFCC49-902F-4B87-BE31-566B5B36C64C}" type="pres">
      <dgm:prSet presAssocID="{5C717571-B814-4C8D-8D96-66C00491ED61}" presName="parTrans" presStyleLbl="sibTrans2D1" presStyleIdx="0" presStyleCnt="2"/>
      <dgm:spPr/>
    </dgm:pt>
    <dgm:pt modelId="{AD2F02F9-98AA-4A1D-9519-21C9B5126B6A}" type="pres">
      <dgm:prSet presAssocID="{5C717571-B814-4C8D-8D96-66C00491ED61}" presName="connectorText" presStyleLbl="sibTrans2D1" presStyleIdx="0" presStyleCnt="2"/>
      <dgm:spPr/>
    </dgm:pt>
    <dgm:pt modelId="{3F6D0D74-DCD2-4989-A249-66E4E7815F61}" type="pres">
      <dgm:prSet presAssocID="{F4C1AC64-DB78-4FD8-AEF1-CA0083A3644C}" presName="node" presStyleLbl="node1" presStyleIdx="0" presStyleCnt="2" custScaleX="217380" custScaleY="260478" custRadScaleRad="166102" custRadScaleInc="99815">
        <dgm:presLayoutVars>
          <dgm:bulletEnabled val="1"/>
        </dgm:presLayoutVars>
      </dgm:prSet>
      <dgm:spPr/>
    </dgm:pt>
    <dgm:pt modelId="{C0B43E49-7EEB-47E6-80E1-D0817BDB54BE}" type="pres">
      <dgm:prSet presAssocID="{793377A4-BB0C-43B7-8891-0C6D42B9CE82}" presName="parTrans" presStyleLbl="sibTrans2D1" presStyleIdx="1" presStyleCnt="2"/>
      <dgm:spPr/>
    </dgm:pt>
    <dgm:pt modelId="{A9DD46A2-6005-4C06-94E6-A34C5176F3AB}" type="pres">
      <dgm:prSet presAssocID="{793377A4-BB0C-43B7-8891-0C6D42B9CE82}" presName="connectorText" presStyleLbl="sibTrans2D1" presStyleIdx="1" presStyleCnt="2"/>
      <dgm:spPr/>
    </dgm:pt>
    <dgm:pt modelId="{8982D714-37E9-4E63-9916-E2B3D3B91C75}" type="pres">
      <dgm:prSet presAssocID="{5F70E8A7-CD78-4B58-B65B-A07A654BA86B}" presName="node" presStyleLbl="node1" presStyleIdx="1" presStyleCnt="2" custScaleX="232666" custScaleY="310695" custRadScaleRad="168014" custRadScaleInc="100243">
        <dgm:presLayoutVars>
          <dgm:bulletEnabled val="1"/>
        </dgm:presLayoutVars>
      </dgm:prSet>
      <dgm:spPr/>
    </dgm:pt>
  </dgm:ptLst>
  <dgm:cxnLst>
    <dgm:cxn modelId="{8A9A3D0A-E07A-4D32-A51A-9B8A6F557790}" type="presOf" srcId="{5C717571-B814-4C8D-8D96-66C00491ED61}" destId="{EDAFCC49-902F-4B87-BE31-566B5B36C64C}" srcOrd="0" destOrd="0" presId="urn:microsoft.com/office/officeart/2005/8/layout/radial5"/>
    <dgm:cxn modelId="{BB4C1718-2789-4450-8C06-BA8731F03402}" type="presOf" srcId="{F4C1AC64-DB78-4FD8-AEF1-CA0083A3644C}" destId="{3F6D0D74-DCD2-4989-A249-66E4E7815F61}" srcOrd="0" destOrd="0" presId="urn:microsoft.com/office/officeart/2005/8/layout/radial5"/>
    <dgm:cxn modelId="{F85EAD19-FB69-4DFD-BDDF-F18FD06A5AE7}" type="presOf" srcId="{793377A4-BB0C-43B7-8891-0C6D42B9CE82}" destId="{A9DD46A2-6005-4C06-94E6-A34C5176F3AB}" srcOrd="1" destOrd="0" presId="urn:microsoft.com/office/officeart/2005/8/layout/radial5"/>
    <dgm:cxn modelId="{7659D72A-A153-4F83-BA6D-6A468C894D1B}" type="presOf" srcId="{5C717571-B814-4C8D-8D96-66C00491ED61}" destId="{AD2F02F9-98AA-4A1D-9519-21C9B5126B6A}" srcOrd="1" destOrd="0" presId="urn:microsoft.com/office/officeart/2005/8/layout/radial5"/>
    <dgm:cxn modelId="{10B18333-5A8F-45C3-AE31-F03F712ED1FA}" type="presOf" srcId="{60E32521-A6ED-4B9A-880F-CD154387B01A}" destId="{CA20CA64-BABB-4737-92B9-56628DAC8531}" srcOrd="0" destOrd="0" presId="urn:microsoft.com/office/officeart/2005/8/layout/radial5"/>
    <dgm:cxn modelId="{38CF4D3C-33B4-479C-9649-E8ED29A74490}" type="presOf" srcId="{793377A4-BB0C-43B7-8891-0C6D42B9CE82}" destId="{C0B43E49-7EEB-47E6-80E1-D0817BDB54BE}" srcOrd="0" destOrd="0" presId="urn:microsoft.com/office/officeart/2005/8/layout/radial5"/>
    <dgm:cxn modelId="{8D1CDA43-1321-4F7E-B777-BF6552CFB13D}" srcId="{60E32521-A6ED-4B9A-880F-CD154387B01A}" destId="{528BDC6E-2DB1-4FFB-9D2C-D424526FD8A1}" srcOrd="0" destOrd="0" parTransId="{7634D63A-586F-43DC-8B45-768F441894AD}" sibTransId="{518D061E-1FEA-4744-A66C-E5FC961B5668}"/>
    <dgm:cxn modelId="{670EA752-943B-4994-9E1E-08FCCB9D0810}" srcId="{528BDC6E-2DB1-4FFB-9D2C-D424526FD8A1}" destId="{5F70E8A7-CD78-4B58-B65B-A07A654BA86B}" srcOrd="1" destOrd="0" parTransId="{793377A4-BB0C-43B7-8891-0C6D42B9CE82}" sibTransId="{1842E86D-61AD-4B8F-80FC-CE14FD8416E5}"/>
    <dgm:cxn modelId="{C0AF8DE8-B6C3-402B-B5A6-BB778AFD6940}" type="presOf" srcId="{528BDC6E-2DB1-4FFB-9D2C-D424526FD8A1}" destId="{22636062-A97C-47F1-AD98-17DAD393CDFA}" srcOrd="0" destOrd="0" presId="urn:microsoft.com/office/officeart/2005/8/layout/radial5"/>
    <dgm:cxn modelId="{426489EA-3707-4688-8B56-6C4E714E7EDC}" srcId="{528BDC6E-2DB1-4FFB-9D2C-D424526FD8A1}" destId="{F4C1AC64-DB78-4FD8-AEF1-CA0083A3644C}" srcOrd="0" destOrd="0" parTransId="{5C717571-B814-4C8D-8D96-66C00491ED61}" sibTransId="{70BA8D03-3D15-4AE1-A6F1-1FE23C8B68CA}"/>
    <dgm:cxn modelId="{11972DFD-6206-4E6E-B0AD-9984C38B9AB3}" type="presOf" srcId="{5F70E8A7-CD78-4B58-B65B-A07A654BA86B}" destId="{8982D714-37E9-4E63-9916-E2B3D3B91C75}" srcOrd="0" destOrd="0" presId="urn:microsoft.com/office/officeart/2005/8/layout/radial5"/>
    <dgm:cxn modelId="{5E91B1E5-3941-4E67-A074-6225E39F0D78}" type="presParOf" srcId="{CA20CA64-BABB-4737-92B9-56628DAC8531}" destId="{22636062-A97C-47F1-AD98-17DAD393CDFA}" srcOrd="0" destOrd="0" presId="urn:microsoft.com/office/officeart/2005/8/layout/radial5"/>
    <dgm:cxn modelId="{D44D3808-6C4F-433A-A62F-00E375C47AFD}" type="presParOf" srcId="{CA20CA64-BABB-4737-92B9-56628DAC8531}" destId="{EDAFCC49-902F-4B87-BE31-566B5B36C64C}" srcOrd="1" destOrd="0" presId="urn:microsoft.com/office/officeart/2005/8/layout/radial5"/>
    <dgm:cxn modelId="{6F4B2ED7-7D92-4835-A576-4AB41F0025EF}" type="presParOf" srcId="{EDAFCC49-902F-4B87-BE31-566B5B36C64C}" destId="{AD2F02F9-98AA-4A1D-9519-21C9B5126B6A}" srcOrd="0" destOrd="0" presId="urn:microsoft.com/office/officeart/2005/8/layout/radial5"/>
    <dgm:cxn modelId="{FB955776-A516-4705-98A9-D5918D030504}" type="presParOf" srcId="{CA20CA64-BABB-4737-92B9-56628DAC8531}" destId="{3F6D0D74-DCD2-4989-A249-66E4E7815F61}" srcOrd="2" destOrd="0" presId="urn:microsoft.com/office/officeart/2005/8/layout/radial5"/>
    <dgm:cxn modelId="{09A19DF9-CE31-4ABB-AF62-7ED8B3C2F3F4}" type="presParOf" srcId="{CA20CA64-BABB-4737-92B9-56628DAC8531}" destId="{C0B43E49-7EEB-47E6-80E1-D0817BDB54BE}" srcOrd="3" destOrd="0" presId="urn:microsoft.com/office/officeart/2005/8/layout/radial5"/>
    <dgm:cxn modelId="{7BA53FF1-BECD-4D35-B607-051A772806D7}" type="presParOf" srcId="{C0B43E49-7EEB-47E6-80E1-D0817BDB54BE}" destId="{A9DD46A2-6005-4C06-94E6-A34C5176F3AB}" srcOrd="0" destOrd="0" presId="urn:microsoft.com/office/officeart/2005/8/layout/radial5"/>
    <dgm:cxn modelId="{DA093442-BA4F-477E-A77D-1C489E3BBB6B}" type="presParOf" srcId="{CA20CA64-BABB-4737-92B9-56628DAC8531}" destId="{8982D714-37E9-4E63-9916-E2B3D3B91C75}" srcOrd="4"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3C60221-F0E6-4173-8C8F-F9B89103A081}" type="doc">
      <dgm:prSet loTypeId="urn:microsoft.com/office/officeart/2005/8/layout/default" loCatId="list" qsTypeId="urn:microsoft.com/office/officeart/2005/8/quickstyle/simple1" qsCatId="simple" csTypeId="urn:microsoft.com/office/officeart/2005/8/colors/accent1_2" csCatId="accent1" phldr="1"/>
      <dgm:spPr/>
      <dgm:t>
        <a:bodyPr/>
        <a:lstStyle/>
        <a:p>
          <a:pPr rtl="1"/>
          <a:endParaRPr lang="ar-SA"/>
        </a:p>
      </dgm:t>
    </dgm:pt>
    <dgm:pt modelId="{E1F0694E-7F74-4869-A947-7B1AC7FD06D0}">
      <dgm:prSet phldrT="[نص]" custT="1"/>
      <dgm:spPr>
        <a:solidFill>
          <a:srgbClr val="22B48E"/>
        </a:solidFill>
      </dgm:spPr>
      <dgm:t>
        <a:bodyPr/>
        <a:lstStyle/>
        <a:p>
          <a:pPr rtl="1"/>
          <a:r>
            <a:rPr lang="ar-SA" sz="6000" dirty="0"/>
            <a:t>ثانيًا:</a:t>
          </a:r>
        </a:p>
        <a:p>
          <a:pPr rtl="1"/>
          <a:r>
            <a:rPr lang="ar-SA" sz="2900" b="1" dirty="0"/>
            <a:t>أثناء انتظار الإسعاف، افحص المصاب إن كان واعيًا، وانقله إلى مكان مريح، وراقب نبضه وتنفسه وحرارته، وفي حال توقف المصاب عن التنفس فبادر بعمل الإنعاش الرئوي حتى وصول الإسعاف.</a:t>
          </a:r>
        </a:p>
      </dgm:t>
    </dgm:pt>
    <dgm:pt modelId="{4C6B39FF-ADBE-423A-B599-9C1A5097AC6F}" type="parTrans" cxnId="{F925889A-9537-4CB5-AE9A-1C3EA68C5A2B}">
      <dgm:prSet/>
      <dgm:spPr/>
      <dgm:t>
        <a:bodyPr/>
        <a:lstStyle/>
        <a:p>
          <a:pPr rtl="1"/>
          <a:endParaRPr lang="ar-SA"/>
        </a:p>
      </dgm:t>
    </dgm:pt>
    <dgm:pt modelId="{49E83CD5-1880-430F-AC0C-601F89FA85B8}" type="sibTrans" cxnId="{F925889A-9537-4CB5-AE9A-1C3EA68C5A2B}">
      <dgm:prSet/>
      <dgm:spPr/>
      <dgm:t>
        <a:bodyPr/>
        <a:lstStyle/>
        <a:p>
          <a:pPr rtl="1"/>
          <a:endParaRPr lang="ar-SA"/>
        </a:p>
      </dgm:t>
    </dgm:pt>
    <dgm:pt modelId="{67954527-629D-443A-8ABB-3314F6139277}">
      <dgm:prSet phldrT="[نص]" custT="1"/>
      <dgm:spPr>
        <a:solidFill>
          <a:srgbClr val="22B48E"/>
        </a:solidFill>
      </dgm:spPr>
      <dgm:t>
        <a:bodyPr/>
        <a:lstStyle/>
        <a:p>
          <a:pPr rtl="1"/>
          <a:r>
            <a:rPr lang="ar-SA" sz="6000" dirty="0"/>
            <a:t>أولًا:</a:t>
          </a:r>
        </a:p>
        <a:p>
          <a:pPr rtl="1"/>
          <a:r>
            <a:rPr lang="ar-SA" sz="4700" dirty="0"/>
            <a:t>قبل كل شيء يجب الاتصال بالإسعاف فورًا.</a:t>
          </a:r>
        </a:p>
      </dgm:t>
    </dgm:pt>
    <dgm:pt modelId="{D75C59AC-5D07-4AC0-8196-3C68BE11AC70}" type="parTrans" cxnId="{69F14CCA-B84F-4792-ADD4-5BE9756D1FF8}">
      <dgm:prSet/>
      <dgm:spPr/>
      <dgm:t>
        <a:bodyPr/>
        <a:lstStyle/>
        <a:p>
          <a:pPr rtl="1"/>
          <a:endParaRPr lang="ar-SA"/>
        </a:p>
      </dgm:t>
    </dgm:pt>
    <dgm:pt modelId="{B634D929-A39D-40B8-80B4-429C9AF626D7}" type="sibTrans" cxnId="{69F14CCA-B84F-4792-ADD4-5BE9756D1FF8}">
      <dgm:prSet/>
      <dgm:spPr/>
      <dgm:t>
        <a:bodyPr/>
        <a:lstStyle/>
        <a:p>
          <a:pPr rtl="1"/>
          <a:endParaRPr lang="ar-SA"/>
        </a:p>
      </dgm:t>
    </dgm:pt>
    <dgm:pt modelId="{8E739A07-9DAC-4E10-887B-D5AA85764BD2}" type="pres">
      <dgm:prSet presAssocID="{43C60221-F0E6-4173-8C8F-F9B89103A081}" presName="diagram" presStyleCnt="0">
        <dgm:presLayoutVars>
          <dgm:dir/>
          <dgm:resizeHandles val="exact"/>
        </dgm:presLayoutVars>
      </dgm:prSet>
      <dgm:spPr/>
    </dgm:pt>
    <dgm:pt modelId="{2E6F6048-4066-4060-BCC9-8B862F184D5A}" type="pres">
      <dgm:prSet presAssocID="{E1F0694E-7F74-4869-A947-7B1AC7FD06D0}" presName="node" presStyleLbl="node1" presStyleIdx="0" presStyleCnt="2" custScaleY="109862">
        <dgm:presLayoutVars>
          <dgm:bulletEnabled val="1"/>
        </dgm:presLayoutVars>
      </dgm:prSet>
      <dgm:spPr/>
    </dgm:pt>
    <dgm:pt modelId="{EE12B36B-FB6C-4B4C-866A-9630425F788C}" type="pres">
      <dgm:prSet presAssocID="{49E83CD5-1880-430F-AC0C-601F89FA85B8}" presName="sibTrans" presStyleCnt="0"/>
      <dgm:spPr/>
    </dgm:pt>
    <dgm:pt modelId="{52E76EEF-5A82-4649-A08F-BE6B6BA2C45A}" type="pres">
      <dgm:prSet presAssocID="{67954527-629D-443A-8ABB-3314F6139277}" presName="node" presStyleLbl="node1" presStyleIdx="1" presStyleCnt="2" custScaleY="109117">
        <dgm:presLayoutVars>
          <dgm:bulletEnabled val="1"/>
        </dgm:presLayoutVars>
      </dgm:prSet>
      <dgm:spPr/>
    </dgm:pt>
  </dgm:ptLst>
  <dgm:cxnLst>
    <dgm:cxn modelId="{1A7A1A19-C25A-41D2-A55E-884507747AD6}" type="presOf" srcId="{67954527-629D-443A-8ABB-3314F6139277}" destId="{52E76EEF-5A82-4649-A08F-BE6B6BA2C45A}" srcOrd="0" destOrd="0" presId="urn:microsoft.com/office/officeart/2005/8/layout/default"/>
    <dgm:cxn modelId="{A39FAB5B-8DDF-4E17-A534-78C564825F74}" type="presOf" srcId="{43C60221-F0E6-4173-8C8F-F9B89103A081}" destId="{8E739A07-9DAC-4E10-887B-D5AA85764BD2}" srcOrd="0" destOrd="0" presId="urn:microsoft.com/office/officeart/2005/8/layout/default"/>
    <dgm:cxn modelId="{F925889A-9537-4CB5-AE9A-1C3EA68C5A2B}" srcId="{43C60221-F0E6-4173-8C8F-F9B89103A081}" destId="{E1F0694E-7F74-4869-A947-7B1AC7FD06D0}" srcOrd="0" destOrd="0" parTransId="{4C6B39FF-ADBE-423A-B599-9C1A5097AC6F}" sibTransId="{49E83CD5-1880-430F-AC0C-601F89FA85B8}"/>
    <dgm:cxn modelId="{69F14CCA-B84F-4792-ADD4-5BE9756D1FF8}" srcId="{43C60221-F0E6-4173-8C8F-F9B89103A081}" destId="{67954527-629D-443A-8ABB-3314F6139277}" srcOrd="1" destOrd="0" parTransId="{D75C59AC-5D07-4AC0-8196-3C68BE11AC70}" sibTransId="{B634D929-A39D-40B8-80B4-429C9AF626D7}"/>
    <dgm:cxn modelId="{A05505CD-7239-4578-A821-71BB4D066321}" type="presOf" srcId="{E1F0694E-7F74-4869-A947-7B1AC7FD06D0}" destId="{2E6F6048-4066-4060-BCC9-8B862F184D5A}" srcOrd="0" destOrd="0" presId="urn:microsoft.com/office/officeart/2005/8/layout/default"/>
    <dgm:cxn modelId="{0D32ED04-E0FD-4699-B3EA-D96B0D056E00}" type="presParOf" srcId="{8E739A07-9DAC-4E10-887B-D5AA85764BD2}" destId="{2E6F6048-4066-4060-BCC9-8B862F184D5A}" srcOrd="0" destOrd="0" presId="urn:microsoft.com/office/officeart/2005/8/layout/default"/>
    <dgm:cxn modelId="{FAA74360-25B0-43BF-8FCE-EC6C159E95F5}" type="presParOf" srcId="{8E739A07-9DAC-4E10-887B-D5AA85764BD2}" destId="{EE12B36B-FB6C-4B4C-866A-9630425F788C}" srcOrd="1" destOrd="0" presId="urn:microsoft.com/office/officeart/2005/8/layout/default"/>
    <dgm:cxn modelId="{D2907221-333B-4268-B7F0-90CBB5AD4143}" type="presParOf" srcId="{8E739A07-9DAC-4E10-887B-D5AA85764BD2}" destId="{52E76EEF-5A82-4649-A08F-BE6B6BA2C45A}"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A58BE4-B3B4-42F0-82BB-067F96B0E974}">
      <dsp:nvSpPr>
        <dsp:cNvPr id="0" name=""/>
        <dsp:cNvSpPr/>
      </dsp:nvSpPr>
      <dsp:spPr>
        <a:xfrm>
          <a:off x="4991695" y="3098633"/>
          <a:ext cx="2208609" cy="220860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marL="0" lvl="0" indent="0" algn="ctr" defTabSz="1289050" rtl="1">
            <a:lnSpc>
              <a:spcPct val="90000"/>
            </a:lnSpc>
            <a:spcBef>
              <a:spcPct val="0"/>
            </a:spcBef>
            <a:spcAft>
              <a:spcPct val="35000"/>
            </a:spcAft>
            <a:buNone/>
          </a:pPr>
          <a:r>
            <a:rPr lang="ar-SA" sz="2900" kern="1200" dirty="0"/>
            <a:t>طرق دخول المواد السامة إلى الجسم</a:t>
          </a:r>
        </a:p>
      </dsp:txBody>
      <dsp:txXfrm>
        <a:off x="5315138" y="3422076"/>
        <a:ext cx="1561723" cy="1561723"/>
      </dsp:txXfrm>
    </dsp:sp>
    <dsp:sp modelId="{A5E8104E-0678-488C-96C8-3C77B4BB7675}">
      <dsp:nvSpPr>
        <dsp:cNvPr id="0" name=""/>
        <dsp:cNvSpPr/>
      </dsp:nvSpPr>
      <dsp:spPr>
        <a:xfrm rot="16200000">
          <a:off x="5860906" y="2292905"/>
          <a:ext cx="470186" cy="75092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rtl="1">
            <a:lnSpc>
              <a:spcPct val="90000"/>
            </a:lnSpc>
            <a:spcBef>
              <a:spcPct val="0"/>
            </a:spcBef>
            <a:spcAft>
              <a:spcPct val="35000"/>
            </a:spcAft>
            <a:buNone/>
          </a:pPr>
          <a:endParaRPr lang="ar-SA" sz="2400" kern="1200" dirty="0"/>
        </a:p>
      </dsp:txBody>
      <dsp:txXfrm>
        <a:off x="5931434" y="2513618"/>
        <a:ext cx="329130" cy="450557"/>
      </dsp:txXfrm>
    </dsp:sp>
    <dsp:sp modelId="{77C3B337-D07B-4B13-874B-155AE63BFD41}">
      <dsp:nvSpPr>
        <dsp:cNvPr id="0" name=""/>
        <dsp:cNvSpPr/>
      </dsp:nvSpPr>
      <dsp:spPr>
        <a:xfrm>
          <a:off x="4991695" y="2880"/>
          <a:ext cx="2208609" cy="2208609"/>
        </a:xfrm>
        <a:prstGeom prst="ellipse">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rtl="1">
            <a:lnSpc>
              <a:spcPct val="90000"/>
            </a:lnSpc>
            <a:spcBef>
              <a:spcPct val="0"/>
            </a:spcBef>
            <a:spcAft>
              <a:spcPct val="35000"/>
            </a:spcAft>
            <a:buNone/>
          </a:pPr>
          <a:r>
            <a:rPr lang="ar-SA" sz="3600" kern="1200" dirty="0"/>
            <a:t>البلع:</a:t>
          </a:r>
        </a:p>
        <a:p>
          <a:pPr marL="0" lvl="0" indent="0" algn="ctr" defTabSz="1600200" rtl="1">
            <a:lnSpc>
              <a:spcPct val="90000"/>
            </a:lnSpc>
            <a:spcBef>
              <a:spcPct val="0"/>
            </a:spcBef>
            <a:spcAft>
              <a:spcPct val="35000"/>
            </a:spcAft>
            <a:buNone/>
          </a:pPr>
          <a:r>
            <a:rPr lang="ar-SA" sz="1900" kern="1200" dirty="0"/>
            <a:t>عن طريق الفم والجهاز الهضمي.</a:t>
          </a:r>
        </a:p>
      </dsp:txBody>
      <dsp:txXfrm>
        <a:off x="5315138" y="326323"/>
        <a:ext cx="1561723" cy="1561723"/>
      </dsp:txXfrm>
    </dsp:sp>
    <dsp:sp modelId="{82A88B6F-2844-45FA-892B-9F5C353D90B0}">
      <dsp:nvSpPr>
        <dsp:cNvPr id="0" name=""/>
        <dsp:cNvSpPr/>
      </dsp:nvSpPr>
      <dsp:spPr>
        <a:xfrm rot="1800000">
          <a:off x="7189883" y="4594759"/>
          <a:ext cx="470186" cy="75092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rtl="1">
            <a:lnSpc>
              <a:spcPct val="90000"/>
            </a:lnSpc>
            <a:spcBef>
              <a:spcPct val="0"/>
            </a:spcBef>
            <a:spcAft>
              <a:spcPct val="35000"/>
            </a:spcAft>
            <a:buNone/>
          </a:pPr>
          <a:endParaRPr lang="ar-SA" sz="2400" kern="1200" dirty="0"/>
        </a:p>
      </dsp:txBody>
      <dsp:txXfrm>
        <a:off x="7199332" y="4709680"/>
        <a:ext cx="329130" cy="450557"/>
      </dsp:txXfrm>
    </dsp:sp>
    <dsp:sp modelId="{0CA8BABB-DC32-4036-A68C-B4C136A50AE1}">
      <dsp:nvSpPr>
        <dsp:cNvPr id="0" name=""/>
        <dsp:cNvSpPr/>
      </dsp:nvSpPr>
      <dsp:spPr>
        <a:xfrm>
          <a:off x="7672696" y="4646510"/>
          <a:ext cx="2208609" cy="2208609"/>
        </a:xfrm>
        <a:prstGeom prst="ellipse">
          <a:avLst/>
        </a:prstGeom>
        <a:solidFill>
          <a:srgbClr val="DF519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rtl="1">
            <a:lnSpc>
              <a:spcPct val="90000"/>
            </a:lnSpc>
            <a:spcBef>
              <a:spcPct val="0"/>
            </a:spcBef>
            <a:spcAft>
              <a:spcPct val="35000"/>
            </a:spcAft>
            <a:buNone/>
          </a:pPr>
          <a:r>
            <a:rPr lang="ar-SA" sz="3200" kern="1200" dirty="0"/>
            <a:t>الاستنشاق:</a:t>
          </a:r>
        </a:p>
        <a:p>
          <a:pPr marL="0" lvl="0" indent="0" algn="ctr" defTabSz="1422400" rtl="1">
            <a:lnSpc>
              <a:spcPct val="90000"/>
            </a:lnSpc>
            <a:spcBef>
              <a:spcPct val="0"/>
            </a:spcBef>
            <a:spcAft>
              <a:spcPct val="35000"/>
            </a:spcAft>
            <a:buNone/>
          </a:pPr>
          <a:r>
            <a:rPr lang="ar-SA" sz="1900" kern="1200" dirty="0"/>
            <a:t>عن طريق الجهاز التنفسي مثل الغازات والأبخرة السامة.</a:t>
          </a:r>
        </a:p>
      </dsp:txBody>
      <dsp:txXfrm>
        <a:off x="7996139" y="4969953"/>
        <a:ext cx="1561723" cy="1561723"/>
      </dsp:txXfrm>
    </dsp:sp>
    <dsp:sp modelId="{128CC212-8417-4BEC-B316-8A932A635476}">
      <dsp:nvSpPr>
        <dsp:cNvPr id="0" name=""/>
        <dsp:cNvSpPr/>
      </dsp:nvSpPr>
      <dsp:spPr>
        <a:xfrm rot="9000000">
          <a:off x="4531930" y="4594759"/>
          <a:ext cx="470186" cy="75092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rtl="1">
            <a:lnSpc>
              <a:spcPct val="90000"/>
            </a:lnSpc>
            <a:spcBef>
              <a:spcPct val="0"/>
            </a:spcBef>
            <a:spcAft>
              <a:spcPct val="35000"/>
            </a:spcAft>
            <a:buNone/>
          </a:pPr>
          <a:endParaRPr lang="ar-SA" sz="2400" kern="1200" dirty="0"/>
        </a:p>
      </dsp:txBody>
      <dsp:txXfrm rot="10800000">
        <a:off x="4663537" y="4709680"/>
        <a:ext cx="329130" cy="450557"/>
      </dsp:txXfrm>
    </dsp:sp>
    <dsp:sp modelId="{2DA6D00B-5894-4A79-A2AB-C0C19F780194}">
      <dsp:nvSpPr>
        <dsp:cNvPr id="0" name=""/>
        <dsp:cNvSpPr/>
      </dsp:nvSpPr>
      <dsp:spPr>
        <a:xfrm>
          <a:off x="2310693" y="4646510"/>
          <a:ext cx="2208609" cy="2208609"/>
        </a:xfrm>
        <a:prstGeom prst="ellipse">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rtl="1">
            <a:lnSpc>
              <a:spcPct val="90000"/>
            </a:lnSpc>
            <a:spcBef>
              <a:spcPct val="0"/>
            </a:spcBef>
            <a:spcAft>
              <a:spcPct val="35000"/>
            </a:spcAft>
            <a:buNone/>
          </a:pPr>
          <a:r>
            <a:rPr lang="ar-SA" sz="3600" kern="1200" dirty="0"/>
            <a:t>الحقن:</a:t>
          </a:r>
        </a:p>
        <a:p>
          <a:pPr marL="0" lvl="0" indent="0" algn="ctr" defTabSz="1600200" rtl="1">
            <a:lnSpc>
              <a:spcPct val="90000"/>
            </a:lnSpc>
            <a:spcBef>
              <a:spcPct val="0"/>
            </a:spcBef>
            <a:spcAft>
              <a:spcPct val="35000"/>
            </a:spcAft>
            <a:buNone/>
          </a:pPr>
          <a:r>
            <a:rPr lang="ar-SA" sz="1900" kern="1200" dirty="0"/>
            <a:t>حقن الأدوية العضلي أو الوريدي أو عن طريق لسع الحشرات.</a:t>
          </a:r>
        </a:p>
      </dsp:txBody>
      <dsp:txXfrm>
        <a:off x="2634136" y="4969953"/>
        <a:ext cx="1561723" cy="15617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6D4A84-3D06-445C-873C-F86AFD23124B}">
      <dsp:nvSpPr>
        <dsp:cNvPr id="0" name=""/>
        <dsp:cNvSpPr/>
      </dsp:nvSpPr>
      <dsp:spPr>
        <a:xfrm>
          <a:off x="2070" y="434754"/>
          <a:ext cx="3284744" cy="2263189"/>
        </a:xfrm>
        <a:prstGeom prst="roundRect">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555B62C-0D97-4B08-98DC-F09DE13A419F}">
      <dsp:nvSpPr>
        <dsp:cNvPr id="0" name=""/>
        <dsp:cNvSpPr/>
      </dsp:nvSpPr>
      <dsp:spPr>
        <a:xfrm>
          <a:off x="2070" y="2697943"/>
          <a:ext cx="3284744" cy="1218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8704" tIns="298704" rIns="298704" bIns="0" numCol="1" spcCol="1270" anchor="t" anchorCtr="0">
          <a:noAutofit/>
        </a:bodyPr>
        <a:lstStyle/>
        <a:p>
          <a:pPr marL="0" lvl="0" indent="0" algn="ctr" defTabSz="1866900" rtl="1">
            <a:lnSpc>
              <a:spcPct val="90000"/>
            </a:lnSpc>
            <a:spcBef>
              <a:spcPct val="0"/>
            </a:spcBef>
            <a:spcAft>
              <a:spcPct val="35000"/>
            </a:spcAft>
            <a:buNone/>
          </a:pPr>
          <a:r>
            <a:rPr lang="ar-SA" sz="4200" kern="1200" dirty="0"/>
            <a:t>التسمم الغذائي</a:t>
          </a:r>
        </a:p>
      </dsp:txBody>
      <dsp:txXfrm>
        <a:off x="2070" y="2697943"/>
        <a:ext cx="3284744" cy="1218640"/>
      </dsp:txXfrm>
    </dsp:sp>
    <dsp:sp modelId="{0F541F98-E35A-4726-B458-EF99FFD14A8D}">
      <dsp:nvSpPr>
        <dsp:cNvPr id="0" name=""/>
        <dsp:cNvSpPr/>
      </dsp:nvSpPr>
      <dsp:spPr>
        <a:xfrm>
          <a:off x="3615427" y="434754"/>
          <a:ext cx="3284744" cy="2263189"/>
        </a:xfrm>
        <a:prstGeom prst="roundRect">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775878E-1767-4B3A-9FC4-BE250DD94EED}">
      <dsp:nvSpPr>
        <dsp:cNvPr id="0" name=""/>
        <dsp:cNvSpPr/>
      </dsp:nvSpPr>
      <dsp:spPr>
        <a:xfrm>
          <a:off x="3615427" y="2697943"/>
          <a:ext cx="3284744" cy="1218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8704" tIns="298704" rIns="298704" bIns="0" numCol="1" spcCol="1270" anchor="t" anchorCtr="0">
          <a:noAutofit/>
        </a:bodyPr>
        <a:lstStyle/>
        <a:p>
          <a:pPr marL="0" lvl="0" indent="0" algn="ctr" defTabSz="1866900" rtl="1">
            <a:lnSpc>
              <a:spcPct val="90000"/>
            </a:lnSpc>
            <a:spcBef>
              <a:spcPct val="0"/>
            </a:spcBef>
            <a:spcAft>
              <a:spcPct val="35000"/>
            </a:spcAft>
            <a:buNone/>
          </a:pPr>
          <a:r>
            <a:rPr lang="ar-SA" sz="4200" kern="1200" dirty="0"/>
            <a:t>التسمم الكيميائي </a:t>
          </a:r>
        </a:p>
      </dsp:txBody>
      <dsp:txXfrm>
        <a:off x="3615427" y="2697943"/>
        <a:ext cx="3284744" cy="1218640"/>
      </dsp:txXfrm>
    </dsp:sp>
    <dsp:sp modelId="{4BEA5533-24AB-42CC-A387-27C4FB5F0399}">
      <dsp:nvSpPr>
        <dsp:cNvPr id="0" name=""/>
        <dsp:cNvSpPr/>
      </dsp:nvSpPr>
      <dsp:spPr>
        <a:xfrm>
          <a:off x="7228784" y="434754"/>
          <a:ext cx="3284744" cy="2263189"/>
        </a:xfrm>
        <a:prstGeom prst="roundRect">
          <a:avLst/>
        </a:prstGeom>
        <a:blipFill rotWithShape="1">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07E7C7B-CD05-4D4D-95E4-0187E8D5D325}">
      <dsp:nvSpPr>
        <dsp:cNvPr id="0" name=""/>
        <dsp:cNvSpPr/>
      </dsp:nvSpPr>
      <dsp:spPr>
        <a:xfrm>
          <a:off x="7228784" y="2697943"/>
          <a:ext cx="3284744" cy="1218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8704" tIns="298704" rIns="298704" bIns="0" numCol="1" spcCol="1270" anchor="t" anchorCtr="0">
          <a:noAutofit/>
        </a:bodyPr>
        <a:lstStyle/>
        <a:p>
          <a:pPr marL="0" lvl="0" indent="0" algn="ctr" defTabSz="1866900" rtl="1">
            <a:lnSpc>
              <a:spcPct val="90000"/>
            </a:lnSpc>
            <a:spcBef>
              <a:spcPct val="0"/>
            </a:spcBef>
            <a:spcAft>
              <a:spcPct val="35000"/>
            </a:spcAft>
            <a:buNone/>
          </a:pPr>
          <a:r>
            <a:rPr lang="ar-SA" sz="4200" kern="1200" dirty="0"/>
            <a:t>التسمم بالأدوية</a:t>
          </a:r>
        </a:p>
      </dsp:txBody>
      <dsp:txXfrm>
        <a:off x="7228784" y="2697943"/>
        <a:ext cx="3284744" cy="12186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6E3878-2FA7-487B-9D22-545B409CD0BE}">
      <dsp:nvSpPr>
        <dsp:cNvPr id="0" name=""/>
        <dsp:cNvSpPr/>
      </dsp:nvSpPr>
      <dsp:spPr>
        <a:xfrm>
          <a:off x="3858675" y="2218952"/>
          <a:ext cx="2237324" cy="1071023"/>
        </a:xfrm>
        <a:custGeom>
          <a:avLst/>
          <a:gdLst/>
          <a:ahLst/>
          <a:cxnLst/>
          <a:rect l="0" t="0" r="0" b="0"/>
          <a:pathLst>
            <a:path>
              <a:moveTo>
                <a:pt x="2237324" y="0"/>
              </a:moveTo>
              <a:lnTo>
                <a:pt x="0" y="1071023"/>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sp>
    <dsp:sp modelId="{809E061F-54F6-42C9-9A8D-F3E08A8EB53D}">
      <dsp:nvSpPr>
        <dsp:cNvPr id="0" name=""/>
        <dsp:cNvSpPr/>
      </dsp:nvSpPr>
      <dsp:spPr>
        <a:xfrm>
          <a:off x="6096000" y="2218952"/>
          <a:ext cx="4774424" cy="2420094"/>
        </a:xfrm>
        <a:custGeom>
          <a:avLst/>
          <a:gdLst/>
          <a:ahLst/>
          <a:cxnLst/>
          <a:rect l="0" t="0" r="0" b="0"/>
          <a:pathLst>
            <a:path>
              <a:moveTo>
                <a:pt x="0" y="0"/>
              </a:moveTo>
              <a:lnTo>
                <a:pt x="0" y="2143887"/>
              </a:lnTo>
              <a:lnTo>
                <a:pt x="4774424" y="2143887"/>
              </a:lnTo>
              <a:lnTo>
                <a:pt x="4774424" y="242009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CE5CF8C-77FC-4A17-9D64-5078F506B211}">
      <dsp:nvSpPr>
        <dsp:cNvPr id="0" name=""/>
        <dsp:cNvSpPr/>
      </dsp:nvSpPr>
      <dsp:spPr>
        <a:xfrm>
          <a:off x="6096000" y="2218952"/>
          <a:ext cx="1591474" cy="2420094"/>
        </a:xfrm>
        <a:custGeom>
          <a:avLst/>
          <a:gdLst/>
          <a:ahLst/>
          <a:cxnLst/>
          <a:rect l="0" t="0" r="0" b="0"/>
          <a:pathLst>
            <a:path>
              <a:moveTo>
                <a:pt x="0" y="0"/>
              </a:moveTo>
              <a:lnTo>
                <a:pt x="0" y="2143887"/>
              </a:lnTo>
              <a:lnTo>
                <a:pt x="1591474" y="2143887"/>
              </a:lnTo>
              <a:lnTo>
                <a:pt x="1591474" y="242009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C8770E1-E3B1-456B-84FD-2111A5C77341}">
      <dsp:nvSpPr>
        <dsp:cNvPr id="0" name=""/>
        <dsp:cNvSpPr/>
      </dsp:nvSpPr>
      <dsp:spPr>
        <a:xfrm>
          <a:off x="4504525" y="2218952"/>
          <a:ext cx="1591474" cy="2420094"/>
        </a:xfrm>
        <a:custGeom>
          <a:avLst/>
          <a:gdLst/>
          <a:ahLst/>
          <a:cxnLst/>
          <a:rect l="0" t="0" r="0" b="0"/>
          <a:pathLst>
            <a:path>
              <a:moveTo>
                <a:pt x="1591474" y="0"/>
              </a:moveTo>
              <a:lnTo>
                <a:pt x="1591474" y="2143887"/>
              </a:lnTo>
              <a:lnTo>
                <a:pt x="0" y="2143887"/>
              </a:lnTo>
              <a:lnTo>
                <a:pt x="0" y="242009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6DE0592-B129-40B0-9012-16C6CA498AF4}">
      <dsp:nvSpPr>
        <dsp:cNvPr id="0" name=""/>
        <dsp:cNvSpPr/>
      </dsp:nvSpPr>
      <dsp:spPr>
        <a:xfrm>
          <a:off x="1321575" y="2218952"/>
          <a:ext cx="4774424" cy="2420094"/>
        </a:xfrm>
        <a:custGeom>
          <a:avLst/>
          <a:gdLst/>
          <a:ahLst/>
          <a:cxnLst/>
          <a:rect l="0" t="0" r="0" b="0"/>
          <a:pathLst>
            <a:path>
              <a:moveTo>
                <a:pt x="4774424" y="0"/>
              </a:moveTo>
              <a:lnTo>
                <a:pt x="4774424" y="2143887"/>
              </a:lnTo>
              <a:lnTo>
                <a:pt x="0" y="2143887"/>
              </a:lnTo>
              <a:lnTo>
                <a:pt x="0" y="242009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1CF6B44-FC5D-4EC7-AD38-0ACECE3A526A}">
      <dsp:nvSpPr>
        <dsp:cNvPr id="0" name=""/>
        <dsp:cNvSpPr/>
      </dsp:nvSpPr>
      <dsp:spPr>
        <a:xfrm>
          <a:off x="3464095" y="903684"/>
          <a:ext cx="5263809" cy="1315268"/>
        </a:xfrm>
        <a:prstGeom prst="rect">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2400300" rtl="1">
            <a:lnSpc>
              <a:spcPct val="90000"/>
            </a:lnSpc>
            <a:spcBef>
              <a:spcPct val="0"/>
            </a:spcBef>
            <a:spcAft>
              <a:spcPct val="35000"/>
            </a:spcAft>
            <a:buNone/>
          </a:pPr>
          <a:r>
            <a:rPr lang="ar-SA" sz="5400" kern="1200" dirty="0"/>
            <a:t>أسباب التسمم الدوائي:</a:t>
          </a:r>
        </a:p>
      </dsp:txBody>
      <dsp:txXfrm>
        <a:off x="3464095" y="903684"/>
        <a:ext cx="5263809" cy="1315268"/>
      </dsp:txXfrm>
    </dsp:sp>
    <dsp:sp modelId="{EBFC2511-9601-4F31-A92B-0037DFE9FE3A}">
      <dsp:nvSpPr>
        <dsp:cNvPr id="0" name=""/>
        <dsp:cNvSpPr/>
      </dsp:nvSpPr>
      <dsp:spPr>
        <a:xfrm>
          <a:off x="6306" y="4639047"/>
          <a:ext cx="2630537" cy="1315268"/>
        </a:xfrm>
        <a:prstGeom prst="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rtl="1">
            <a:lnSpc>
              <a:spcPct val="90000"/>
            </a:lnSpc>
            <a:spcBef>
              <a:spcPct val="0"/>
            </a:spcBef>
            <a:spcAft>
              <a:spcPct val="35000"/>
            </a:spcAft>
            <a:buNone/>
          </a:pPr>
          <a:r>
            <a:rPr lang="ar-SA" sz="3200" kern="1200" dirty="0"/>
            <a:t>التخزين غير السليم للأدوية.</a:t>
          </a:r>
        </a:p>
      </dsp:txBody>
      <dsp:txXfrm>
        <a:off x="6306" y="4639047"/>
        <a:ext cx="2630537" cy="1315268"/>
      </dsp:txXfrm>
    </dsp:sp>
    <dsp:sp modelId="{F63B05B2-9423-4C56-81A7-C77BE568818D}">
      <dsp:nvSpPr>
        <dsp:cNvPr id="0" name=""/>
        <dsp:cNvSpPr/>
      </dsp:nvSpPr>
      <dsp:spPr>
        <a:xfrm>
          <a:off x="3189256" y="4639047"/>
          <a:ext cx="2630537" cy="1315268"/>
        </a:xfrm>
        <a:prstGeom prst="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rtl="1">
            <a:lnSpc>
              <a:spcPct val="90000"/>
            </a:lnSpc>
            <a:spcBef>
              <a:spcPct val="0"/>
            </a:spcBef>
            <a:spcAft>
              <a:spcPct val="35000"/>
            </a:spcAft>
            <a:buNone/>
          </a:pPr>
          <a:r>
            <a:rPr lang="ar-SA" sz="3200" kern="1200" dirty="0"/>
            <a:t>تناول جرعات زائدة من الأدوية.</a:t>
          </a:r>
        </a:p>
      </dsp:txBody>
      <dsp:txXfrm>
        <a:off x="3189256" y="4639047"/>
        <a:ext cx="2630537" cy="1315268"/>
      </dsp:txXfrm>
    </dsp:sp>
    <dsp:sp modelId="{15199C28-8338-4743-B802-5A0DC726F5AE}">
      <dsp:nvSpPr>
        <dsp:cNvPr id="0" name=""/>
        <dsp:cNvSpPr/>
      </dsp:nvSpPr>
      <dsp:spPr>
        <a:xfrm>
          <a:off x="6372206" y="4639047"/>
          <a:ext cx="2630537" cy="1315268"/>
        </a:xfrm>
        <a:prstGeom prst="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rtl="1">
            <a:lnSpc>
              <a:spcPct val="90000"/>
            </a:lnSpc>
            <a:spcBef>
              <a:spcPct val="0"/>
            </a:spcBef>
            <a:spcAft>
              <a:spcPct val="35000"/>
            </a:spcAft>
            <a:buNone/>
          </a:pPr>
          <a:r>
            <a:rPr lang="ar-SA" sz="3200" kern="1200" dirty="0"/>
            <a:t>تناول أكثر من دواء في وقت واحد بشكل خاطئ.</a:t>
          </a:r>
        </a:p>
      </dsp:txBody>
      <dsp:txXfrm>
        <a:off x="6372206" y="4639047"/>
        <a:ext cx="2630537" cy="1315268"/>
      </dsp:txXfrm>
    </dsp:sp>
    <dsp:sp modelId="{301C78F0-6969-4A8B-81B5-64CF5FC0F901}">
      <dsp:nvSpPr>
        <dsp:cNvPr id="0" name=""/>
        <dsp:cNvSpPr/>
      </dsp:nvSpPr>
      <dsp:spPr>
        <a:xfrm>
          <a:off x="9555156" y="4639047"/>
          <a:ext cx="2630537" cy="1315268"/>
        </a:xfrm>
        <a:prstGeom prst="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rtl="1">
            <a:lnSpc>
              <a:spcPct val="90000"/>
            </a:lnSpc>
            <a:spcBef>
              <a:spcPct val="0"/>
            </a:spcBef>
            <a:spcAft>
              <a:spcPct val="35000"/>
            </a:spcAft>
            <a:buNone/>
          </a:pPr>
          <a:r>
            <a:rPr lang="ar-SA" sz="3200" kern="1200" dirty="0"/>
            <a:t>تناول الأدوية دون استشارة الطبيب.</a:t>
          </a:r>
        </a:p>
      </dsp:txBody>
      <dsp:txXfrm>
        <a:off x="9555156" y="4639047"/>
        <a:ext cx="2630537" cy="1315268"/>
      </dsp:txXfrm>
    </dsp:sp>
    <dsp:sp modelId="{3414503D-F233-42C7-9E9B-F203F4796873}">
      <dsp:nvSpPr>
        <dsp:cNvPr id="0" name=""/>
        <dsp:cNvSpPr/>
      </dsp:nvSpPr>
      <dsp:spPr>
        <a:xfrm>
          <a:off x="3858675" y="2693751"/>
          <a:ext cx="4476279" cy="1192448"/>
        </a:xfrm>
        <a:prstGeom prst="rect">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rtl="1">
            <a:lnSpc>
              <a:spcPct val="90000"/>
            </a:lnSpc>
            <a:spcBef>
              <a:spcPct val="0"/>
            </a:spcBef>
            <a:spcAft>
              <a:spcPct val="35000"/>
            </a:spcAft>
            <a:buNone/>
          </a:pPr>
          <a:r>
            <a:rPr lang="ar-SA" sz="4000" kern="1200" dirty="0"/>
            <a:t>هناك عدة أسباب تؤدي إلى التسمم الدوائي منها:</a:t>
          </a:r>
        </a:p>
      </dsp:txBody>
      <dsp:txXfrm>
        <a:off x="3858675" y="2693751"/>
        <a:ext cx="4476279" cy="119244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ED5FFA-6058-4783-81A1-2EAAF70ED239}">
      <dsp:nvSpPr>
        <dsp:cNvPr id="0" name=""/>
        <dsp:cNvSpPr/>
      </dsp:nvSpPr>
      <dsp:spPr>
        <a:xfrm>
          <a:off x="6690362" y="3429000"/>
          <a:ext cx="2744579" cy="671946"/>
        </a:xfrm>
        <a:custGeom>
          <a:avLst/>
          <a:gdLst/>
          <a:ahLst/>
          <a:cxnLst/>
          <a:rect l="0" t="0" r="0" b="0"/>
          <a:pathLst>
            <a:path>
              <a:moveTo>
                <a:pt x="0" y="0"/>
              </a:moveTo>
              <a:lnTo>
                <a:pt x="0" y="92967"/>
              </a:lnTo>
              <a:lnTo>
                <a:pt x="2744579" y="92967"/>
              </a:lnTo>
              <a:lnTo>
                <a:pt x="2744579" y="67194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2C5EDE6-36EA-44D0-BC71-87CB7A706B65}">
      <dsp:nvSpPr>
        <dsp:cNvPr id="0" name=""/>
        <dsp:cNvSpPr/>
      </dsp:nvSpPr>
      <dsp:spPr>
        <a:xfrm>
          <a:off x="2757057" y="3429000"/>
          <a:ext cx="3933304" cy="671946"/>
        </a:xfrm>
        <a:custGeom>
          <a:avLst/>
          <a:gdLst/>
          <a:ahLst/>
          <a:cxnLst/>
          <a:rect l="0" t="0" r="0" b="0"/>
          <a:pathLst>
            <a:path>
              <a:moveTo>
                <a:pt x="3933304" y="0"/>
              </a:moveTo>
              <a:lnTo>
                <a:pt x="3933304" y="92967"/>
              </a:lnTo>
              <a:lnTo>
                <a:pt x="0" y="92967"/>
              </a:lnTo>
              <a:lnTo>
                <a:pt x="0" y="67194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F6D8639-5429-48CF-B608-247E027C55E2}">
      <dsp:nvSpPr>
        <dsp:cNvPr id="0" name=""/>
        <dsp:cNvSpPr/>
      </dsp:nvSpPr>
      <dsp:spPr>
        <a:xfrm>
          <a:off x="2030936" y="2094867"/>
          <a:ext cx="9318853" cy="1334132"/>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marL="0" lvl="0" indent="0" algn="ctr" defTabSz="2889250" rtl="1">
            <a:lnSpc>
              <a:spcPct val="90000"/>
            </a:lnSpc>
            <a:spcBef>
              <a:spcPct val="0"/>
            </a:spcBef>
            <a:spcAft>
              <a:spcPct val="35000"/>
            </a:spcAft>
            <a:buNone/>
          </a:pPr>
          <a:r>
            <a:rPr lang="ar-SA" sz="6500" kern="1200" dirty="0">
              <a:solidFill>
                <a:schemeClr val="tx1"/>
              </a:solidFill>
            </a:rPr>
            <a:t>أنواع التسمم الدوائي</a:t>
          </a:r>
        </a:p>
      </dsp:txBody>
      <dsp:txXfrm>
        <a:off x="2030936" y="2094867"/>
        <a:ext cx="9318853" cy="1334132"/>
      </dsp:txXfrm>
    </dsp:sp>
    <dsp:sp modelId="{763B909D-8F6F-4F37-AF9B-8B0FBCA9E43A}">
      <dsp:nvSpPr>
        <dsp:cNvPr id="0" name=""/>
        <dsp:cNvSpPr/>
      </dsp:nvSpPr>
      <dsp:spPr>
        <a:xfrm>
          <a:off x="16" y="4100946"/>
          <a:ext cx="5514082" cy="2757041"/>
        </a:xfrm>
        <a:prstGeom prst="rect">
          <a:avLst/>
        </a:prstGeom>
        <a:solidFill>
          <a:schemeClr val="accent5">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2400300" rtl="1">
            <a:lnSpc>
              <a:spcPct val="90000"/>
            </a:lnSpc>
            <a:spcBef>
              <a:spcPct val="0"/>
            </a:spcBef>
            <a:spcAft>
              <a:spcPct val="35000"/>
            </a:spcAft>
            <a:buNone/>
          </a:pPr>
          <a:r>
            <a:rPr lang="ar-SA" sz="5400" kern="1200" dirty="0"/>
            <a:t>تسمم مزمن:</a:t>
          </a:r>
        </a:p>
        <a:p>
          <a:pPr marL="0" lvl="0" indent="0" algn="ctr" defTabSz="2400300" rtl="1">
            <a:lnSpc>
              <a:spcPct val="90000"/>
            </a:lnSpc>
            <a:spcBef>
              <a:spcPct val="0"/>
            </a:spcBef>
            <a:spcAft>
              <a:spcPct val="35000"/>
            </a:spcAft>
            <a:buNone/>
          </a:pPr>
          <a:r>
            <a:rPr lang="ar-SA" sz="4000" kern="1200" dirty="0"/>
            <a:t>وينتج عن تناول الدواء مدة طويلة مما يسبب تراكم الأدوية وارتفاع مستوى السموم في جسم المريض.</a:t>
          </a:r>
        </a:p>
      </dsp:txBody>
      <dsp:txXfrm>
        <a:off x="16" y="4100946"/>
        <a:ext cx="5514082" cy="2757041"/>
      </dsp:txXfrm>
    </dsp:sp>
    <dsp:sp modelId="{6F85B4BF-96BC-4399-AF24-0766C75A39F1}">
      <dsp:nvSpPr>
        <dsp:cNvPr id="0" name=""/>
        <dsp:cNvSpPr/>
      </dsp:nvSpPr>
      <dsp:spPr>
        <a:xfrm>
          <a:off x="6677901" y="4100946"/>
          <a:ext cx="5514082" cy="2757041"/>
        </a:xfrm>
        <a:prstGeom prst="rect">
          <a:avLst/>
        </a:prstGeom>
        <a:solidFill>
          <a:schemeClr val="accent5">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1955800" rtl="1">
            <a:lnSpc>
              <a:spcPct val="90000"/>
            </a:lnSpc>
            <a:spcBef>
              <a:spcPct val="0"/>
            </a:spcBef>
            <a:spcAft>
              <a:spcPct val="35000"/>
            </a:spcAft>
            <a:buNone/>
          </a:pPr>
          <a:r>
            <a:rPr lang="ar-SA" sz="4400" kern="1200" dirty="0"/>
            <a:t> </a:t>
          </a:r>
          <a:r>
            <a:rPr lang="ar-SA" sz="5400" kern="1200" dirty="0"/>
            <a:t>تسمم حاد:</a:t>
          </a:r>
        </a:p>
        <a:p>
          <a:pPr marL="0" lvl="0" indent="0" algn="ctr" defTabSz="1955800" rtl="1">
            <a:lnSpc>
              <a:spcPct val="90000"/>
            </a:lnSpc>
            <a:spcBef>
              <a:spcPct val="0"/>
            </a:spcBef>
            <a:spcAft>
              <a:spcPct val="35000"/>
            </a:spcAft>
            <a:buNone/>
          </a:pPr>
          <a:r>
            <a:rPr lang="ar-SA" sz="4000" kern="1200" dirty="0"/>
            <a:t>وينتج عن تناول المريض لجرعات زائدة من الدواء</a:t>
          </a:r>
          <a:r>
            <a:rPr lang="ar-SA" sz="5300" kern="1200" dirty="0"/>
            <a:t>.</a:t>
          </a:r>
        </a:p>
      </dsp:txBody>
      <dsp:txXfrm>
        <a:off x="6677901" y="4100946"/>
        <a:ext cx="5514082" cy="275704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636062-A97C-47F1-AD98-17DAD393CDFA}">
      <dsp:nvSpPr>
        <dsp:cNvPr id="0" name=""/>
        <dsp:cNvSpPr/>
      </dsp:nvSpPr>
      <dsp:spPr>
        <a:xfrm>
          <a:off x="4245430" y="1508060"/>
          <a:ext cx="3701138" cy="3388973"/>
        </a:xfrm>
        <a:prstGeom prst="ellipse">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2667000" rtl="1">
            <a:lnSpc>
              <a:spcPct val="90000"/>
            </a:lnSpc>
            <a:spcBef>
              <a:spcPct val="0"/>
            </a:spcBef>
            <a:spcAft>
              <a:spcPct val="35000"/>
            </a:spcAft>
            <a:buNone/>
          </a:pPr>
          <a:r>
            <a:rPr lang="ar-SA" sz="6000" kern="1200" dirty="0"/>
            <a:t>أقسام مسكنات الألم</a:t>
          </a:r>
        </a:p>
      </dsp:txBody>
      <dsp:txXfrm>
        <a:off x="4787449" y="2004364"/>
        <a:ext cx="2617100" cy="2396365"/>
      </dsp:txXfrm>
    </dsp:sp>
    <dsp:sp modelId="{EDAFCC49-902F-4B87-BE31-566B5B36C64C}">
      <dsp:nvSpPr>
        <dsp:cNvPr id="0" name=""/>
        <dsp:cNvSpPr/>
      </dsp:nvSpPr>
      <dsp:spPr>
        <a:xfrm rot="21589871">
          <a:off x="8017916" y="2889985"/>
          <a:ext cx="171907" cy="6132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00150" rtl="1">
            <a:lnSpc>
              <a:spcPct val="90000"/>
            </a:lnSpc>
            <a:spcBef>
              <a:spcPct val="0"/>
            </a:spcBef>
            <a:spcAft>
              <a:spcPct val="35000"/>
            </a:spcAft>
            <a:buNone/>
          </a:pPr>
          <a:endParaRPr lang="ar-SA" sz="2700" kern="1200"/>
        </a:p>
      </dsp:txBody>
      <dsp:txXfrm>
        <a:off x="8017916" y="3012719"/>
        <a:ext cx="120335" cy="367974"/>
      </dsp:txXfrm>
    </dsp:sp>
    <dsp:sp modelId="{3F6D0D74-DCD2-4989-A249-66E4E7815F61}">
      <dsp:nvSpPr>
        <dsp:cNvPr id="0" name=""/>
        <dsp:cNvSpPr/>
      </dsp:nvSpPr>
      <dsp:spPr>
        <a:xfrm>
          <a:off x="8270906" y="841114"/>
          <a:ext cx="3921093" cy="4698494"/>
        </a:xfrm>
        <a:prstGeom prst="ellipse">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2133600" rtl="1">
            <a:lnSpc>
              <a:spcPct val="90000"/>
            </a:lnSpc>
            <a:spcBef>
              <a:spcPct val="0"/>
            </a:spcBef>
            <a:spcAft>
              <a:spcPct val="35000"/>
            </a:spcAft>
            <a:buNone/>
          </a:pPr>
          <a:r>
            <a:rPr lang="ar-SA" sz="4800" b="1" kern="1200" dirty="0"/>
            <a:t>المسكنات </a:t>
          </a:r>
          <a:r>
            <a:rPr lang="ar-SA" sz="4800" b="1" kern="1200" dirty="0" err="1"/>
            <a:t>اللاوصفية</a:t>
          </a:r>
          <a:r>
            <a:rPr lang="ar-SA" sz="4800" b="1" kern="1200" dirty="0"/>
            <a:t>:</a:t>
          </a:r>
        </a:p>
        <a:p>
          <a:pPr marL="0" lvl="0" indent="0" algn="ctr" defTabSz="2133600" rtl="1">
            <a:lnSpc>
              <a:spcPct val="90000"/>
            </a:lnSpc>
            <a:spcBef>
              <a:spcPct val="0"/>
            </a:spcBef>
            <a:spcAft>
              <a:spcPct val="35000"/>
            </a:spcAft>
            <a:buNone/>
          </a:pPr>
          <a:r>
            <a:rPr lang="ar-SA" sz="4400" b="1" kern="1200" dirty="0">
              <a:solidFill>
                <a:schemeClr val="tx1"/>
              </a:solidFill>
            </a:rPr>
            <a:t>هي مسكنات يمكن شراؤها من الصيدلية بدون وصفة طبية.</a:t>
          </a:r>
        </a:p>
      </dsp:txBody>
      <dsp:txXfrm>
        <a:off x="8845137" y="1529193"/>
        <a:ext cx="2772631" cy="3322336"/>
      </dsp:txXfrm>
    </dsp:sp>
    <dsp:sp modelId="{C0B43E49-7EEB-47E6-80E1-D0817BDB54BE}">
      <dsp:nvSpPr>
        <dsp:cNvPr id="0" name=""/>
        <dsp:cNvSpPr/>
      </dsp:nvSpPr>
      <dsp:spPr>
        <a:xfrm rot="10813922">
          <a:off x="4208971" y="2888311"/>
          <a:ext cx="25777" cy="6132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00150" rtl="1">
            <a:lnSpc>
              <a:spcPct val="90000"/>
            </a:lnSpc>
            <a:spcBef>
              <a:spcPct val="0"/>
            </a:spcBef>
            <a:spcAft>
              <a:spcPct val="35000"/>
            </a:spcAft>
            <a:buNone/>
          </a:pPr>
          <a:endParaRPr lang="ar-SA" sz="2700" kern="1200"/>
        </a:p>
      </dsp:txBody>
      <dsp:txXfrm rot="10800000">
        <a:off x="4216704" y="3010985"/>
        <a:ext cx="18044" cy="367974"/>
      </dsp:txXfrm>
    </dsp:sp>
    <dsp:sp modelId="{8982D714-37E9-4E63-9916-E2B3D3B91C75}">
      <dsp:nvSpPr>
        <dsp:cNvPr id="0" name=""/>
        <dsp:cNvSpPr/>
      </dsp:nvSpPr>
      <dsp:spPr>
        <a:xfrm>
          <a:off x="0" y="384203"/>
          <a:ext cx="4196822" cy="5604306"/>
        </a:xfrm>
        <a:prstGeom prst="ellipse">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2133600" rtl="1">
            <a:lnSpc>
              <a:spcPct val="90000"/>
            </a:lnSpc>
            <a:spcBef>
              <a:spcPct val="0"/>
            </a:spcBef>
            <a:spcAft>
              <a:spcPct val="35000"/>
            </a:spcAft>
            <a:buNone/>
          </a:pPr>
          <a:r>
            <a:rPr lang="ar-SA" sz="4800" kern="1200" dirty="0"/>
            <a:t>المسكنات الوصفية:</a:t>
          </a:r>
        </a:p>
        <a:p>
          <a:pPr marL="0" lvl="0" indent="0" algn="ctr" defTabSz="2133600" rtl="1">
            <a:lnSpc>
              <a:spcPct val="90000"/>
            </a:lnSpc>
            <a:spcBef>
              <a:spcPct val="0"/>
            </a:spcBef>
            <a:spcAft>
              <a:spcPct val="35000"/>
            </a:spcAft>
            <a:buNone/>
          </a:pPr>
          <a:r>
            <a:rPr lang="ar-SA" sz="4400" b="1" kern="1200" dirty="0">
              <a:solidFill>
                <a:schemeClr val="tx1"/>
              </a:solidFill>
            </a:rPr>
            <a:t>هي مسكنات لا تصرف إلا بوصفة طبية من الطبيب بعد مراجعة حالتك الطبية. </a:t>
          </a:r>
        </a:p>
      </dsp:txBody>
      <dsp:txXfrm>
        <a:off x="614610" y="1204935"/>
        <a:ext cx="2967602" cy="396284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6F6048-4066-4060-BCC9-8B862F184D5A}">
      <dsp:nvSpPr>
        <dsp:cNvPr id="0" name=""/>
        <dsp:cNvSpPr/>
      </dsp:nvSpPr>
      <dsp:spPr>
        <a:xfrm>
          <a:off x="1359" y="768853"/>
          <a:ext cx="5301603" cy="3494668"/>
        </a:xfrm>
        <a:prstGeom prst="rect">
          <a:avLst/>
        </a:prstGeom>
        <a:solidFill>
          <a:srgbClr val="22B48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ctr" defTabSz="2667000" rtl="1">
            <a:lnSpc>
              <a:spcPct val="90000"/>
            </a:lnSpc>
            <a:spcBef>
              <a:spcPct val="0"/>
            </a:spcBef>
            <a:spcAft>
              <a:spcPct val="35000"/>
            </a:spcAft>
            <a:buNone/>
          </a:pPr>
          <a:r>
            <a:rPr lang="ar-SA" sz="6000" kern="1200" dirty="0"/>
            <a:t>ثانيًا:</a:t>
          </a:r>
        </a:p>
        <a:p>
          <a:pPr marL="0" lvl="0" indent="0" algn="ctr" defTabSz="2667000" rtl="1">
            <a:lnSpc>
              <a:spcPct val="90000"/>
            </a:lnSpc>
            <a:spcBef>
              <a:spcPct val="0"/>
            </a:spcBef>
            <a:spcAft>
              <a:spcPct val="35000"/>
            </a:spcAft>
            <a:buNone/>
          </a:pPr>
          <a:r>
            <a:rPr lang="ar-SA" sz="2900" b="1" kern="1200" dirty="0"/>
            <a:t>أثناء انتظار الإسعاف، افحص المصاب إن كان واعيًا، وانقله إلى مكان مريح، وراقب نبضه وتنفسه وحرارته، وفي حال توقف المصاب عن التنفس فبادر بعمل الإنعاش الرئوي حتى وصول الإسعاف.</a:t>
          </a:r>
        </a:p>
      </dsp:txBody>
      <dsp:txXfrm>
        <a:off x="1359" y="768853"/>
        <a:ext cx="5301603" cy="3494668"/>
      </dsp:txXfrm>
    </dsp:sp>
    <dsp:sp modelId="{52E76EEF-5A82-4649-A08F-BE6B6BA2C45A}">
      <dsp:nvSpPr>
        <dsp:cNvPr id="0" name=""/>
        <dsp:cNvSpPr/>
      </dsp:nvSpPr>
      <dsp:spPr>
        <a:xfrm>
          <a:off x="5833123" y="780702"/>
          <a:ext cx="5301603" cy="3470970"/>
        </a:xfrm>
        <a:prstGeom prst="rect">
          <a:avLst/>
        </a:prstGeom>
        <a:solidFill>
          <a:srgbClr val="22B48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ctr" defTabSz="2667000" rtl="1">
            <a:lnSpc>
              <a:spcPct val="90000"/>
            </a:lnSpc>
            <a:spcBef>
              <a:spcPct val="0"/>
            </a:spcBef>
            <a:spcAft>
              <a:spcPct val="35000"/>
            </a:spcAft>
            <a:buNone/>
          </a:pPr>
          <a:r>
            <a:rPr lang="ar-SA" sz="6000" kern="1200" dirty="0"/>
            <a:t>أولًا:</a:t>
          </a:r>
        </a:p>
        <a:p>
          <a:pPr marL="0" lvl="0" indent="0" algn="ctr" defTabSz="2667000" rtl="1">
            <a:lnSpc>
              <a:spcPct val="90000"/>
            </a:lnSpc>
            <a:spcBef>
              <a:spcPct val="0"/>
            </a:spcBef>
            <a:spcAft>
              <a:spcPct val="35000"/>
            </a:spcAft>
            <a:buNone/>
          </a:pPr>
          <a:r>
            <a:rPr lang="ar-SA" sz="4700" kern="1200" dirty="0"/>
            <a:t>قبل كل شيء يجب الاتصال بالإسعاف فورًا.</a:t>
          </a:r>
        </a:p>
      </dsp:txBody>
      <dsp:txXfrm>
        <a:off x="5833123" y="780702"/>
        <a:ext cx="5301603" cy="3470970"/>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العنوان الرئيسي</a:t>
            </a:r>
          </a:p>
        </p:txBody>
      </p:sp>
      <p:sp>
        <p:nvSpPr>
          <p:cNvPr id="3" name="عنوان فرعي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p>
            <a:fld id="{C5C914BD-26A5-485D-98F4-A19167264D20}" type="datetimeFigureOut">
              <a:rPr lang="ar-SA" smtClean="0"/>
              <a:t>15/10/46</a:t>
            </a:fld>
            <a:endParaRPr lang="ar-SA" dirty="0"/>
          </a:p>
        </p:txBody>
      </p:sp>
      <p:sp>
        <p:nvSpPr>
          <p:cNvPr id="5" name="عنصر نائب للتذييل 4"/>
          <p:cNvSpPr>
            <a:spLocks noGrp="1"/>
          </p:cNvSpPr>
          <p:nvPr>
            <p:ph type="ftr" sz="quarter" idx="11"/>
          </p:nvPr>
        </p:nvSpPr>
        <p:spPr/>
        <p:txBody>
          <a:bodyPr/>
          <a:lstStyle/>
          <a:p>
            <a:endParaRPr lang="ar-SA" dirty="0"/>
          </a:p>
        </p:txBody>
      </p:sp>
      <p:sp>
        <p:nvSpPr>
          <p:cNvPr id="6" name="عنصر نائب لرقم الشريحة 5"/>
          <p:cNvSpPr>
            <a:spLocks noGrp="1"/>
          </p:cNvSpPr>
          <p:nvPr>
            <p:ph type="sldNum" sz="quarter" idx="12"/>
          </p:nvPr>
        </p:nvSpPr>
        <p:spPr/>
        <p:txBody>
          <a:bodyPr/>
          <a:lstStyle/>
          <a:p>
            <a:fld id="{A6E6CEAD-6BA9-4364-A6FA-B0B1F5B5E00C}" type="slidenum">
              <a:rPr lang="ar-SA" smtClean="0"/>
              <a:t>‹#›</a:t>
            </a:fld>
            <a:endParaRPr lang="ar-SA" dirty="0"/>
          </a:p>
        </p:txBody>
      </p:sp>
    </p:spTree>
    <p:extLst>
      <p:ext uri="{BB962C8B-B14F-4D97-AF65-F5344CB8AC3E}">
        <p14:creationId xmlns:p14="http://schemas.microsoft.com/office/powerpoint/2010/main" val="3476407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C5C914BD-26A5-485D-98F4-A19167264D20}" type="datetimeFigureOut">
              <a:rPr lang="ar-SA" smtClean="0"/>
              <a:t>15/10/46</a:t>
            </a:fld>
            <a:endParaRPr lang="ar-SA" dirty="0"/>
          </a:p>
        </p:txBody>
      </p:sp>
      <p:sp>
        <p:nvSpPr>
          <p:cNvPr id="5" name="عنصر نائب للتذييل 4"/>
          <p:cNvSpPr>
            <a:spLocks noGrp="1"/>
          </p:cNvSpPr>
          <p:nvPr>
            <p:ph type="ftr" sz="quarter" idx="11"/>
          </p:nvPr>
        </p:nvSpPr>
        <p:spPr/>
        <p:txBody>
          <a:bodyPr/>
          <a:lstStyle/>
          <a:p>
            <a:endParaRPr lang="ar-SA" dirty="0"/>
          </a:p>
        </p:txBody>
      </p:sp>
      <p:sp>
        <p:nvSpPr>
          <p:cNvPr id="6" name="عنصر نائب لرقم الشريحة 5"/>
          <p:cNvSpPr>
            <a:spLocks noGrp="1"/>
          </p:cNvSpPr>
          <p:nvPr>
            <p:ph type="sldNum" sz="quarter" idx="12"/>
          </p:nvPr>
        </p:nvSpPr>
        <p:spPr/>
        <p:txBody>
          <a:bodyPr/>
          <a:lstStyle/>
          <a:p>
            <a:fld id="{A6E6CEAD-6BA9-4364-A6FA-B0B1F5B5E00C}" type="slidenum">
              <a:rPr lang="ar-SA" smtClean="0"/>
              <a:t>‹#›</a:t>
            </a:fld>
            <a:endParaRPr lang="ar-SA" dirty="0"/>
          </a:p>
        </p:txBody>
      </p:sp>
    </p:spTree>
    <p:extLst>
      <p:ext uri="{BB962C8B-B14F-4D97-AF65-F5344CB8AC3E}">
        <p14:creationId xmlns:p14="http://schemas.microsoft.com/office/powerpoint/2010/main" val="9879354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8724900" y="365125"/>
            <a:ext cx="2628900" cy="5811838"/>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838200" y="365125"/>
            <a:ext cx="7734300" cy="5811838"/>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C5C914BD-26A5-485D-98F4-A19167264D20}" type="datetimeFigureOut">
              <a:rPr lang="ar-SA" smtClean="0"/>
              <a:t>15/10/46</a:t>
            </a:fld>
            <a:endParaRPr lang="ar-SA" dirty="0"/>
          </a:p>
        </p:txBody>
      </p:sp>
      <p:sp>
        <p:nvSpPr>
          <p:cNvPr id="5" name="عنصر نائب للتذييل 4"/>
          <p:cNvSpPr>
            <a:spLocks noGrp="1"/>
          </p:cNvSpPr>
          <p:nvPr>
            <p:ph type="ftr" sz="quarter" idx="11"/>
          </p:nvPr>
        </p:nvSpPr>
        <p:spPr/>
        <p:txBody>
          <a:bodyPr/>
          <a:lstStyle/>
          <a:p>
            <a:endParaRPr lang="ar-SA" dirty="0"/>
          </a:p>
        </p:txBody>
      </p:sp>
      <p:sp>
        <p:nvSpPr>
          <p:cNvPr id="6" name="عنصر نائب لرقم الشريحة 5"/>
          <p:cNvSpPr>
            <a:spLocks noGrp="1"/>
          </p:cNvSpPr>
          <p:nvPr>
            <p:ph type="sldNum" sz="quarter" idx="12"/>
          </p:nvPr>
        </p:nvSpPr>
        <p:spPr/>
        <p:txBody>
          <a:bodyPr/>
          <a:lstStyle/>
          <a:p>
            <a:fld id="{A6E6CEAD-6BA9-4364-A6FA-B0B1F5B5E00C}" type="slidenum">
              <a:rPr lang="ar-SA" smtClean="0"/>
              <a:t>‹#›</a:t>
            </a:fld>
            <a:endParaRPr lang="ar-SA" dirty="0"/>
          </a:p>
        </p:txBody>
      </p:sp>
    </p:spTree>
    <p:extLst>
      <p:ext uri="{BB962C8B-B14F-4D97-AF65-F5344CB8AC3E}">
        <p14:creationId xmlns:p14="http://schemas.microsoft.com/office/powerpoint/2010/main" val="386083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C5C914BD-26A5-485D-98F4-A19167264D20}" type="datetimeFigureOut">
              <a:rPr lang="ar-SA" smtClean="0"/>
              <a:t>15/10/46</a:t>
            </a:fld>
            <a:endParaRPr lang="ar-SA" dirty="0"/>
          </a:p>
        </p:txBody>
      </p:sp>
      <p:sp>
        <p:nvSpPr>
          <p:cNvPr id="5" name="عنصر نائب للتذييل 4"/>
          <p:cNvSpPr>
            <a:spLocks noGrp="1"/>
          </p:cNvSpPr>
          <p:nvPr>
            <p:ph type="ftr" sz="quarter" idx="11"/>
          </p:nvPr>
        </p:nvSpPr>
        <p:spPr/>
        <p:txBody>
          <a:bodyPr/>
          <a:lstStyle/>
          <a:p>
            <a:endParaRPr lang="ar-SA" dirty="0"/>
          </a:p>
        </p:txBody>
      </p:sp>
      <p:sp>
        <p:nvSpPr>
          <p:cNvPr id="6" name="عنصر نائب لرقم الشريحة 5"/>
          <p:cNvSpPr>
            <a:spLocks noGrp="1"/>
          </p:cNvSpPr>
          <p:nvPr>
            <p:ph type="sldNum" sz="quarter" idx="12"/>
          </p:nvPr>
        </p:nvSpPr>
        <p:spPr/>
        <p:txBody>
          <a:bodyPr/>
          <a:lstStyle/>
          <a:p>
            <a:fld id="{A6E6CEAD-6BA9-4364-A6FA-B0B1F5B5E00C}" type="slidenum">
              <a:rPr lang="ar-SA" smtClean="0"/>
              <a:t>‹#›</a:t>
            </a:fld>
            <a:endParaRPr lang="ar-SA" dirty="0"/>
          </a:p>
        </p:txBody>
      </p:sp>
    </p:spTree>
    <p:extLst>
      <p:ext uri="{BB962C8B-B14F-4D97-AF65-F5344CB8AC3E}">
        <p14:creationId xmlns:p14="http://schemas.microsoft.com/office/powerpoint/2010/main" val="546791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831850" y="1709738"/>
            <a:ext cx="10515600" cy="2852737"/>
          </a:xfrm>
        </p:spPr>
        <p:txBody>
          <a:bodyPr anchor="b"/>
          <a:lstStyle>
            <a:lvl1pPr>
              <a:defRPr sz="6000"/>
            </a:lvl1pPr>
          </a:lstStyle>
          <a:p>
            <a:r>
              <a:rPr lang="ar-SA"/>
              <a:t>انقر لتحرير نمط العنوان الرئيسي</a:t>
            </a:r>
          </a:p>
        </p:txBody>
      </p:sp>
      <p:sp>
        <p:nvSpPr>
          <p:cNvPr id="3" name="عنصر نائب للنص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C5C914BD-26A5-485D-98F4-A19167264D20}" type="datetimeFigureOut">
              <a:rPr lang="ar-SA" smtClean="0"/>
              <a:t>15/10/46</a:t>
            </a:fld>
            <a:endParaRPr lang="ar-SA" dirty="0"/>
          </a:p>
        </p:txBody>
      </p:sp>
      <p:sp>
        <p:nvSpPr>
          <p:cNvPr id="5" name="عنصر نائب للتذييل 4"/>
          <p:cNvSpPr>
            <a:spLocks noGrp="1"/>
          </p:cNvSpPr>
          <p:nvPr>
            <p:ph type="ftr" sz="quarter" idx="11"/>
          </p:nvPr>
        </p:nvSpPr>
        <p:spPr/>
        <p:txBody>
          <a:bodyPr/>
          <a:lstStyle/>
          <a:p>
            <a:endParaRPr lang="ar-SA" dirty="0"/>
          </a:p>
        </p:txBody>
      </p:sp>
      <p:sp>
        <p:nvSpPr>
          <p:cNvPr id="6" name="عنصر نائب لرقم الشريحة 5"/>
          <p:cNvSpPr>
            <a:spLocks noGrp="1"/>
          </p:cNvSpPr>
          <p:nvPr>
            <p:ph type="sldNum" sz="quarter" idx="12"/>
          </p:nvPr>
        </p:nvSpPr>
        <p:spPr/>
        <p:txBody>
          <a:bodyPr/>
          <a:lstStyle/>
          <a:p>
            <a:fld id="{A6E6CEAD-6BA9-4364-A6FA-B0B1F5B5E00C}" type="slidenum">
              <a:rPr lang="ar-SA" smtClean="0"/>
              <a:t>‹#›</a:t>
            </a:fld>
            <a:endParaRPr lang="ar-SA" dirty="0"/>
          </a:p>
        </p:txBody>
      </p:sp>
    </p:spTree>
    <p:extLst>
      <p:ext uri="{BB962C8B-B14F-4D97-AF65-F5344CB8AC3E}">
        <p14:creationId xmlns:p14="http://schemas.microsoft.com/office/powerpoint/2010/main" val="1455839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838200" y="1825625"/>
            <a:ext cx="5181600" cy="4351338"/>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6172200" y="1825625"/>
            <a:ext cx="5181600" cy="4351338"/>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p:cNvSpPr>
            <a:spLocks noGrp="1"/>
          </p:cNvSpPr>
          <p:nvPr>
            <p:ph type="dt" sz="half" idx="10"/>
          </p:nvPr>
        </p:nvSpPr>
        <p:spPr/>
        <p:txBody>
          <a:bodyPr/>
          <a:lstStyle/>
          <a:p>
            <a:fld id="{C5C914BD-26A5-485D-98F4-A19167264D20}" type="datetimeFigureOut">
              <a:rPr lang="ar-SA" smtClean="0"/>
              <a:t>15/10/46</a:t>
            </a:fld>
            <a:endParaRPr lang="ar-SA" dirty="0"/>
          </a:p>
        </p:txBody>
      </p:sp>
      <p:sp>
        <p:nvSpPr>
          <p:cNvPr id="6" name="عنصر نائب للتذييل 5"/>
          <p:cNvSpPr>
            <a:spLocks noGrp="1"/>
          </p:cNvSpPr>
          <p:nvPr>
            <p:ph type="ftr" sz="quarter" idx="11"/>
          </p:nvPr>
        </p:nvSpPr>
        <p:spPr/>
        <p:txBody>
          <a:bodyPr/>
          <a:lstStyle/>
          <a:p>
            <a:endParaRPr lang="ar-SA" dirty="0"/>
          </a:p>
        </p:txBody>
      </p:sp>
      <p:sp>
        <p:nvSpPr>
          <p:cNvPr id="7" name="عنصر نائب لرقم الشريحة 6"/>
          <p:cNvSpPr>
            <a:spLocks noGrp="1"/>
          </p:cNvSpPr>
          <p:nvPr>
            <p:ph type="sldNum" sz="quarter" idx="12"/>
          </p:nvPr>
        </p:nvSpPr>
        <p:spPr/>
        <p:txBody>
          <a:bodyPr/>
          <a:lstStyle/>
          <a:p>
            <a:fld id="{A6E6CEAD-6BA9-4364-A6FA-B0B1F5B5E00C}" type="slidenum">
              <a:rPr lang="ar-SA" smtClean="0"/>
              <a:t>‹#›</a:t>
            </a:fld>
            <a:endParaRPr lang="ar-SA" dirty="0"/>
          </a:p>
        </p:txBody>
      </p:sp>
    </p:spTree>
    <p:extLst>
      <p:ext uri="{BB962C8B-B14F-4D97-AF65-F5344CB8AC3E}">
        <p14:creationId xmlns:p14="http://schemas.microsoft.com/office/powerpoint/2010/main" val="36411973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365125"/>
            <a:ext cx="10515600" cy="1325563"/>
          </a:xfrm>
        </p:spPr>
        <p:txBody>
          <a:bodyPr/>
          <a:lstStyle/>
          <a:p>
            <a:r>
              <a:rPr lang="ar-SA"/>
              <a:t>انقر لتحرير نمط العنوان الرئيسي</a:t>
            </a:r>
          </a:p>
        </p:txBody>
      </p:sp>
      <p:sp>
        <p:nvSpPr>
          <p:cNvPr id="3" name="عنصر نائب للنص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839788" y="2505075"/>
            <a:ext cx="5157787" cy="3684588"/>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6172200" y="2505075"/>
            <a:ext cx="5183188" cy="3684588"/>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p:cNvSpPr>
            <a:spLocks noGrp="1"/>
          </p:cNvSpPr>
          <p:nvPr>
            <p:ph type="dt" sz="half" idx="10"/>
          </p:nvPr>
        </p:nvSpPr>
        <p:spPr/>
        <p:txBody>
          <a:bodyPr/>
          <a:lstStyle/>
          <a:p>
            <a:fld id="{C5C914BD-26A5-485D-98F4-A19167264D20}" type="datetimeFigureOut">
              <a:rPr lang="ar-SA" smtClean="0"/>
              <a:t>15/10/46</a:t>
            </a:fld>
            <a:endParaRPr lang="ar-SA" dirty="0"/>
          </a:p>
        </p:txBody>
      </p:sp>
      <p:sp>
        <p:nvSpPr>
          <p:cNvPr id="8" name="عنصر نائب للتذييل 7"/>
          <p:cNvSpPr>
            <a:spLocks noGrp="1"/>
          </p:cNvSpPr>
          <p:nvPr>
            <p:ph type="ftr" sz="quarter" idx="11"/>
          </p:nvPr>
        </p:nvSpPr>
        <p:spPr/>
        <p:txBody>
          <a:bodyPr/>
          <a:lstStyle/>
          <a:p>
            <a:endParaRPr lang="ar-SA" dirty="0"/>
          </a:p>
        </p:txBody>
      </p:sp>
      <p:sp>
        <p:nvSpPr>
          <p:cNvPr id="9" name="عنصر نائب لرقم الشريحة 8"/>
          <p:cNvSpPr>
            <a:spLocks noGrp="1"/>
          </p:cNvSpPr>
          <p:nvPr>
            <p:ph type="sldNum" sz="quarter" idx="12"/>
          </p:nvPr>
        </p:nvSpPr>
        <p:spPr/>
        <p:txBody>
          <a:bodyPr/>
          <a:lstStyle/>
          <a:p>
            <a:fld id="{A6E6CEAD-6BA9-4364-A6FA-B0B1F5B5E00C}" type="slidenum">
              <a:rPr lang="ar-SA" smtClean="0"/>
              <a:t>‹#›</a:t>
            </a:fld>
            <a:endParaRPr lang="ar-SA" dirty="0"/>
          </a:p>
        </p:txBody>
      </p:sp>
    </p:spTree>
    <p:extLst>
      <p:ext uri="{BB962C8B-B14F-4D97-AF65-F5344CB8AC3E}">
        <p14:creationId xmlns:p14="http://schemas.microsoft.com/office/powerpoint/2010/main" val="17716325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2"/>
          <p:cNvSpPr>
            <a:spLocks noGrp="1"/>
          </p:cNvSpPr>
          <p:nvPr>
            <p:ph type="dt" sz="half" idx="10"/>
          </p:nvPr>
        </p:nvSpPr>
        <p:spPr/>
        <p:txBody>
          <a:bodyPr/>
          <a:lstStyle/>
          <a:p>
            <a:fld id="{C5C914BD-26A5-485D-98F4-A19167264D20}" type="datetimeFigureOut">
              <a:rPr lang="ar-SA" smtClean="0"/>
              <a:t>15/10/46</a:t>
            </a:fld>
            <a:endParaRPr lang="ar-SA" dirty="0"/>
          </a:p>
        </p:txBody>
      </p:sp>
      <p:sp>
        <p:nvSpPr>
          <p:cNvPr id="4" name="عنصر نائب للتذييل 3"/>
          <p:cNvSpPr>
            <a:spLocks noGrp="1"/>
          </p:cNvSpPr>
          <p:nvPr>
            <p:ph type="ftr" sz="quarter" idx="11"/>
          </p:nvPr>
        </p:nvSpPr>
        <p:spPr/>
        <p:txBody>
          <a:bodyPr/>
          <a:lstStyle/>
          <a:p>
            <a:endParaRPr lang="ar-SA" dirty="0"/>
          </a:p>
        </p:txBody>
      </p:sp>
      <p:sp>
        <p:nvSpPr>
          <p:cNvPr id="5" name="عنصر نائب لرقم الشريحة 4"/>
          <p:cNvSpPr>
            <a:spLocks noGrp="1"/>
          </p:cNvSpPr>
          <p:nvPr>
            <p:ph type="sldNum" sz="quarter" idx="12"/>
          </p:nvPr>
        </p:nvSpPr>
        <p:spPr/>
        <p:txBody>
          <a:bodyPr/>
          <a:lstStyle/>
          <a:p>
            <a:fld id="{A6E6CEAD-6BA9-4364-A6FA-B0B1F5B5E00C}" type="slidenum">
              <a:rPr lang="ar-SA" smtClean="0"/>
              <a:t>‹#›</a:t>
            </a:fld>
            <a:endParaRPr lang="ar-SA" dirty="0"/>
          </a:p>
        </p:txBody>
      </p:sp>
    </p:spTree>
    <p:extLst>
      <p:ext uri="{BB962C8B-B14F-4D97-AF65-F5344CB8AC3E}">
        <p14:creationId xmlns:p14="http://schemas.microsoft.com/office/powerpoint/2010/main" val="17500026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C5C914BD-26A5-485D-98F4-A19167264D20}" type="datetimeFigureOut">
              <a:rPr lang="ar-SA" smtClean="0"/>
              <a:t>15/10/46</a:t>
            </a:fld>
            <a:endParaRPr lang="ar-SA" dirty="0"/>
          </a:p>
        </p:txBody>
      </p:sp>
      <p:sp>
        <p:nvSpPr>
          <p:cNvPr id="3" name="عنصر نائب للتذييل 2"/>
          <p:cNvSpPr>
            <a:spLocks noGrp="1"/>
          </p:cNvSpPr>
          <p:nvPr>
            <p:ph type="ftr" sz="quarter" idx="11"/>
          </p:nvPr>
        </p:nvSpPr>
        <p:spPr/>
        <p:txBody>
          <a:bodyPr/>
          <a:lstStyle/>
          <a:p>
            <a:endParaRPr lang="ar-SA" dirty="0"/>
          </a:p>
        </p:txBody>
      </p:sp>
      <p:sp>
        <p:nvSpPr>
          <p:cNvPr id="4" name="عنصر نائب لرقم الشريحة 3"/>
          <p:cNvSpPr>
            <a:spLocks noGrp="1"/>
          </p:cNvSpPr>
          <p:nvPr>
            <p:ph type="sldNum" sz="quarter" idx="12"/>
          </p:nvPr>
        </p:nvSpPr>
        <p:spPr/>
        <p:txBody>
          <a:bodyPr/>
          <a:lstStyle/>
          <a:p>
            <a:fld id="{A6E6CEAD-6BA9-4364-A6FA-B0B1F5B5E00C}" type="slidenum">
              <a:rPr lang="ar-SA" smtClean="0"/>
              <a:t>‹#›</a:t>
            </a:fld>
            <a:endParaRPr lang="ar-SA" dirty="0"/>
          </a:p>
        </p:txBody>
      </p:sp>
    </p:spTree>
    <p:extLst>
      <p:ext uri="{BB962C8B-B14F-4D97-AF65-F5344CB8AC3E}">
        <p14:creationId xmlns:p14="http://schemas.microsoft.com/office/powerpoint/2010/main" val="1451384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a:t>انقر لتحرير نمط العنوان الرئيسي</a:t>
            </a:r>
          </a:p>
        </p:txBody>
      </p:sp>
      <p:sp>
        <p:nvSpPr>
          <p:cNvPr id="3" name="عنصر نائب للمحتوى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C5C914BD-26A5-485D-98F4-A19167264D20}" type="datetimeFigureOut">
              <a:rPr lang="ar-SA" smtClean="0"/>
              <a:t>15/10/46</a:t>
            </a:fld>
            <a:endParaRPr lang="ar-SA" dirty="0"/>
          </a:p>
        </p:txBody>
      </p:sp>
      <p:sp>
        <p:nvSpPr>
          <p:cNvPr id="6" name="عنصر نائب للتذييل 5"/>
          <p:cNvSpPr>
            <a:spLocks noGrp="1"/>
          </p:cNvSpPr>
          <p:nvPr>
            <p:ph type="ftr" sz="quarter" idx="11"/>
          </p:nvPr>
        </p:nvSpPr>
        <p:spPr/>
        <p:txBody>
          <a:bodyPr/>
          <a:lstStyle/>
          <a:p>
            <a:endParaRPr lang="ar-SA" dirty="0"/>
          </a:p>
        </p:txBody>
      </p:sp>
      <p:sp>
        <p:nvSpPr>
          <p:cNvPr id="7" name="عنصر نائب لرقم الشريحة 6"/>
          <p:cNvSpPr>
            <a:spLocks noGrp="1"/>
          </p:cNvSpPr>
          <p:nvPr>
            <p:ph type="sldNum" sz="quarter" idx="12"/>
          </p:nvPr>
        </p:nvSpPr>
        <p:spPr/>
        <p:txBody>
          <a:bodyPr/>
          <a:lstStyle/>
          <a:p>
            <a:fld id="{A6E6CEAD-6BA9-4364-A6FA-B0B1F5B5E00C}" type="slidenum">
              <a:rPr lang="ar-SA" smtClean="0"/>
              <a:t>‹#›</a:t>
            </a:fld>
            <a:endParaRPr lang="ar-SA" dirty="0"/>
          </a:p>
        </p:txBody>
      </p:sp>
    </p:spTree>
    <p:extLst>
      <p:ext uri="{BB962C8B-B14F-4D97-AF65-F5344CB8AC3E}">
        <p14:creationId xmlns:p14="http://schemas.microsoft.com/office/powerpoint/2010/main" val="3816729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a:t>انقر لتحرير نمط العنوان الرئيسي</a:t>
            </a:r>
          </a:p>
        </p:txBody>
      </p:sp>
      <p:sp>
        <p:nvSpPr>
          <p:cNvPr id="3" name="عنصر نائب للصورة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dirty="0"/>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C5C914BD-26A5-485D-98F4-A19167264D20}" type="datetimeFigureOut">
              <a:rPr lang="ar-SA" smtClean="0"/>
              <a:t>15/10/46</a:t>
            </a:fld>
            <a:endParaRPr lang="ar-SA" dirty="0"/>
          </a:p>
        </p:txBody>
      </p:sp>
      <p:sp>
        <p:nvSpPr>
          <p:cNvPr id="6" name="عنصر نائب للتذييل 5"/>
          <p:cNvSpPr>
            <a:spLocks noGrp="1"/>
          </p:cNvSpPr>
          <p:nvPr>
            <p:ph type="ftr" sz="quarter" idx="11"/>
          </p:nvPr>
        </p:nvSpPr>
        <p:spPr/>
        <p:txBody>
          <a:bodyPr/>
          <a:lstStyle/>
          <a:p>
            <a:endParaRPr lang="ar-SA" dirty="0"/>
          </a:p>
        </p:txBody>
      </p:sp>
      <p:sp>
        <p:nvSpPr>
          <p:cNvPr id="7" name="عنصر نائب لرقم الشريحة 6"/>
          <p:cNvSpPr>
            <a:spLocks noGrp="1"/>
          </p:cNvSpPr>
          <p:nvPr>
            <p:ph type="sldNum" sz="quarter" idx="12"/>
          </p:nvPr>
        </p:nvSpPr>
        <p:spPr/>
        <p:txBody>
          <a:bodyPr/>
          <a:lstStyle/>
          <a:p>
            <a:fld id="{A6E6CEAD-6BA9-4364-A6FA-B0B1F5B5E00C}" type="slidenum">
              <a:rPr lang="ar-SA" smtClean="0"/>
              <a:t>‹#›</a:t>
            </a:fld>
            <a:endParaRPr lang="ar-SA" dirty="0"/>
          </a:p>
        </p:txBody>
      </p:sp>
    </p:spTree>
    <p:extLst>
      <p:ext uri="{BB962C8B-B14F-4D97-AF65-F5344CB8AC3E}">
        <p14:creationId xmlns:p14="http://schemas.microsoft.com/office/powerpoint/2010/main" val="2230964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العنوان الرئيسي</a:t>
            </a:r>
          </a:p>
        </p:txBody>
      </p:sp>
      <p:sp>
        <p:nvSpPr>
          <p:cNvPr id="3" name="عنصر نائب للنص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C5C914BD-26A5-485D-98F4-A19167264D20}" type="datetimeFigureOut">
              <a:rPr lang="ar-SA" smtClean="0"/>
              <a:t>15/10/46</a:t>
            </a:fld>
            <a:endParaRPr lang="ar-SA" dirty="0"/>
          </a:p>
        </p:txBody>
      </p:sp>
      <p:sp>
        <p:nvSpPr>
          <p:cNvPr id="5" name="عنصر نائب للتذييل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dirty="0"/>
          </a:p>
        </p:txBody>
      </p:sp>
      <p:sp>
        <p:nvSpPr>
          <p:cNvPr id="6" name="عنصر نائب لرقم الشريحة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A6E6CEAD-6BA9-4364-A6FA-B0B1F5B5E00C}" type="slidenum">
              <a:rPr lang="ar-SA" smtClean="0"/>
              <a:t>‹#›</a:t>
            </a:fld>
            <a:endParaRPr lang="ar-SA" dirty="0"/>
          </a:p>
        </p:txBody>
      </p:sp>
    </p:spTree>
    <p:extLst>
      <p:ext uri="{BB962C8B-B14F-4D97-AF65-F5344CB8AC3E}">
        <p14:creationId xmlns:p14="http://schemas.microsoft.com/office/powerpoint/2010/main" val="40896241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6.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diagramLayout" Target="../diagrams/layout4.xml"/><Relationship Id="rId7" Type="http://schemas.openxmlformats.org/officeDocument/2006/relationships/image" Target="../media/image19.jpe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7.gif"/><Relationship Id="rId5" Type="http://schemas.openxmlformats.org/officeDocument/2006/relationships/image" Target="../media/image26.jpeg"/><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32.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9.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diagramLayout" Target="../diagrams/layout6.xml"/><Relationship Id="rId7" Type="http://schemas.openxmlformats.org/officeDocument/2006/relationships/image" Target="../media/image33.jpe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8.jpeg"/></Relationships>
</file>

<file path=ppt/slides/_rels/slide7.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Layout" Target="../diagrams/layout2.xml"/><Relationship Id="rId7" Type="http://schemas.openxmlformats.org/officeDocument/2006/relationships/image" Target="../media/image12.gif"/><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تحميل بسم الله الرحمن الرحيم 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3488" y="1396318"/>
            <a:ext cx="7867198" cy="40247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52209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عنصر نائب للمحتوى 3"/>
          <p:cNvGraphicFramePr>
            <a:graphicFrameLocks noGrp="1"/>
          </p:cNvGraphicFramePr>
          <p:nvPr>
            <p:ph idx="1"/>
            <p:extLst>
              <p:ext uri="{D42A27DB-BD31-4B8C-83A1-F6EECF244321}">
                <p14:modId xmlns:p14="http://schemas.microsoft.com/office/powerpoint/2010/main" val="2996562821"/>
              </p:ext>
            </p:extLst>
          </p:nvPr>
        </p:nvGraphicFramePr>
        <p:xfrm>
          <a:off x="0" y="0"/>
          <a:ext cx="12192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12" descr="3D De Man Et De Beaucoup De Pilules, Isolés Sur Fond Blanc Banque D'Images  Et Photos Libres De Droits. Image 816520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4891" y="1142955"/>
            <a:ext cx="2572517" cy="2572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98961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a:extLst>
              <a:ext uri="{FF2B5EF4-FFF2-40B4-BE49-F238E27FC236}">
                <a16:creationId xmlns:a16="http://schemas.microsoft.com/office/drawing/2014/main" id="{60102655-A479-E32E-11F0-1AC43B3940D3}"/>
              </a:ext>
            </a:extLst>
          </p:cNvPr>
          <p:cNvPicPr>
            <a:picLocks noChangeAspect="1"/>
          </p:cNvPicPr>
          <p:nvPr/>
        </p:nvPicPr>
        <p:blipFill>
          <a:blip r:embed="rId2"/>
          <a:srcRect t="12589"/>
          <a:stretch/>
        </p:blipFill>
        <p:spPr>
          <a:xfrm>
            <a:off x="0" y="0"/>
            <a:ext cx="12192000" cy="6858000"/>
          </a:xfrm>
          <a:prstGeom prst="rect">
            <a:avLst/>
          </a:prstGeom>
        </p:spPr>
      </p:pic>
      <p:sp>
        <p:nvSpPr>
          <p:cNvPr id="6" name="مستطيل 5">
            <a:extLst>
              <a:ext uri="{FF2B5EF4-FFF2-40B4-BE49-F238E27FC236}">
                <a16:creationId xmlns:a16="http://schemas.microsoft.com/office/drawing/2014/main" id="{E6BE2BAD-9014-9247-58CD-92E408DD0ED8}"/>
              </a:ext>
            </a:extLst>
          </p:cNvPr>
          <p:cNvSpPr/>
          <p:nvPr/>
        </p:nvSpPr>
        <p:spPr>
          <a:xfrm>
            <a:off x="1306462" y="1473815"/>
            <a:ext cx="2111475" cy="2585323"/>
          </a:xfrm>
          <a:prstGeom prst="rect">
            <a:avLst/>
          </a:prstGeom>
          <a:noFill/>
        </p:spPr>
        <p:txBody>
          <a:bodyPr wrap="none" lIns="91440" tIns="45720" rIns="91440" bIns="45720">
            <a:spAutoFit/>
          </a:bodyPr>
          <a:lstStyle/>
          <a:p>
            <a:pPr algn="ctr"/>
            <a:r>
              <a:rPr lang="ar-SA"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سجلي </a:t>
            </a:r>
          </a:p>
          <a:p>
            <a:pPr algn="ctr"/>
            <a:r>
              <a:rPr lang="ar-SA"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في</a:t>
            </a:r>
          </a:p>
          <a:p>
            <a:pPr algn="ctr"/>
            <a:r>
              <a:rPr lang="ar-SA"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دفترك :</a:t>
            </a:r>
            <a:endParaRPr lang="ar-SA"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2863538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صورة 4">
            <a:extLst>
              <a:ext uri="{FF2B5EF4-FFF2-40B4-BE49-F238E27FC236}">
                <a16:creationId xmlns:a16="http://schemas.microsoft.com/office/drawing/2014/main" id="{BAA4EE63-B163-1A44-5AF3-49B7B0E438C6}"/>
              </a:ext>
            </a:extLst>
          </p:cNvPr>
          <p:cNvPicPr>
            <a:picLocks noChangeAspect="1"/>
          </p:cNvPicPr>
          <p:nvPr/>
        </p:nvPicPr>
        <p:blipFill>
          <a:blip r:embed="rId2"/>
          <a:srcRect t="18512"/>
          <a:stretch/>
        </p:blipFill>
        <p:spPr>
          <a:xfrm>
            <a:off x="643467" y="1567832"/>
            <a:ext cx="10905066" cy="4547669"/>
          </a:xfrm>
          <a:prstGeom prst="rect">
            <a:avLst/>
          </a:prstGeom>
          <a:ln>
            <a:noFill/>
          </a:ln>
        </p:spPr>
      </p:pic>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مستطيل 5">
            <a:extLst>
              <a:ext uri="{FF2B5EF4-FFF2-40B4-BE49-F238E27FC236}">
                <a16:creationId xmlns:a16="http://schemas.microsoft.com/office/drawing/2014/main" id="{58B06F7B-A1CC-008C-D538-4AA521D256AE}"/>
              </a:ext>
            </a:extLst>
          </p:cNvPr>
          <p:cNvSpPr/>
          <p:nvPr/>
        </p:nvSpPr>
        <p:spPr>
          <a:xfrm>
            <a:off x="7106480" y="512759"/>
            <a:ext cx="2093843" cy="923330"/>
          </a:xfrm>
          <a:prstGeom prst="rect">
            <a:avLst/>
          </a:prstGeom>
          <a:noFill/>
        </p:spPr>
        <p:txBody>
          <a:bodyPr wrap="none" lIns="91440" tIns="45720" rIns="91440" bIns="45720">
            <a:spAutoFit/>
          </a:bodyPr>
          <a:lstStyle/>
          <a:p>
            <a:pPr algn="ctr"/>
            <a:r>
              <a:rPr lang="ar-SA"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الإجابة :</a:t>
            </a:r>
          </a:p>
        </p:txBody>
      </p:sp>
    </p:spTree>
    <p:extLst>
      <p:ext uri="{BB962C8B-B14F-4D97-AF65-F5344CB8AC3E}">
        <p14:creationId xmlns:p14="http://schemas.microsoft.com/office/powerpoint/2010/main" val="2157733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ppt_x"/>
                                          </p:val>
                                        </p:tav>
                                        <p:tav tm="100000">
                                          <p:val>
                                            <p:strVal val="#ppt_x"/>
                                          </p:val>
                                        </p:tav>
                                      </p:tavLst>
                                    </p:anim>
                                    <p:anim calcmode="lin" valueType="num">
                                      <p:cBhvr additive="base">
                                        <p:cTn id="8" dur="75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عنصر نائب للمحتوى 11"/>
          <p:cNvGraphicFramePr>
            <a:graphicFrameLocks noGrp="1"/>
          </p:cNvGraphicFramePr>
          <p:nvPr>
            <p:ph idx="1"/>
            <p:extLst>
              <p:ext uri="{D42A27DB-BD31-4B8C-83A1-F6EECF244321}">
                <p14:modId xmlns:p14="http://schemas.microsoft.com/office/powerpoint/2010/main" val="720601726"/>
              </p:ext>
            </p:extLst>
          </p:nvPr>
        </p:nvGraphicFramePr>
        <p:xfrm>
          <a:off x="0" y="0"/>
          <a:ext cx="12192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3" name="Picture 8" descr="Publication: Malaise cardiaque sur le lieu de travail"/>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8864" r="14151"/>
          <a:stretch/>
        </p:blipFill>
        <p:spPr bwMode="auto">
          <a:xfrm>
            <a:off x="330517" y="197919"/>
            <a:ext cx="2164080" cy="2240288"/>
          </a:xfrm>
          <a:prstGeom prst="rect">
            <a:avLst/>
          </a:prstGeom>
          <a:noFill/>
          <a:extLst>
            <a:ext uri="{909E8E84-426E-40DD-AFC4-6F175D3DCCD1}">
              <a14:hiddenFill xmlns:a14="http://schemas.microsoft.com/office/drawing/2010/main">
                <a:solidFill>
                  <a:srgbClr val="FFFFFF"/>
                </a:solidFill>
              </a14:hiddenFill>
            </a:ext>
          </a:extLst>
        </p:spPr>
      </p:pic>
      <p:pic>
        <p:nvPicPr>
          <p:cNvPr id="3" name="صورة 2">
            <a:extLst>
              <a:ext uri="{FF2B5EF4-FFF2-40B4-BE49-F238E27FC236}">
                <a16:creationId xmlns:a16="http://schemas.microsoft.com/office/drawing/2014/main" id="{42A63576-F482-793F-1C2C-316137257B59}"/>
              </a:ext>
            </a:extLst>
          </p:cNvPr>
          <p:cNvPicPr>
            <a:picLocks noChangeAspect="1"/>
          </p:cNvPicPr>
          <p:nvPr/>
        </p:nvPicPr>
        <p:blipFill>
          <a:blip r:embed="rId8"/>
          <a:srcRect b="67436"/>
          <a:stretch/>
        </p:blipFill>
        <p:spPr>
          <a:xfrm>
            <a:off x="3261361" y="0"/>
            <a:ext cx="8600122" cy="2240288"/>
          </a:xfrm>
          <a:prstGeom prst="rect">
            <a:avLst/>
          </a:prstGeom>
        </p:spPr>
      </p:pic>
    </p:spTree>
    <p:extLst>
      <p:ext uri="{BB962C8B-B14F-4D97-AF65-F5344CB8AC3E}">
        <p14:creationId xmlns:p14="http://schemas.microsoft.com/office/powerpoint/2010/main" val="7380382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Epidural Eng – Service d'anesthési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1903" t="22242" r="8773" b="7853"/>
          <a:stretch/>
        </p:blipFill>
        <p:spPr bwMode="auto">
          <a:xfrm>
            <a:off x="625514" y="4274755"/>
            <a:ext cx="3063718" cy="248486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La Gente Blanca 3d Necesita Medicinas Stock de ilustración - Ilustración de  azul, humano: 2482645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3884"/>
          <a:stretch/>
        </p:blipFill>
        <p:spPr bwMode="auto">
          <a:xfrm>
            <a:off x="9348004" y="4121315"/>
            <a:ext cx="2005796" cy="2791739"/>
          </a:xfrm>
          <a:prstGeom prst="rect">
            <a:avLst/>
          </a:prstGeom>
          <a:noFill/>
          <a:extLst>
            <a:ext uri="{909E8E84-426E-40DD-AFC4-6F175D3DCCD1}">
              <a14:hiddenFill xmlns:a14="http://schemas.microsoft.com/office/drawing/2010/main">
                <a:solidFill>
                  <a:srgbClr val="FFFFFF"/>
                </a:solidFill>
              </a14:hiddenFill>
            </a:ext>
          </a:extLst>
        </p:spPr>
      </p:pic>
      <p:sp>
        <p:nvSpPr>
          <p:cNvPr id="7" name="شكل بيضاوي 6"/>
          <p:cNvSpPr/>
          <p:nvPr/>
        </p:nvSpPr>
        <p:spPr>
          <a:xfrm>
            <a:off x="412830" y="252708"/>
            <a:ext cx="11366339" cy="4608852"/>
          </a:xfrm>
          <a:prstGeom prst="ellipse">
            <a:avLst/>
          </a:prstGeom>
          <a:solidFill>
            <a:srgbClr val="E3B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 name="عنوان 1"/>
          <p:cNvSpPr>
            <a:spLocks noGrp="1"/>
          </p:cNvSpPr>
          <p:nvPr>
            <p:ph type="title"/>
          </p:nvPr>
        </p:nvSpPr>
        <p:spPr/>
        <p:txBody>
          <a:bodyPr/>
          <a:lstStyle/>
          <a:p>
            <a:pPr algn="ctr"/>
            <a:r>
              <a:rPr lang="ar-SA" dirty="0"/>
              <a:t>متى تظهر أعراض التسمم الدوائي؟</a:t>
            </a:r>
          </a:p>
        </p:txBody>
      </p:sp>
      <p:sp>
        <p:nvSpPr>
          <p:cNvPr id="3" name="عنصر نائب للمحتوى 2"/>
          <p:cNvSpPr>
            <a:spLocks noGrp="1"/>
          </p:cNvSpPr>
          <p:nvPr>
            <p:ph idx="1"/>
          </p:nvPr>
        </p:nvSpPr>
        <p:spPr>
          <a:xfrm>
            <a:off x="838199" y="1361397"/>
            <a:ext cx="10515600" cy="4351338"/>
          </a:xfrm>
        </p:spPr>
        <p:txBody>
          <a:bodyPr>
            <a:normAutofit/>
          </a:bodyPr>
          <a:lstStyle/>
          <a:p>
            <a:pPr marL="0" indent="0" algn="ctr">
              <a:buNone/>
            </a:pPr>
            <a:r>
              <a:rPr lang="ar-SA" sz="3200" b="1" dirty="0"/>
              <a:t>تختلف سرعة ظهور أعراض التسمم الدوائي بحسب نوع الدواء المتناول والكمية المتناولة، فبعض الأدوية تظهر أعراض التسمم بها خلال دقائق فقط من تناولها، في حين أن بعض الأدوية الأخرى يمكن أن يحتاج إلى ساعات؛ لذلك يجب الاتصال بالإسعاف في حالة وجود ما يدل على اشتباه حدوث تسمم دوائي، كوجود علبة دواء مفتوحة وفارغة مع وجود أطفال في المنزل، ويلزم الإسراع في طلب الإسعاف حتى لو لم تظهر أعراض التسمم، تجنبًا للمضاعفات .  </a:t>
            </a:r>
          </a:p>
        </p:txBody>
      </p:sp>
    </p:spTree>
    <p:extLst>
      <p:ext uri="{BB962C8B-B14F-4D97-AF65-F5344CB8AC3E}">
        <p14:creationId xmlns:p14="http://schemas.microsoft.com/office/powerpoint/2010/main" val="26076667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8" name="Picture 6" descr="كيف يمكننا علاج تسمم الأفيونات؟ - موقع الأكاديمية بوست"/>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248"/>
            <a:ext cx="12192000" cy="6847752"/>
          </a:xfrm>
          <a:prstGeom prst="rect">
            <a:avLst/>
          </a:prstGeom>
          <a:noFill/>
          <a:extLst>
            <a:ext uri="{909E8E84-426E-40DD-AFC4-6F175D3DCCD1}">
              <a14:hiddenFill xmlns:a14="http://schemas.microsoft.com/office/drawing/2010/main">
                <a:solidFill>
                  <a:srgbClr val="FFFFFF"/>
                </a:solidFill>
              </a14:hiddenFill>
            </a:ext>
          </a:extLst>
        </p:spPr>
      </p:pic>
      <p:sp>
        <p:nvSpPr>
          <p:cNvPr id="9" name="مستطيل مستدير الزوايا 8"/>
          <p:cNvSpPr/>
          <p:nvPr/>
        </p:nvSpPr>
        <p:spPr>
          <a:xfrm>
            <a:off x="3593488" y="668418"/>
            <a:ext cx="8395776" cy="4965539"/>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 name="عنوان 1"/>
          <p:cNvSpPr>
            <a:spLocks noGrp="1"/>
          </p:cNvSpPr>
          <p:nvPr>
            <p:ph type="title"/>
          </p:nvPr>
        </p:nvSpPr>
        <p:spPr>
          <a:xfrm>
            <a:off x="2514600" y="712227"/>
            <a:ext cx="10515600" cy="1325563"/>
          </a:xfrm>
        </p:spPr>
        <p:txBody>
          <a:bodyPr/>
          <a:lstStyle/>
          <a:p>
            <a:pPr algn="ctr"/>
            <a:r>
              <a:rPr lang="ar-SA" dirty="0"/>
              <a:t>أعراض التسمم الدوائي:</a:t>
            </a:r>
          </a:p>
        </p:txBody>
      </p:sp>
      <p:sp>
        <p:nvSpPr>
          <p:cNvPr id="3" name="عنصر نائب للمحتوى 2"/>
          <p:cNvSpPr>
            <a:spLocks noGrp="1"/>
          </p:cNvSpPr>
          <p:nvPr>
            <p:ph idx="1"/>
          </p:nvPr>
        </p:nvSpPr>
        <p:spPr>
          <a:xfrm>
            <a:off x="1197015" y="1848195"/>
            <a:ext cx="10515600" cy="4351338"/>
          </a:xfrm>
        </p:spPr>
        <p:txBody>
          <a:bodyPr/>
          <a:lstStyle/>
          <a:p>
            <a:r>
              <a:rPr lang="ar-SA" dirty="0"/>
              <a:t>انخفاض درجة حرارة الجسم، والشعور بالبرودة الشديدة.</a:t>
            </a:r>
          </a:p>
          <a:p>
            <a:r>
              <a:rPr lang="ar-SA" dirty="0"/>
              <a:t>ضيق التنفس، وقد يصل الأمر إلى توقف النفس والشعور بالاختناق.</a:t>
            </a:r>
          </a:p>
          <a:p>
            <a:r>
              <a:rPr lang="ar-SA" dirty="0"/>
              <a:t>الشعور بالغثيان والقيء.</a:t>
            </a:r>
          </a:p>
          <a:p>
            <a:r>
              <a:rPr lang="ar-SA" dirty="0"/>
              <a:t>التعرق الشديد والهلوسة في بعض الأحيان.</a:t>
            </a:r>
          </a:p>
          <a:p>
            <a:r>
              <a:rPr lang="ar-SA" dirty="0"/>
              <a:t>اضطراب الرؤية مع اتساع العينين.</a:t>
            </a:r>
          </a:p>
          <a:p>
            <a:r>
              <a:rPr lang="ar-SA" dirty="0"/>
              <a:t>تسارع ضربات القلب بشكل ملحوظ.</a:t>
            </a:r>
          </a:p>
          <a:p>
            <a:r>
              <a:rPr lang="ar-SA" dirty="0"/>
              <a:t>حدوث بعض التشنجات العضلية، والرعشة.</a:t>
            </a:r>
          </a:p>
        </p:txBody>
      </p:sp>
      <p:pic>
        <p:nvPicPr>
          <p:cNvPr id="4" name="Picture 16" descr="64 3d man ideas | بطاقات تعليمية, رسومات, تصميم"/>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8748" y="2902907"/>
            <a:ext cx="1188778" cy="118877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8" descr="Pain White Male 3D Model - Free image on Pixaba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38857" y="2769252"/>
            <a:ext cx="1190844" cy="119084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8" descr="muñeco blanco"/>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7209" r="11894"/>
          <a:stretch/>
        </p:blipFill>
        <p:spPr bwMode="auto">
          <a:xfrm>
            <a:off x="4006470" y="3988164"/>
            <a:ext cx="1237176" cy="127019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Смайлик гиф анимация картинки: 3d анимации к PowerPoint. Болит голова  скачать"/>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4808444" y="4062592"/>
            <a:ext cx="14287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تسمم دوائي يودي بحياة آسيوية"/>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4105" r="13041"/>
          <a:stretch/>
        </p:blipFill>
        <p:spPr bwMode="auto">
          <a:xfrm>
            <a:off x="4314326" y="736188"/>
            <a:ext cx="1296212" cy="1112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46392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ما هو ريميدسيفر؟ هل يعالج الكورونا؟ ما مدى أمان تناوله؟ - سطو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عنوان 1"/>
          <p:cNvSpPr>
            <a:spLocks noGrp="1"/>
          </p:cNvSpPr>
          <p:nvPr>
            <p:ph type="title"/>
          </p:nvPr>
        </p:nvSpPr>
        <p:spPr>
          <a:xfrm>
            <a:off x="1676400" y="365125"/>
            <a:ext cx="10515600" cy="1325563"/>
          </a:xfrm>
        </p:spPr>
        <p:txBody>
          <a:bodyPr>
            <a:normAutofit/>
          </a:bodyPr>
          <a:lstStyle/>
          <a:p>
            <a:pPr algn="ctr"/>
            <a:r>
              <a:rPr lang="ar-SA" sz="5400" dirty="0">
                <a:solidFill>
                  <a:schemeClr val="bg1"/>
                </a:solidFill>
              </a:rPr>
              <a:t>إرشادات قبل البدء في تناول الدواء</a:t>
            </a:r>
          </a:p>
        </p:txBody>
      </p:sp>
      <p:sp>
        <p:nvSpPr>
          <p:cNvPr id="3" name="عنصر نائب للمحتوى 2"/>
          <p:cNvSpPr>
            <a:spLocks noGrp="1"/>
          </p:cNvSpPr>
          <p:nvPr>
            <p:ph idx="1"/>
          </p:nvPr>
        </p:nvSpPr>
        <p:spPr>
          <a:xfrm>
            <a:off x="2977105" y="1904300"/>
            <a:ext cx="8795795" cy="4351338"/>
          </a:xfrm>
        </p:spPr>
        <p:txBody>
          <a:bodyPr>
            <a:normAutofit/>
          </a:bodyPr>
          <a:lstStyle/>
          <a:p>
            <a:pPr marL="0" indent="0">
              <a:buNone/>
            </a:pPr>
            <a:r>
              <a:rPr lang="ar-SA" sz="3200" b="1" dirty="0">
                <a:highlight>
                  <a:srgbClr val="FFFF00"/>
                </a:highlight>
              </a:rPr>
              <a:t>اخبر طبيبك أو الصيدلي عن الأمور الآتية:</a:t>
            </a:r>
          </a:p>
          <a:p>
            <a:r>
              <a:rPr lang="ar-SA" sz="3200" b="1" dirty="0">
                <a:solidFill>
                  <a:schemeClr val="bg1"/>
                </a:solidFill>
              </a:rPr>
              <a:t>أي أدوية أخرى تتناولها بما في ذلك العشبية، حيث أنه يمكن لبعض الأدوية أن تتفاعل مع بعضها إذا تم أخذها معًا، وقد تسبب مخاطر صحية.</a:t>
            </a:r>
          </a:p>
          <a:p>
            <a:r>
              <a:rPr lang="ar-SA" sz="3200" b="1" dirty="0">
                <a:solidFill>
                  <a:schemeClr val="bg1"/>
                </a:solidFill>
              </a:rPr>
              <a:t>إذا كان لديك أي حساسية من بعض الأدوية.</a:t>
            </a:r>
          </a:p>
          <a:p>
            <a:r>
              <a:rPr lang="ar-SA" sz="3200" b="1" dirty="0">
                <a:solidFill>
                  <a:schemeClr val="bg1"/>
                </a:solidFill>
              </a:rPr>
              <a:t>إذا كنت ستجري عملية جراحية.</a:t>
            </a:r>
          </a:p>
          <a:p>
            <a:r>
              <a:rPr lang="ar-SA" sz="3200" b="1" dirty="0">
                <a:solidFill>
                  <a:schemeClr val="bg1"/>
                </a:solidFill>
              </a:rPr>
              <a:t>أي معلومة لم تفهمها عن دوائك في النشرة الدوائية.</a:t>
            </a:r>
          </a:p>
        </p:txBody>
      </p:sp>
      <p:sp>
        <p:nvSpPr>
          <p:cNvPr id="4" name="مستطيل 3"/>
          <p:cNvSpPr/>
          <p:nvPr/>
        </p:nvSpPr>
        <p:spPr>
          <a:xfrm>
            <a:off x="2977105" y="462987"/>
            <a:ext cx="7903098" cy="1041722"/>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163946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ppt_x"/>
                                          </p:val>
                                        </p:tav>
                                        <p:tav tm="100000">
                                          <p:val>
                                            <p:strVal val="#ppt_x"/>
                                          </p:val>
                                        </p:tav>
                                      </p:tavLst>
                                    </p:anim>
                                    <p:anim calcmode="lin" valueType="num">
                                      <p:cBhvr additive="base">
                                        <p:cTn id="8" dur="75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750"/>
                                        <p:tgtEl>
                                          <p:spTgt spid="3">
                                            <p:txEl>
                                              <p:pRg st="0" end="0"/>
                                            </p:txEl>
                                          </p:spTgt>
                                        </p:tgtEl>
                                      </p:cBhvr>
                                    </p:animEffect>
                                    <p:anim calcmode="lin" valueType="num">
                                      <p:cBhvr>
                                        <p:cTn id="14" dur="7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750" fill="hold"/>
                                        <p:tgtEl>
                                          <p:spTgt spid="3">
                                            <p:txEl>
                                              <p:pRg st="0" end="0"/>
                                            </p:txEl>
                                          </p:spTgt>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750"/>
                                        <p:tgtEl>
                                          <p:spTgt spid="3">
                                            <p:txEl>
                                              <p:pRg st="1" end="1"/>
                                            </p:txEl>
                                          </p:spTgt>
                                        </p:tgtEl>
                                      </p:cBhvr>
                                    </p:animEffect>
                                    <p:anim calcmode="lin" valueType="num">
                                      <p:cBhvr>
                                        <p:cTn id="19" dur="7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750" fill="hold"/>
                                        <p:tgtEl>
                                          <p:spTgt spid="3">
                                            <p:txEl>
                                              <p:pRg st="1" end="1"/>
                                            </p:txEl>
                                          </p:spTgt>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750"/>
                                        <p:tgtEl>
                                          <p:spTgt spid="3">
                                            <p:txEl>
                                              <p:pRg st="2" end="2"/>
                                            </p:txEl>
                                          </p:spTgt>
                                        </p:tgtEl>
                                      </p:cBhvr>
                                    </p:animEffect>
                                    <p:anim calcmode="lin" valueType="num">
                                      <p:cBhvr>
                                        <p:cTn id="24" dur="7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750" fill="hold"/>
                                        <p:tgtEl>
                                          <p:spTgt spid="3">
                                            <p:txEl>
                                              <p:pRg st="2" end="2"/>
                                            </p:txEl>
                                          </p:spTgt>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750"/>
                                        <p:tgtEl>
                                          <p:spTgt spid="3">
                                            <p:txEl>
                                              <p:pRg st="3" end="3"/>
                                            </p:txEl>
                                          </p:spTgt>
                                        </p:tgtEl>
                                      </p:cBhvr>
                                    </p:animEffect>
                                    <p:anim calcmode="lin" valueType="num">
                                      <p:cBhvr>
                                        <p:cTn id="29" dur="75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750" fill="hold"/>
                                        <p:tgtEl>
                                          <p:spTgt spid="3">
                                            <p:txEl>
                                              <p:pRg st="3" end="3"/>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750"/>
                                        <p:tgtEl>
                                          <p:spTgt spid="3">
                                            <p:txEl>
                                              <p:pRg st="4" end="4"/>
                                            </p:txEl>
                                          </p:spTgt>
                                        </p:tgtEl>
                                      </p:cBhvr>
                                    </p:animEffect>
                                    <p:anim calcmode="lin" valueType="num">
                                      <p:cBhvr>
                                        <p:cTn id="34" dur="75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75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170 ideas de Muñeco para presentaciones | presentaciones, imagenes para  presentaciones, imagenes para diapositivas"/>
          <p:cNvPicPr>
            <a:picLocks noChangeAspect="1" noChangeArrowheads="1"/>
          </p:cNvPicPr>
          <p:nvPr/>
        </p:nvPicPr>
        <p:blipFill rotWithShape="1">
          <a:blip r:embed="rId2">
            <a:extLst>
              <a:ext uri="{28A0092B-C50C-407E-A947-70E740481C1C}">
                <a14:useLocalDpi xmlns:a14="http://schemas.microsoft.com/office/drawing/2010/main" val="0"/>
              </a:ext>
            </a:extLst>
          </a:blip>
          <a:srcRect l="14502" t="3468" r="13346" b="8498"/>
          <a:stretch/>
        </p:blipFill>
        <p:spPr bwMode="auto">
          <a:xfrm>
            <a:off x="10449430" y="31340"/>
            <a:ext cx="1724628" cy="2338086"/>
          </a:xfrm>
          <a:prstGeom prst="rect">
            <a:avLst/>
          </a:prstGeom>
          <a:noFill/>
          <a:extLst>
            <a:ext uri="{909E8E84-426E-40DD-AFC4-6F175D3DCCD1}">
              <a14:hiddenFill xmlns:a14="http://schemas.microsoft.com/office/drawing/2010/main">
                <a:solidFill>
                  <a:srgbClr val="FFFFFF"/>
                </a:solidFill>
              </a14:hiddenFill>
            </a:ext>
          </a:extLst>
        </p:spPr>
      </p:pic>
      <p:pic>
        <p:nvPicPr>
          <p:cNvPr id="13314" name="Picture 2" descr="3d character leaning on double band-aid. 3d rendering isolated on white. |  CanStock"/>
          <p:cNvPicPr>
            <a:picLocks noChangeAspect="1" noChangeArrowheads="1"/>
          </p:cNvPicPr>
          <p:nvPr/>
        </p:nvPicPr>
        <p:blipFill rotWithShape="1">
          <a:blip r:embed="rId3">
            <a:extLst>
              <a:ext uri="{28A0092B-C50C-407E-A947-70E740481C1C}">
                <a14:useLocalDpi xmlns:a14="http://schemas.microsoft.com/office/drawing/2010/main" val="0"/>
              </a:ext>
            </a:extLst>
          </a:blip>
          <a:srcRect l="25275" r="27636" b="8184"/>
          <a:stretch/>
        </p:blipFill>
        <p:spPr bwMode="auto">
          <a:xfrm>
            <a:off x="206802" y="4314780"/>
            <a:ext cx="1435260" cy="2230096"/>
          </a:xfrm>
          <a:prstGeom prst="rect">
            <a:avLst/>
          </a:prstGeom>
          <a:noFill/>
          <a:extLst>
            <a:ext uri="{909E8E84-426E-40DD-AFC4-6F175D3DCCD1}">
              <a14:hiddenFill xmlns:a14="http://schemas.microsoft.com/office/drawing/2010/main">
                <a:solidFill>
                  <a:srgbClr val="FFFFFF"/>
                </a:solidFill>
              </a14:hiddenFill>
            </a:ext>
          </a:extLst>
        </p:spPr>
      </p:pic>
      <p:sp>
        <p:nvSpPr>
          <p:cNvPr id="4" name="مستطيل 3"/>
          <p:cNvSpPr/>
          <p:nvPr/>
        </p:nvSpPr>
        <p:spPr>
          <a:xfrm>
            <a:off x="1676400" y="472440"/>
            <a:ext cx="8882604" cy="6272485"/>
          </a:xfrm>
          <a:prstGeom prst="rect">
            <a:avLst/>
          </a:prstGeom>
          <a:solidFill>
            <a:srgbClr val="7030A0">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 name="عنوان 1"/>
          <p:cNvSpPr>
            <a:spLocks noGrp="1"/>
          </p:cNvSpPr>
          <p:nvPr>
            <p:ph type="title"/>
          </p:nvPr>
        </p:nvSpPr>
        <p:spPr>
          <a:xfrm>
            <a:off x="0" y="472440"/>
            <a:ext cx="10515600" cy="1851933"/>
          </a:xfrm>
        </p:spPr>
        <p:txBody>
          <a:bodyPr>
            <a:normAutofit/>
          </a:bodyPr>
          <a:lstStyle/>
          <a:p>
            <a:pPr algn="ctr"/>
            <a:r>
              <a:rPr lang="ar-SA" sz="5400" b="1" dirty="0">
                <a:highlight>
                  <a:srgbClr val="00FFFF"/>
                </a:highlight>
              </a:rPr>
              <a:t>المسكنات:</a:t>
            </a:r>
          </a:p>
        </p:txBody>
      </p:sp>
      <p:sp>
        <p:nvSpPr>
          <p:cNvPr id="3" name="عنصر نائب للمحتوى 2"/>
          <p:cNvSpPr>
            <a:spLocks noGrp="1"/>
          </p:cNvSpPr>
          <p:nvPr>
            <p:ph idx="1"/>
          </p:nvPr>
        </p:nvSpPr>
        <p:spPr>
          <a:xfrm>
            <a:off x="1676400" y="2199904"/>
            <a:ext cx="9113520" cy="4351338"/>
          </a:xfrm>
        </p:spPr>
        <p:txBody>
          <a:bodyPr>
            <a:normAutofit fontScale="92500"/>
          </a:bodyPr>
          <a:lstStyle/>
          <a:p>
            <a:pPr marL="0" indent="0" algn="ctr">
              <a:buNone/>
            </a:pPr>
            <a:r>
              <a:rPr lang="ar-SA" sz="4000" b="1" dirty="0">
                <a:highlight>
                  <a:srgbClr val="FFFFFF"/>
                </a:highlight>
              </a:rPr>
              <a:t>تُستخدم مسكنات الألم لتقليل الآلام التي نشعر بها كالصداع أو التهاب العضلات، أو المفاصل والآلام الأخرى.</a:t>
            </a:r>
          </a:p>
          <a:p>
            <a:pPr marL="0" indent="0" algn="ctr">
              <a:buNone/>
            </a:pPr>
            <a:r>
              <a:rPr lang="ar-SA" sz="4000" b="1" dirty="0">
                <a:highlight>
                  <a:srgbClr val="FFFFFF"/>
                </a:highlight>
              </a:rPr>
              <a:t>والمسكنات أنواع مختلفة من حيث آلية عملها وملائمتها للحالة الصحية، وغالبًا ما تكون مسكنات الألم آمنة إذا تم استخدامها بالطريقة الصحيحة، وقد يتعرض الشخص للتسمم بمسكنات الألم عندما يتناول جرعات كبيرة منها تتجاوز احتياجه، كما قد يتعرض للتسمم عندما يتناول أكثر من دواء يحتوي على نفس المادة الفعالة عن طريق الخطأ.</a:t>
            </a:r>
          </a:p>
        </p:txBody>
      </p:sp>
    </p:spTree>
    <p:extLst>
      <p:ext uri="{BB962C8B-B14F-4D97-AF65-F5344CB8AC3E}">
        <p14:creationId xmlns:p14="http://schemas.microsoft.com/office/powerpoint/2010/main" val="5784539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عنصر نائب للمحتوى 3"/>
          <p:cNvGraphicFramePr>
            <a:graphicFrameLocks noGrp="1"/>
          </p:cNvGraphicFramePr>
          <p:nvPr>
            <p:ph idx="1"/>
            <p:extLst>
              <p:ext uri="{D42A27DB-BD31-4B8C-83A1-F6EECF244321}">
                <p14:modId xmlns:p14="http://schemas.microsoft.com/office/powerpoint/2010/main" val="1783307678"/>
              </p:ext>
            </p:extLst>
          </p:nvPr>
        </p:nvGraphicFramePr>
        <p:xfrm>
          <a:off x="0" y="0"/>
          <a:ext cx="12192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8434" name="Picture 2" descr="Sculpture lessons, Emoji images, Animated clipar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64889" y="4942005"/>
            <a:ext cx="2062222" cy="2062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3194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dirty="0"/>
              <a:t>إسعاف حالات التسمم الدوائي</a:t>
            </a:r>
          </a:p>
        </p:txBody>
      </p:sp>
      <p:graphicFrame>
        <p:nvGraphicFramePr>
          <p:cNvPr id="4" name="عنصر نائب للمحتوى 3"/>
          <p:cNvGraphicFramePr>
            <a:graphicFrameLocks noGrp="1"/>
          </p:cNvGraphicFramePr>
          <p:nvPr>
            <p:ph idx="1"/>
            <p:extLst>
              <p:ext uri="{D42A27DB-BD31-4B8C-83A1-F6EECF244321}">
                <p14:modId xmlns:p14="http://schemas.microsoft.com/office/powerpoint/2010/main" val="1015113623"/>
              </p:ext>
            </p:extLst>
          </p:nvPr>
        </p:nvGraphicFramePr>
        <p:xfrm>
          <a:off x="478971" y="1825624"/>
          <a:ext cx="11136086" cy="50323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32" descr="Ambulance, First Aid, White Male, 3D Model, Isolated"/>
          <p:cNvPicPr>
            <a:picLocks noChangeAspect="1" noChangeArrowheads="1"/>
          </p:cNvPicPr>
          <p:nvPr/>
        </p:nvPicPr>
        <p:blipFill rotWithShape="1">
          <a:blip r:embed="rId7">
            <a:extLst>
              <a:ext uri="{28A0092B-C50C-407E-A947-70E740481C1C}">
                <a14:useLocalDpi xmlns:a14="http://schemas.microsoft.com/office/drawing/2010/main" val="0"/>
              </a:ext>
            </a:extLst>
          </a:blip>
          <a:srcRect t="36678"/>
          <a:stretch/>
        </p:blipFill>
        <p:spPr bwMode="auto">
          <a:xfrm>
            <a:off x="8948330" y="0"/>
            <a:ext cx="3054617" cy="193424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10,045 First Aid Cartoon Stock Photos and Images - 123RF"/>
          <p:cNvPicPr>
            <a:picLocks noChangeAspect="1" noChangeArrowheads="1"/>
          </p:cNvPicPr>
          <p:nvPr/>
        </p:nvPicPr>
        <p:blipFill rotWithShape="1">
          <a:blip r:embed="rId8">
            <a:extLst>
              <a:ext uri="{28A0092B-C50C-407E-A947-70E740481C1C}">
                <a14:useLocalDpi xmlns:a14="http://schemas.microsoft.com/office/drawing/2010/main" val="0"/>
              </a:ext>
            </a:extLst>
          </a:blip>
          <a:srcRect l="17790" t="8924"/>
          <a:stretch/>
        </p:blipFill>
        <p:spPr bwMode="auto">
          <a:xfrm>
            <a:off x="968070" y="86581"/>
            <a:ext cx="2512509" cy="2090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60307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E1CCEC-BAF4-ADCC-823D-AC0C0DF68543}"/>
            </a:ext>
          </a:extLst>
        </p:cNvPr>
        <p:cNvGrpSpPr/>
        <p:nvPr/>
      </p:nvGrpSpPr>
      <p:grpSpPr>
        <a:xfrm>
          <a:off x="0" y="0"/>
          <a:ext cx="0" cy="0"/>
          <a:chOff x="0" y="0"/>
          <a:chExt cx="0" cy="0"/>
        </a:xfrm>
      </p:grpSpPr>
      <p:sp>
        <p:nvSpPr>
          <p:cNvPr id="2" name="مستطيل 1">
            <a:extLst>
              <a:ext uri="{FF2B5EF4-FFF2-40B4-BE49-F238E27FC236}">
                <a16:creationId xmlns:a16="http://schemas.microsoft.com/office/drawing/2014/main" id="{09D8A7A6-C366-D119-91AE-8120ED9DA1B3}"/>
              </a:ext>
            </a:extLst>
          </p:cNvPr>
          <p:cNvSpPr/>
          <p:nvPr/>
        </p:nvSpPr>
        <p:spPr>
          <a:xfrm>
            <a:off x="873256" y="0"/>
            <a:ext cx="10445488" cy="6247864"/>
          </a:xfrm>
          <a:prstGeom prst="rect">
            <a:avLst/>
          </a:prstGeom>
          <a:noFill/>
        </p:spPr>
        <p:txBody>
          <a:bodyPr wrap="none" lIns="91440" tIns="45720" rIns="91440" bIns="45720">
            <a:spAutoFit/>
          </a:bodyPr>
          <a:lstStyle/>
          <a:p>
            <a:pPr algn="ctr"/>
            <a:r>
              <a:rPr lang="ar-SA" sz="8000" b="1" cap="none" spc="0" dirty="0">
                <a:ln w="0"/>
                <a:solidFill>
                  <a:schemeClr val="tx1"/>
                </a:solidFill>
                <a:effectLst>
                  <a:outerShdw blurRad="38100" dist="19050" dir="2700000" algn="tl" rotWithShape="0">
                    <a:schemeClr val="dk1">
                      <a:alpha val="40000"/>
                    </a:schemeClr>
                  </a:outerShdw>
                </a:effectLst>
              </a:rPr>
              <a:t>المشروع :</a:t>
            </a:r>
          </a:p>
          <a:p>
            <a:pPr algn="ctr"/>
            <a:r>
              <a:rPr lang="ar-SA" sz="8000" b="1" dirty="0">
                <a:ln w="0"/>
                <a:effectLst>
                  <a:outerShdw blurRad="38100" dist="19050" dir="2700000" algn="tl" rotWithShape="0">
                    <a:schemeClr val="dk1">
                      <a:alpha val="40000"/>
                    </a:schemeClr>
                  </a:outerShdw>
                </a:effectLst>
              </a:rPr>
              <a:t>عمل بحث </a:t>
            </a:r>
            <a:r>
              <a:rPr lang="ar-SA" sz="8000" b="1" dirty="0">
                <a:ln w="0"/>
                <a:effectLst>
                  <a:outerShdw blurRad="38100" dist="19050" dir="2700000" algn="tl" rotWithShape="0">
                    <a:schemeClr val="dk1">
                      <a:alpha val="40000"/>
                    </a:schemeClr>
                  </a:outerShdw>
                </a:effectLst>
                <a:highlight>
                  <a:srgbClr val="FF0000"/>
                </a:highlight>
              </a:rPr>
              <a:t>يدوي</a:t>
            </a:r>
          </a:p>
          <a:p>
            <a:pPr algn="ctr"/>
            <a:r>
              <a:rPr lang="ar-SA" sz="8000" b="1" dirty="0">
                <a:ln w="0"/>
                <a:effectLst>
                  <a:outerShdw blurRad="38100" dist="19050" dir="2700000" algn="tl" rotWithShape="0">
                    <a:schemeClr val="dk1">
                      <a:alpha val="40000"/>
                    </a:schemeClr>
                  </a:outerShdw>
                </a:effectLst>
              </a:rPr>
              <a:t> عن الدواء </a:t>
            </a:r>
            <a:r>
              <a:rPr lang="ar-SA" sz="8000" b="1" dirty="0" err="1">
                <a:ln w="0"/>
                <a:effectLst>
                  <a:outerShdw blurRad="38100" dist="19050" dir="2700000" algn="tl" rotWithShape="0">
                    <a:schemeClr val="dk1">
                      <a:alpha val="40000"/>
                    </a:schemeClr>
                  </a:outerShdw>
                </a:effectLst>
              </a:rPr>
              <a:t>لايقل</a:t>
            </a:r>
            <a:r>
              <a:rPr lang="ar-SA" sz="8000" b="1" dirty="0">
                <a:ln w="0"/>
                <a:effectLst>
                  <a:outerShdw blurRad="38100" dist="19050" dir="2700000" algn="tl" rotWithShape="0">
                    <a:schemeClr val="dk1">
                      <a:alpha val="40000"/>
                    </a:schemeClr>
                  </a:outerShdw>
                </a:effectLst>
              </a:rPr>
              <a:t> عن صفحتين </a:t>
            </a:r>
          </a:p>
          <a:p>
            <a:pPr algn="ctr"/>
            <a:r>
              <a:rPr lang="ar-SA" sz="8000" b="1" cap="none" spc="0" dirty="0">
                <a:ln w="0"/>
                <a:solidFill>
                  <a:schemeClr val="tx1"/>
                </a:solidFill>
                <a:effectLst>
                  <a:outerShdw blurRad="38100" dist="19050" dir="2700000" algn="tl" rotWithShape="0">
                    <a:schemeClr val="dk1">
                      <a:alpha val="40000"/>
                    </a:schemeClr>
                  </a:outerShdw>
                </a:effectLst>
              </a:rPr>
              <a:t>يسلم الأسبوع القادم </a:t>
            </a:r>
          </a:p>
          <a:p>
            <a:pPr algn="ctr"/>
            <a:r>
              <a:rPr lang="ar-SA" sz="8000" b="1" dirty="0">
                <a:ln w="0"/>
                <a:effectLst>
                  <a:outerShdw blurRad="38100" dist="19050" dir="2700000" algn="tl" rotWithShape="0">
                    <a:schemeClr val="dk1">
                      <a:alpha val="40000"/>
                    </a:schemeClr>
                  </a:outerShdw>
                </a:effectLst>
              </a:rPr>
              <a:t>ومن تتأخر تنقص درجة وهكذا </a:t>
            </a:r>
            <a:endParaRPr lang="ar-SA" sz="8000" b="1"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4694426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اعراض التسمم الدوائي عند الاطفال وطرق علاجها - مجلة هي"/>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شكل بيضاوي 3"/>
          <p:cNvSpPr/>
          <p:nvPr/>
        </p:nvSpPr>
        <p:spPr>
          <a:xfrm>
            <a:off x="2500132" y="237542"/>
            <a:ext cx="7500395" cy="6382916"/>
          </a:xfrm>
          <a:prstGeom prst="ellipse">
            <a:avLst/>
          </a:prstGeom>
          <a:solidFill>
            <a:srgbClr val="FFFFFF">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 name="عنوان 1"/>
          <p:cNvSpPr>
            <a:spLocks noGrp="1"/>
          </p:cNvSpPr>
          <p:nvPr>
            <p:ph type="title"/>
          </p:nvPr>
        </p:nvSpPr>
        <p:spPr>
          <a:xfrm>
            <a:off x="-1858702" y="828112"/>
            <a:ext cx="10515600" cy="1325563"/>
          </a:xfrm>
        </p:spPr>
        <p:txBody>
          <a:bodyPr/>
          <a:lstStyle/>
          <a:p>
            <a:r>
              <a:rPr lang="ar-SA" dirty="0"/>
              <a:t>التسمم الدوائي عند الأطفال</a:t>
            </a:r>
          </a:p>
        </p:txBody>
      </p:sp>
      <p:sp>
        <p:nvSpPr>
          <p:cNvPr id="3" name="عنصر نائب للمحتوى 2"/>
          <p:cNvSpPr>
            <a:spLocks noGrp="1"/>
          </p:cNvSpPr>
          <p:nvPr>
            <p:ph idx="1"/>
          </p:nvPr>
        </p:nvSpPr>
        <p:spPr>
          <a:xfrm>
            <a:off x="2831939" y="1796768"/>
            <a:ext cx="6920696" cy="4351338"/>
          </a:xfrm>
        </p:spPr>
        <p:txBody>
          <a:bodyPr>
            <a:normAutofit/>
          </a:bodyPr>
          <a:lstStyle/>
          <a:p>
            <a:pPr marL="0" indent="0" algn="ctr">
              <a:buNone/>
            </a:pPr>
            <a:r>
              <a:rPr lang="ar-SA" sz="4400" b="1" dirty="0"/>
              <a:t>يشكل الأطفال النسبة الأكبر من المصابين بالتسمم الدوائي عن طريق الخطأ، وخصوصًا من هم دون الخامسة من العمر؛ بسبب وضعهم لأي شيء يجدونه أمامهم في أفواههم وخاصة الأدوية التي قد تشبه الحلوى في نظرهم. </a:t>
            </a:r>
          </a:p>
        </p:txBody>
      </p:sp>
    </p:spTree>
    <p:extLst>
      <p:ext uri="{BB962C8B-B14F-4D97-AF65-F5344CB8AC3E}">
        <p14:creationId xmlns:p14="http://schemas.microsoft.com/office/powerpoint/2010/main" val="28633109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95A608-D3A9-18E2-95AC-09128A77F23E}"/>
            </a:ext>
          </a:extLst>
        </p:cNvPr>
        <p:cNvGrpSpPr/>
        <p:nvPr/>
      </p:nvGrpSpPr>
      <p:grpSpPr>
        <a:xfrm>
          <a:off x="0" y="0"/>
          <a:ext cx="0" cy="0"/>
          <a:chOff x="0" y="0"/>
          <a:chExt cx="0" cy="0"/>
        </a:xfrm>
      </p:grpSpPr>
      <p:pic>
        <p:nvPicPr>
          <p:cNvPr id="15362" name="Picture 2" descr="اعراض التسمم الدوائي عند الاطفال وطرق علاجها - مجلة هي">
            <a:extLst>
              <a:ext uri="{FF2B5EF4-FFF2-40B4-BE49-F238E27FC236}">
                <a16:creationId xmlns:a16="http://schemas.microsoft.com/office/drawing/2014/main" id="{662529D5-D557-4C80-918B-641C8B8F47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شكل بيضاوي 3">
            <a:extLst>
              <a:ext uri="{FF2B5EF4-FFF2-40B4-BE49-F238E27FC236}">
                <a16:creationId xmlns:a16="http://schemas.microsoft.com/office/drawing/2014/main" id="{7894A415-CADB-E5A6-7572-4D25E8E9F2E7}"/>
              </a:ext>
            </a:extLst>
          </p:cNvPr>
          <p:cNvSpPr/>
          <p:nvPr/>
        </p:nvSpPr>
        <p:spPr>
          <a:xfrm>
            <a:off x="2500132" y="237542"/>
            <a:ext cx="7500395" cy="6382916"/>
          </a:xfrm>
          <a:prstGeom prst="ellipse">
            <a:avLst/>
          </a:prstGeom>
          <a:solidFill>
            <a:srgbClr val="FFFFFF">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8" name="صورة 7">
            <a:extLst>
              <a:ext uri="{FF2B5EF4-FFF2-40B4-BE49-F238E27FC236}">
                <a16:creationId xmlns:a16="http://schemas.microsoft.com/office/drawing/2014/main" id="{D45FABC5-3100-603A-9A95-43627D936980}"/>
              </a:ext>
            </a:extLst>
          </p:cNvPr>
          <p:cNvPicPr>
            <a:picLocks noChangeAspect="1"/>
          </p:cNvPicPr>
          <p:nvPr/>
        </p:nvPicPr>
        <p:blipFill>
          <a:blip r:embed="rId3"/>
          <a:srcRect t="12040" b="18729"/>
          <a:stretch/>
        </p:blipFill>
        <p:spPr>
          <a:xfrm>
            <a:off x="3538537" y="1249681"/>
            <a:ext cx="5392103" cy="4419600"/>
          </a:xfrm>
          <a:prstGeom prst="rect">
            <a:avLst/>
          </a:prstGeom>
        </p:spPr>
      </p:pic>
    </p:spTree>
    <p:extLst>
      <p:ext uri="{BB962C8B-B14F-4D97-AF65-F5344CB8AC3E}">
        <p14:creationId xmlns:p14="http://schemas.microsoft.com/office/powerpoint/2010/main" val="7906060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شكل بيضاوي 4"/>
          <p:cNvSpPr/>
          <p:nvPr/>
        </p:nvSpPr>
        <p:spPr>
          <a:xfrm>
            <a:off x="5382228" y="509284"/>
            <a:ext cx="5476616" cy="4988689"/>
          </a:xfrm>
          <a:prstGeom prst="ellipse">
            <a:avLst/>
          </a:prstGeom>
          <a:solidFill>
            <a:srgbClr val="DF519B"/>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 name="عنوان 1"/>
          <p:cNvSpPr>
            <a:spLocks noGrp="1"/>
          </p:cNvSpPr>
          <p:nvPr>
            <p:ph type="title"/>
          </p:nvPr>
        </p:nvSpPr>
        <p:spPr>
          <a:xfrm>
            <a:off x="2862736" y="2340846"/>
            <a:ext cx="10515600" cy="1325563"/>
          </a:xfrm>
        </p:spPr>
        <p:txBody>
          <a:bodyPr>
            <a:noAutofit/>
          </a:bodyPr>
          <a:lstStyle/>
          <a:p>
            <a:pPr algn="ctr"/>
            <a:r>
              <a:rPr lang="ar-SA" sz="6000" b="1" dirty="0">
                <a:solidFill>
                  <a:schemeClr val="bg1"/>
                </a:solidFill>
              </a:rPr>
              <a:t>وحدة التوعية الصحية</a:t>
            </a:r>
            <a:br>
              <a:rPr lang="ar-SA" sz="6000" b="1" dirty="0">
                <a:solidFill>
                  <a:schemeClr val="bg1"/>
                </a:solidFill>
              </a:rPr>
            </a:br>
            <a:r>
              <a:rPr lang="ar-SA" sz="6000" b="1" dirty="0">
                <a:solidFill>
                  <a:schemeClr val="bg1"/>
                </a:solidFill>
              </a:rPr>
              <a:t>التسمم الدوائي 2</a:t>
            </a:r>
          </a:p>
        </p:txBody>
      </p:sp>
      <p:pic>
        <p:nvPicPr>
          <p:cNvPr id="2078" name="Picture 30" descr="Fax, White Male, 3D Model, Isolated, 3D, Mode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1848" y="1722120"/>
            <a:ext cx="4353149" cy="43531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25667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838200" y="1749358"/>
            <a:ext cx="10680057" cy="3730418"/>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 name="عنصر نائب للمحتوى 2"/>
          <p:cNvSpPr>
            <a:spLocks noGrp="1"/>
          </p:cNvSpPr>
          <p:nvPr>
            <p:ph idx="1"/>
          </p:nvPr>
        </p:nvSpPr>
        <p:spPr>
          <a:xfrm>
            <a:off x="838200" y="2506662"/>
            <a:ext cx="10515600" cy="4351338"/>
          </a:xfrm>
        </p:spPr>
        <p:txBody>
          <a:bodyPr>
            <a:normAutofit/>
          </a:bodyPr>
          <a:lstStyle/>
          <a:p>
            <a:pPr marL="0" indent="0" algn="ctr">
              <a:buNone/>
            </a:pPr>
            <a:r>
              <a:rPr lang="ar-SA" sz="4400" b="1" dirty="0"/>
              <a:t>يتعرض العديد من الأشخاص لحالات من التسمم، نتيجة تناول أغذية ملوثة، أو مواد كيميائية، أو استنشاقهم لبعض الأبخرة السامة، أو نتيجة لبعض العادات الخاطئة في تناول الأدوية وهو ما ينتج عنه مخاطر جسيمة تضر بصحة الجسم.</a:t>
            </a:r>
          </a:p>
        </p:txBody>
      </p:sp>
      <p:pic>
        <p:nvPicPr>
          <p:cNvPr id="3074" name="Picture 2" descr="من المسؤول عن حالات التسمم المتكررة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743" y="77132"/>
            <a:ext cx="2770497" cy="140448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 descr="pilules médicaments comprimés images gratuites | images gratuites et libres  de droit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467" t="8536" r="9089" b="6638"/>
          <a:stretch/>
        </p:blipFill>
        <p:spPr bwMode="auto">
          <a:xfrm>
            <a:off x="9433560" y="5274730"/>
            <a:ext cx="1701285" cy="1288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54583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التسمم الغذائي: الأسباب والأعراض والعلاج - أنا أصدق العلم"/>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شكل بيضاوي 4"/>
          <p:cNvSpPr/>
          <p:nvPr/>
        </p:nvSpPr>
        <p:spPr>
          <a:xfrm>
            <a:off x="2688772" y="168728"/>
            <a:ext cx="7206341" cy="6520543"/>
          </a:xfrm>
          <a:prstGeom prst="ellipse">
            <a:avLst/>
          </a:prstGeom>
          <a:solidFill>
            <a:srgbClr val="FFFFFF">
              <a:alpha val="63137"/>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 name="عنوان 1"/>
          <p:cNvSpPr>
            <a:spLocks noGrp="1"/>
          </p:cNvSpPr>
          <p:nvPr>
            <p:ph type="title"/>
          </p:nvPr>
        </p:nvSpPr>
        <p:spPr>
          <a:xfrm>
            <a:off x="914400" y="1040038"/>
            <a:ext cx="10515600" cy="1325563"/>
          </a:xfrm>
        </p:spPr>
        <p:txBody>
          <a:bodyPr>
            <a:normAutofit/>
          </a:bodyPr>
          <a:lstStyle/>
          <a:p>
            <a:pPr algn="ctr"/>
            <a:r>
              <a:rPr lang="ar-SA" sz="8000" dirty="0"/>
              <a:t>التسمم هو:</a:t>
            </a:r>
          </a:p>
        </p:txBody>
      </p:sp>
      <p:sp>
        <p:nvSpPr>
          <p:cNvPr id="3" name="عنصر نائب للمحتوى 2"/>
          <p:cNvSpPr>
            <a:spLocks noGrp="1"/>
          </p:cNvSpPr>
          <p:nvPr>
            <p:ph idx="1"/>
          </p:nvPr>
        </p:nvSpPr>
        <p:spPr>
          <a:xfrm>
            <a:off x="3173185" y="2534330"/>
            <a:ext cx="6237514" cy="4351338"/>
          </a:xfrm>
        </p:spPr>
        <p:txBody>
          <a:bodyPr>
            <a:normAutofit/>
          </a:bodyPr>
          <a:lstStyle/>
          <a:p>
            <a:pPr marL="0" indent="0" algn="ctr">
              <a:buNone/>
            </a:pPr>
            <a:r>
              <a:rPr lang="ar-SA" sz="4000" dirty="0"/>
              <a:t>دخول أي مادة ضارة (طبيعية أو مصنعة) أو ملوثة، داخل الجسم بكمية معينة فتحدث فيه أضرارًا.</a:t>
            </a:r>
          </a:p>
        </p:txBody>
      </p:sp>
    </p:spTree>
    <p:extLst>
      <p:ext uri="{BB962C8B-B14F-4D97-AF65-F5344CB8AC3E}">
        <p14:creationId xmlns:p14="http://schemas.microsoft.com/office/powerpoint/2010/main" val="28657572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8" name="Picture 8" descr="Jobs, Chemist, Experiments, Brew, Chemicals, Chemistr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82604" y="3026002"/>
            <a:ext cx="2032454" cy="203245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عنصر نائب للمحتوى 3"/>
          <p:cNvGraphicFramePr>
            <a:graphicFrameLocks noGrp="1"/>
          </p:cNvGraphicFramePr>
          <p:nvPr>
            <p:ph idx="1"/>
            <p:extLst>
              <p:ext uri="{D42A27DB-BD31-4B8C-83A1-F6EECF244321}">
                <p14:modId xmlns:p14="http://schemas.microsoft.com/office/powerpoint/2010/main" val="4227810534"/>
              </p:ext>
            </p:extLst>
          </p:nvPr>
        </p:nvGraphicFramePr>
        <p:xfrm>
          <a:off x="0" y="0"/>
          <a:ext cx="12192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122" name="Picture 2" descr="Burger Essen Doppelwhopper - Kostenloses Bild auf Pixabay"/>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60770" y="130629"/>
            <a:ext cx="2015545" cy="197031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4" descr="Doctor Needle Stock Illustrations – 13,372 Doctor Needle Stock  Illustrations, Vectors &amp; Clipart - Dreamstime"/>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75497" y="2902710"/>
            <a:ext cx="2147960" cy="19626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49964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dirty="0"/>
              <a:t>أقسام التسمم حسب المسبب</a:t>
            </a:r>
          </a:p>
        </p:txBody>
      </p:sp>
      <p:graphicFrame>
        <p:nvGraphicFramePr>
          <p:cNvPr id="4" name="عنصر نائب للمحتوى 3"/>
          <p:cNvGraphicFramePr>
            <a:graphicFrameLocks noGrp="1"/>
          </p:cNvGraphicFramePr>
          <p:nvPr>
            <p:ph idx="1"/>
            <p:extLst>
              <p:ext uri="{D42A27DB-BD31-4B8C-83A1-F6EECF244321}">
                <p14:modId xmlns:p14="http://schemas.microsoft.com/office/powerpoint/2010/main" val="116981394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descr="Смайлик гиф анимация картинки: Гифки для powerpoint. Рождение идеи скачать"/>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600258" y="189735"/>
            <a:ext cx="1676342" cy="167634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6" descr="3d vomiting man stock illustration. Illustration of nausea - 69326829"/>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4171" t="5588" r="35920" b="18235"/>
          <a:stretch/>
        </p:blipFill>
        <p:spPr bwMode="auto">
          <a:xfrm>
            <a:off x="9028746" y="332392"/>
            <a:ext cx="907398" cy="1358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28737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دواء &quot;برخص التراب&quot; ومتوفر بكل مكان قد يقضي على كورونا"/>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78628"/>
          </a:xfrm>
          <a:prstGeom prst="rect">
            <a:avLst/>
          </a:prstGeom>
          <a:noFill/>
          <a:extLst>
            <a:ext uri="{909E8E84-426E-40DD-AFC4-6F175D3DCCD1}">
              <a14:hiddenFill xmlns:a14="http://schemas.microsoft.com/office/drawing/2010/main">
                <a:solidFill>
                  <a:srgbClr val="FFFFFF"/>
                </a:solidFill>
              </a14:hiddenFill>
            </a:ext>
          </a:extLst>
        </p:spPr>
      </p:pic>
      <p:sp>
        <p:nvSpPr>
          <p:cNvPr id="2" name="عنوان 1"/>
          <p:cNvSpPr>
            <a:spLocks noGrp="1"/>
          </p:cNvSpPr>
          <p:nvPr>
            <p:ph type="title"/>
          </p:nvPr>
        </p:nvSpPr>
        <p:spPr>
          <a:xfrm>
            <a:off x="2668378" y="745873"/>
            <a:ext cx="10515600" cy="1325563"/>
          </a:xfrm>
        </p:spPr>
        <p:txBody>
          <a:bodyPr>
            <a:noAutofit/>
          </a:bodyPr>
          <a:lstStyle/>
          <a:p>
            <a:pPr algn="ctr"/>
            <a:r>
              <a:rPr lang="ar-SA" sz="9600" dirty="0">
                <a:solidFill>
                  <a:schemeClr val="bg1"/>
                </a:solidFill>
              </a:rPr>
              <a:t>الدواء:</a:t>
            </a:r>
          </a:p>
        </p:txBody>
      </p:sp>
      <p:sp>
        <p:nvSpPr>
          <p:cNvPr id="3" name="عنصر نائب للمحتوى 2"/>
          <p:cNvSpPr>
            <a:spLocks noGrp="1"/>
          </p:cNvSpPr>
          <p:nvPr>
            <p:ph idx="1"/>
          </p:nvPr>
        </p:nvSpPr>
        <p:spPr>
          <a:xfrm>
            <a:off x="4746170" y="2299363"/>
            <a:ext cx="6607629" cy="4351338"/>
          </a:xfrm>
        </p:spPr>
        <p:txBody>
          <a:bodyPr>
            <a:normAutofit/>
          </a:bodyPr>
          <a:lstStyle/>
          <a:p>
            <a:pPr marL="0" indent="0" algn="ctr">
              <a:buNone/>
            </a:pPr>
            <a:r>
              <a:rPr lang="ar-SA" sz="4400" dirty="0">
                <a:solidFill>
                  <a:schemeClr val="bg1"/>
                </a:solidFill>
              </a:rPr>
              <a:t>مادة كيميائية تساعد في علاج أو منع أو تخفيف أو تشخيص أعراض الأمراض التي تصيب الإنسان.</a:t>
            </a:r>
          </a:p>
        </p:txBody>
      </p:sp>
    </p:spTree>
    <p:extLst>
      <p:ext uri="{BB962C8B-B14F-4D97-AF65-F5344CB8AC3E}">
        <p14:creationId xmlns:p14="http://schemas.microsoft.com/office/powerpoint/2010/main" val="37714827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مستدير الزوايا 4"/>
          <p:cNvSpPr/>
          <p:nvPr/>
        </p:nvSpPr>
        <p:spPr>
          <a:xfrm>
            <a:off x="648182" y="429752"/>
            <a:ext cx="10705618" cy="3234602"/>
          </a:xfrm>
          <a:prstGeom prst="roundRect">
            <a:avLst/>
          </a:prstGeom>
          <a:solidFill>
            <a:srgbClr val="8BD5A9"/>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 name="عنوان 1"/>
          <p:cNvSpPr>
            <a:spLocks noGrp="1"/>
          </p:cNvSpPr>
          <p:nvPr>
            <p:ph type="title"/>
          </p:nvPr>
        </p:nvSpPr>
        <p:spPr/>
        <p:txBody>
          <a:bodyPr/>
          <a:lstStyle/>
          <a:p>
            <a:pPr algn="ctr"/>
            <a:r>
              <a:rPr lang="ar-SA" dirty="0"/>
              <a:t>التسمم الدوائي</a:t>
            </a:r>
          </a:p>
        </p:txBody>
      </p:sp>
      <p:sp>
        <p:nvSpPr>
          <p:cNvPr id="3" name="عنصر نائب للمحتوى 2"/>
          <p:cNvSpPr>
            <a:spLocks noGrp="1"/>
          </p:cNvSpPr>
          <p:nvPr>
            <p:ph idx="1"/>
          </p:nvPr>
        </p:nvSpPr>
        <p:spPr/>
        <p:txBody>
          <a:bodyPr/>
          <a:lstStyle/>
          <a:p>
            <a:pPr marL="0" indent="0" algn="ctr">
              <a:buNone/>
            </a:pPr>
            <a:r>
              <a:rPr lang="ar-SA" dirty="0"/>
              <a:t>حالة مرضية تنتج عن حدوث تسمم داخل الجسم نتيجة بعض الأسباب؛ كتناول جرعات زائدة من دواء معين أكانت بوصفة طبيب أو غير ذلك، أو تداخل بعض الأدوية، أو عندما لا تتمكن الكبد أو الكليتان من التخلص من الدواء، مما يسمح له بالتراكم في الجسم.</a:t>
            </a:r>
          </a:p>
          <a:p>
            <a:pPr marL="0" indent="0" algn="ctr">
              <a:buNone/>
            </a:pPr>
            <a:endParaRPr lang="ar-SA" dirty="0"/>
          </a:p>
        </p:txBody>
      </p:sp>
      <p:pic>
        <p:nvPicPr>
          <p:cNvPr id="4" name="Picture 14" descr="Capsules, capsule, aide, homme, tas, pressé, bouteille. | CanStock"/>
          <p:cNvPicPr>
            <a:picLocks noChangeAspect="1" noChangeArrowheads="1"/>
          </p:cNvPicPr>
          <p:nvPr/>
        </p:nvPicPr>
        <p:blipFill rotWithShape="1">
          <a:blip r:embed="rId2">
            <a:extLst>
              <a:ext uri="{28A0092B-C50C-407E-A947-70E740481C1C}">
                <a14:useLocalDpi xmlns:a14="http://schemas.microsoft.com/office/drawing/2010/main" val="0"/>
              </a:ext>
            </a:extLst>
          </a:blip>
          <a:srcRect l="12706" r="12883" b="13881"/>
          <a:stretch/>
        </p:blipFill>
        <p:spPr bwMode="auto">
          <a:xfrm>
            <a:off x="991081" y="3664354"/>
            <a:ext cx="2724392" cy="2512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6436185"/>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652</TotalTime>
  <Words>696</Words>
  <Application>Microsoft Office PowerPoint</Application>
  <PresentationFormat>شاشة عريضة</PresentationFormat>
  <Paragraphs>70</Paragraphs>
  <Slides>21</Slides>
  <Notes>0</Notes>
  <HiddenSlides>0</HiddenSlides>
  <MMClips>0</MMClips>
  <ScaleCrop>false</ScaleCrop>
  <HeadingPairs>
    <vt:vector size="6" baseType="variant">
      <vt:variant>
        <vt:lpstr>الخطوط المستخدمة</vt:lpstr>
      </vt:variant>
      <vt:variant>
        <vt:i4>3</vt:i4>
      </vt:variant>
      <vt:variant>
        <vt:lpstr>نسق</vt:lpstr>
      </vt:variant>
      <vt:variant>
        <vt:i4>1</vt:i4>
      </vt:variant>
      <vt:variant>
        <vt:lpstr>عناوين الشرائح</vt:lpstr>
      </vt:variant>
      <vt:variant>
        <vt:i4>21</vt:i4>
      </vt:variant>
    </vt:vector>
  </HeadingPairs>
  <TitlesOfParts>
    <vt:vector size="25" baseType="lpstr">
      <vt:lpstr>Arial</vt:lpstr>
      <vt:lpstr>Calibri</vt:lpstr>
      <vt:lpstr>Calibri Light</vt:lpstr>
      <vt:lpstr>نسق Office</vt:lpstr>
      <vt:lpstr>عرض تقديمي في PowerPoint</vt:lpstr>
      <vt:lpstr>عرض تقديمي في PowerPoint</vt:lpstr>
      <vt:lpstr>وحدة التوعية الصحية التسمم الدوائي 2</vt:lpstr>
      <vt:lpstr>عرض تقديمي في PowerPoint</vt:lpstr>
      <vt:lpstr>التسمم هو:</vt:lpstr>
      <vt:lpstr>عرض تقديمي في PowerPoint</vt:lpstr>
      <vt:lpstr>أقسام التسمم حسب المسبب</vt:lpstr>
      <vt:lpstr>الدواء:</vt:lpstr>
      <vt:lpstr>التسمم الدوائي</vt:lpstr>
      <vt:lpstr>عرض تقديمي في PowerPoint</vt:lpstr>
      <vt:lpstr>عرض تقديمي في PowerPoint</vt:lpstr>
      <vt:lpstr>عرض تقديمي في PowerPoint</vt:lpstr>
      <vt:lpstr>عرض تقديمي في PowerPoint</vt:lpstr>
      <vt:lpstr>متى تظهر أعراض التسمم الدوائي؟</vt:lpstr>
      <vt:lpstr>أعراض التسمم الدوائي:</vt:lpstr>
      <vt:lpstr>إرشادات قبل البدء في تناول الدواء</vt:lpstr>
      <vt:lpstr>المسكنات:</vt:lpstr>
      <vt:lpstr>عرض تقديمي في PowerPoint</vt:lpstr>
      <vt:lpstr>إسعاف حالات التسمم الدوائي</vt:lpstr>
      <vt:lpstr>التسمم الدوائي عند الأطفال</vt:lpstr>
      <vt:lpstr>عرض تقديمي في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جنى التميمي</dc:creator>
  <cp:lastModifiedBy>أمل الشريف</cp:lastModifiedBy>
  <cp:revision>44</cp:revision>
  <dcterms:created xsi:type="dcterms:W3CDTF">2022-04-08T14:08:05Z</dcterms:created>
  <dcterms:modified xsi:type="dcterms:W3CDTF">2025-04-13T05:56:32Z</dcterms:modified>
</cp:coreProperties>
</file>