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0"/>
  </p:notesMasterIdLst>
  <p:sldIdLst>
    <p:sldId id="256" r:id="rId2"/>
    <p:sldId id="265" r:id="rId3"/>
    <p:sldId id="257" r:id="rId4"/>
    <p:sldId id="258" r:id="rId5"/>
    <p:sldId id="260" r:id="rId6"/>
    <p:sldId id="262" r:id="rId7"/>
    <p:sldId id="263" r:id="rId8"/>
    <p:sldId id="264" r:id="rId9"/>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6" autoAdjust="0"/>
    <p:restoredTop sz="94660"/>
  </p:normalViewPr>
  <p:slideViewPr>
    <p:cSldViewPr snapToGrid="0">
      <p:cViewPr varScale="1">
        <p:scale>
          <a:sx n="70" d="100"/>
          <a:sy n="70" d="100"/>
        </p:scale>
        <p:origin x="51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5285FC-6AB3-49C3-A456-C31D8E07CD95}"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ar-SA"/>
        </a:p>
      </dgm:t>
    </dgm:pt>
    <dgm:pt modelId="{5340870A-333D-41CF-BA71-749BC0BA6304}">
      <dgm:prSet phldrT="[نص]"/>
      <dgm:spPr>
        <a:solidFill>
          <a:srgbClr val="FFFFFF">
            <a:alpha val="65882"/>
          </a:srgbClr>
        </a:solidFill>
        <a:ln>
          <a:solidFill>
            <a:schemeClr val="bg1"/>
          </a:solidFill>
        </a:ln>
      </dgm:spPr>
      <dgm:t>
        <a:bodyPr/>
        <a:lstStyle/>
        <a:p>
          <a:pPr rtl="1"/>
          <a:endParaRPr lang="ar-SA" dirty="0"/>
        </a:p>
      </dgm:t>
    </dgm:pt>
    <dgm:pt modelId="{D7B4044C-72BA-4DDE-A27B-41F9E7BA10C0}" type="parTrans" cxnId="{1190216E-70D3-4210-9428-6060D218BC4F}">
      <dgm:prSet/>
      <dgm:spPr/>
      <dgm:t>
        <a:bodyPr/>
        <a:lstStyle/>
        <a:p>
          <a:pPr rtl="1"/>
          <a:endParaRPr lang="ar-SA"/>
        </a:p>
      </dgm:t>
    </dgm:pt>
    <dgm:pt modelId="{FB5203C1-7888-4FBB-93E1-EBBF53F571D6}" type="sibTrans" cxnId="{1190216E-70D3-4210-9428-6060D218BC4F}">
      <dgm:prSet/>
      <dgm:spPr/>
      <dgm:t>
        <a:bodyPr/>
        <a:lstStyle/>
        <a:p>
          <a:pPr rtl="1"/>
          <a:endParaRPr lang="ar-SA"/>
        </a:p>
      </dgm:t>
    </dgm:pt>
    <dgm:pt modelId="{52683A08-AEAA-4420-9F97-2696D8792CF2}">
      <dgm:prSet phldrT="[نص]"/>
      <dgm:spPr>
        <a:solidFill>
          <a:srgbClr val="FFFFFF">
            <a:alpha val="65882"/>
          </a:srgbClr>
        </a:solidFill>
        <a:ln>
          <a:solidFill>
            <a:schemeClr val="bg1"/>
          </a:solidFill>
        </a:ln>
      </dgm:spPr>
      <dgm:t>
        <a:bodyPr/>
        <a:lstStyle/>
        <a:p>
          <a:pPr rtl="1"/>
          <a:endParaRPr lang="ar-SA" dirty="0"/>
        </a:p>
      </dgm:t>
    </dgm:pt>
    <dgm:pt modelId="{941F881A-4DA7-4C49-9C9A-E70277AFA81C}" type="parTrans" cxnId="{E05E748F-4C46-4FF3-9006-E37C163473C3}">
      <dgm:prSet/>
      <dgm:spPr/>
      <dgm:t>
        <a:bodyPr/>
        <a:lstStyle/>
        <a:p>
          <a:pPr rtl="1"/>
          <a:endParaRPr lang="ar-SA"/>
        </a:p>
      </dgm:t>
    </dgm:pt>
    <dgm:pt modelId="{5C944969-9A7B-45A9-A10B-EC8F37F289BA}" type="sibTrans" cxnId="{E05E748F-4C46-4FF3-9006-E37C163473C3}">
      <dgm:prSet/>
      <dgm:spPr/>
      <dgm:t>
        <a:bodyPr/>
        <a:lstStyle/>
        <a:p>
          <a:pPr rtl="1"/>
          <a:endParaRPr lang="ar-SA"/>
        </a:p>
      </dgm:t>
    </dgm:pt>
    <dgm:pt modelId="{2210C3B4-CC3A-41E9-98A7-1F7E9FA8BB11}">
      <dgm:prSet phldrT="[نص]"/>
      <dgm:spPr>
        <a:solidFill>
          <a:srgbClr val="FFFFFF">
            <a:alpha val="65882"/>
          </a:srgbClr>
        </a:solidFill>
        <a:ln>
          <a:solidFill>
            <a:srgbClr val="FFFFFF"/>
          </a:solidFill>
        </a:ln>
      </dgm:spPr>
      <dgm:t>
        <a:bodyPr/>
        <a:lstStyle/>
        <a:p>
          <a:pPr rtl="1"/>
          <a:endParaRPr lang="ar-SA" dirty="0"/>
        </a:p>
      </dgm:t>
    </dgm:pt>
    <dgm:pt modelId="{DF5A7F84-DC17-48F9-84E9-A150010738B5}" type="parTrans" cxnId="{4D44871C-4A63-4C29-B0F0-C9AE0A3B8D73}">
      <dgm:prSet/>
      <dgm:spPr/>
      <dgm:t>
        <a:bodyPr/>
        <a:lstStyle/>
        <a:p>
          <a:pPr rtl="1"/>
          <a:endParaRPr lang="ar-SA"/>
        </a:p>
      </dgm:t>
    </dgm:pt>
    <dgm:pt modelId="{145F86F1-A957-4EC8-8A97-798BEBCE52C1}" type="sibTrans" cxnId="{4D44871C-4A63-4C29-B0F0-C9AE0A3B8D73}">
      <dgm:prSet/>
      <dgm:spPr/>
      <dgm:t>
        <a:bodyPr/>
        <a:lstStyle/>
        <a:p>
          <a:pPr rtl="1"/>
          <a:endParaRPr lang="ar-SA"/>
        </a:p>
      </dgm:t>
    </dgm:pt>
    <dgm:pt modelId="{1E6CFA4B-F628-42D7-943A-2A500B0C6445}">
      <dgm:prSet phldrT="[نص]"/>
      <dgm:spPr>
        <a:solidFill>
          <a:srgbClr val="FFFFFF">
            <a:alpha val="65882"/>
          </a:srgbClr>
        </a:solidFill>
      </dgm:spPr>
      <dgm:t>
        <a:bodyPr/>
        <a:lstStyle/>
        <a:p>
          <a:pPr rtl="1"/>
          <a:endParaRPr lang="ar-SA" dirty="0"/>
        </a:p>
      </dgm:t>
    </dgm:pt>
    <dgm:pt modelId="{3C26A2C5-39FE-46E7-91B4-4596CEC31ED1}" type="parTrans" cxnId="{CC590719-C0DC-45C6-A9BF-CBB88993F628}">
      <dgm:prSet/>
      <dgm:spPr/>
      <dgm:t>
        <a:bodyPr/>
        <a:lstStyle/>
        <a:p>
          <a:pPr rtl="1"/>
          <a:endParaRPr lang="ar-SA"/>
        </a:p>
      </dgm:t>
    </dgm:pt>
    <dgm:pt modelId="{C08FCFC9-204E-482A-9A06-FFC250BDA334}" type="sibTrans" cxnId="{CC590719-C0DC-45C6-A9BF-CBB88993F628}">
      <dgm:prSet/>
      <dgm:spPr/>
      <dgm:t>
        <a:bodyPr/>
        <a:lstStyle/>
        <a:p>
          <a:pPr rtl="1"/>
          <a:endParaRPr lang="ar-SA"/>
        </a:p>
      </dgm:t>
    </dgm:pt>
    <dgm:pt modelId="{67435732-2A18-4DBC-81AB-C29BAE72FA87}">
      <dgm:prSet phldrT="[نص]"/>
      <dgm:spPr>
        <a:solidFill>
          <a:srgbClr val="FFFFFF">
            <a:alpha val="65882"/>
          </a:srgbClr>
        </a:solidFill>
      </dgm:spPr>
      <dgm:t>
        <a:bodyPr/>
        <a:lstStyle/>
        <a:p>
          <a:pPr rtl="1"/>
          <a:endParaRPr lang="ar-SA" dirty="0"/>
        </a:p>
      </dgm:t>
    </dgm:pt>
    <dgm:pt modelId="{5C1F05A8-36E9-43D6-81EE-B2FDACB70CFE}" type="parTrans" cxnId="{F225EDF4-4212-48AC-95D7-E25A475C6754}">
      <dgm:prSet/>
      <dgm:spPr/>
      <dgm:t>
        <a:bodyPr/>
        <a:lstStyle/>
        <a:p>
          <a:pPr rtl="1"/>
          <a:endParaRPr lang="ar-SA"/>
        </a:p>
      </dgm:t>
    </dgm:pt>
    <dgm:pt modelId="{3130F6A6-C31E-418E-8508-815073D01156}" type="sibTrans" cxnId="{F225EDF4-4212-48AC-95D7-E25A475C6754}">
      <dgm:prSet/>
      <dgm:spPr/>
      <dgm:t>
        <a:bodyPr/>
        <a:lstStyle/>
        <a:p>
          <a:pPr rtl="1"/>
          <a:endParaRPr lang="ar-SA"/>
        </a:p>
      </dgm:t>
    </dgm:pt>
    <dgm:pt modelId="{478C66BE-1B5B-4E86-9435-7155932A64C0}" type="pres">
      <dgm:prSet presAssocID="{A05285FC-6AB3-49C3-A456-C31D8E07CD95}" presName="diagram" presStyleCnt="0">
        <dgm:presLayoutVars>
          <dgm:dir/>
          <dgm:resizeHandles val="exact"/>
        </dgm:presLayoutVars>
      </dgm:prSet>
      <dgm:spPr/>
    </dgm:pt>
    <dgm:pt modelId="{5E5CE2BD-35C1-4986-A8BA-9852D6A43571}" type="pres">
      <dgm:prSet presAssocID="{5340870A-333D-41CF-BA71-749BC0BA6304}" presName="node" presStyleLbl="node1" presStyleIdx="0" presStyleCnt="5">
        <dgm:presLayoutVars>
          <dgm:bulletEnabled val="1"/>
        </dgm:presLayoutVars>
      </dgm:prSet>
      <dgm:spPr/>
      <dgm:t>
        <a:bodyPr/>
        <a:lstStyle/>
        <a:p>
          <a:pPr rtl="1"/>
          <a:endParaRPr lang="ar-SA"/>
        </a:p>
      </dgm:t>
    </dgm:pt>
    <dgm:pt modelId="{A1A74662-5394-4759-82E2-DD91150AD79A}" type="pres">
      <dgm:prSet presAssocID="{FB5203C1-7888-4FBB-93E1-EBBF53F571D6}" presName="sibTrans" presStyleCnt="0"/>
      <dgm:spPr/>
    </dgm:pt>
    <dgm:pt modelId="{7BE2F830-7242-4137-B283-98C9549A7391}" type="pres">
      <dgm:prSet presAssocID="{52683A08-AEAA-4420-9F97-2696D8792CF2}" presName="node" presStyleLbl="node1" presStyleIdx="1" presStyleCnt="5" custScaleX="98891" custScaleY="106366">
        <dgm:presLayoutVars>
          <dgm:bulletEnabled val="1"/>
        </dgm:presLayoutVars>
      </dgm:prSet>
      <dgm:spPr/>
      <dgm:t>
        <a:bodyPr/>
        <a:lstStyle/>
        <a:p>
          <a:pPr rtl="1"/>
          <a:endParaRPr lang="ar-SA"/>
        </a:p>
      </dgm:t>
    </dgm:pt>
    <dgm:pt modelId="{3E1B384A-9283-4286-952B-93FF0B4BAEF3}" type="pres">
      <dgm:prSet presAssocID="{5C944969-9A7B-45A9-A10B-EC8F37F289BA}" presName="sibTrans" presStyleCnt="0"/>
      <dgm:spPr/>
    </dgm:pt>
    <dgm:pt modelId="{B15EB78A-2167-42A3-8328-CC38AAFC077E}" type="pres">
      <dgm:prSet presAssocID="{2210C3B4-CC3A-41E9-98A7-1F7E9FA8BB11}" presName="node" presStyleLbl="node1" presStyleIdx="2" presStyleCnt="5">
        <dgm:presLayoutVars>
          <dgm:bulletEnabled val="1"/>
        </dgm:presLayoutVars>
      </dgm:prSet>
      <dgm:spPr/>
      <dgm:t>
        <a:bodyPr/>
        <a:lstStyle/>
        <a:p>
          <a:pPr rtl="1"/>
          <a:endParaRPr lang="ar-SA"/>
        </a:p>
      </dgm:t>
    </dgm:pt>
    <dgm:pt modelId="{CF6B0F9F-5A3A-44D2-9CDA-D8945689F938}" type="pres">
      <dgm:prSet presAssocID="{145F86F1-A957-4EC8-8A97-798BEBCE52C1}" presName="sibTrans" presStyleCnt="0"/>
      <dgm:spPr/>
    </dgm:pt>
    <dgm:pt modelId="{A7CC9ABF-8BE8-4BFA-87D8-7B164148489E}" type="pres">
      <dgm:prSet presAssocID="{1E6CFA4B-F628-42D7-943A-2A500B0C6445}" presName="node" presStyleLbl="node1" presStyleIdx="3" presStyleCnt="5">
        <dgm:presLayoutVars>
          <dgm:bulletEnabled val="1"/>
        </dgm:presLayoutVars>
      </dgm:prSet>
      <dgm:spPr/>
      <dgm:t>
        <a:bodyPr/>
        <a:lstStyle/>
        <a:p>
          <a:pPr rtl="1"/>
          <a:endParaRPr lang="ar-SA"/>
        </a:p>
      </dgm:t>
    </dgm:pt>
    <dgm:pt modelId="{4FDAA10A-C6E8-4A59-B585-D95749223A79}" type="pres">
      <dgm:prSet presAssocID="{C08FCFC9-204E-482A-9A06-FFC250BDA334}" presName="sibTrans" presStyleCnt="0"/>
      <dgm:spPr/>
    </dgm:pt>
    <dgm:pt modelId="{994B0CC0-05BE-4A59-994F-B86F20057042}" type="pres">
      <dgm:prSet presAssocID="{67435732-2A18-4DBC-81AB-C29BAE72FA87}" presName="node" presStyleLbl="node1" presStyleIdx="4" presStyleCnt="5">
        <dgm:presLayoutVars>
          <dgm:bulletEnabled val="1"/>
        </dgm:presLayoutVars>
      </dgm:prSet>
      <dgm:spPr/>
      <dgm:t>
        <a:bodyPr/>
        <a:lstStyle/>
        <a:p>
          <a:pPr rtl="1"/>
          <a:endParaRPr lang="ar-SA"/>
        </a:p>
      </dgm:t>
    </dgm:pt>
  </dgm:ptLst>
  <dgm:cxnLst>
    <dgm:cxn modelId="{26DAE28E-B3AB-46F4-A500-1AC5B4C9C994}" type="presOf" srcId="{5340870A-333D-41CF-BA71-749BC0BA6304}" destId="{5E5CE2BD-35C1-4986-A8BA-9852D6A43571}" srcOrd="0" destOrd="0" presId="urn:microsoft.com/office/officeart/2005/8/layout/default"/>
    <dgm:cxn modelId="{E05E748F-4C46-4FF3-9006-E37C163473C3}" srcId="{A05285FC-6AB3-49C3-A456-C31D8E07CD95}" destId="{52683A08-AEAA-4420-9F97-2696D8792CF2}" srcOrd="1" destOrd="0" parTransId="{941F881A-4DA7-4C49-9C9A-E70277AFA81C}" sibTransId="{5C944969-9A7B-45A9-A10B-EC8F37F289BA}"/>
    <dgm:cxn modelId="{F225EDF4-4212-48AC-95D7-E25A475C6754}" srcId="{A05285FC-6AB3-49C3-A456-C31D8E07CD95}" destId="{67435732-2A18-4DBC-81AB-C29BAE72FA87}" srcOrd="4" destOrd="0" parTransId="{5C1F05A8-36E9-43D6-81EE-B2FDACB70CFE}" sibTransId="{3130F6A6-C31E-418E-8508-815073D01156}"/>
    <dgm:cxn modelId="{E1CB82DD-FD5F-46C6-A420-8C2CC0AEA94C}" type="presOf" srcId="{67435732-2A18-4DBC-81AB-C29BAE72FA87}" destId="{994B0CC0-05BE-4A59-994F-B86F20057042}" srcOrd="0" destOrd="0" presId="urn:microsoft.com/office/officeart/2005/8/layout/default"/>
    <dgm:cxn modelId="{1190216E-70D3-4210-9428-6060D218BC4F}" srcId="{A05285FC-6AB3-49C3-A456-C31D8E07CD95}" destId="{5340870A-333D-41CF-BA71-749BC0BA6304}" srcOrd="0" destOrd="0" parTransId="{D7B4044C-72BA-4DDE-A27B-41F9E7BA10C0}" sibTransId="{FB5203C1-7888-4FBB-93E1-EBBF53F571D6}"/>
    <dgm:cxn modelId="{4D44871C-4A63-4C29-B0F0-C9AE0A3B8D73}" srcId="{A05285FC-6AB3-49C3-A456-C31D8E07CD95}" destId="{2210C3B4-CC3A-41E9-98A7-1F7E9FA8BB11}" srcOrd="2" destOrd="0" parTransId="{DF5A7F84-DC17-48F9-84E9-A150010738B5}" sibTransId="{145F86F1-A957-4EC8-8A97-798BEBCE52C1}"/>
    <dgm:cxn modelId="{F0744772-25DE-4060-885B-196D4B1F0355}" type="presOf" srcId="{A05285FC-6AB3-49C3-A456-C31D8E07CD95}" destId="{478C66BE-1B5B-4E86-9435-7155932A64C0}" srcOrd="0" destOrd="0" presId="urn:microsoft.com/office/officeart/2005/8/layout/default"/>
    <dgm:cxn modelId="{CC590719-C0DC-45C6-A9BF-CBB88993F628}" srcId="{A05285FC-6AB3-49C3-A456-C31D8E07CD95}" destId="{1E6CFA4B-F628-42D7-943A-2A500B0C6445}" srcOrd="3" destOrd="0" parTransId="{3C26A2C5-39FE-46E7-91B4-4596CEC31ED1}" sibTransId="{C08FCFC9-204E-482A-9A06-FFC250BDA334}"/>
    <dgm:cxn modelId="{708BC550-3D2D-4652-AA9A-397CCFE01A0C}" type="presOf" srcId="{52683A08-AEAA-4420-9F97-2696D8792CF2}" destId="{7BE2F830-7242-4137-B283-98C9549A7391}" srcOrd="0" destOrd="0" presId="urn:microsoft.com/office/officeart/2005/8/layout/default"/>
    <dgm:cxn modelId="{DD04C724-A6D8-4FD7-B047-7EA156714EE6}" type="presOf" srcId="{1E6CFA4B-F628-42D7-943A-2A500B0C6445}" destId="{A7CC9ABF-8BE8-4BFA-87D8-7B164148489E}" srcOrd="0" destOrd="0" presId="urn:microsoft.com/office/officeart/2005/8/layout/default"/>
    <dgm:cxn modelId="{ECD678C0-560C-41C7-89D6-50AE86954FFB}" type="presOf" srcId="{2210C3B4-CC3A-41E9-98A7-1F7E9FA8BB11}" destId="{B15EB78A-2167-42A3-8328-CC38AAFC077E}" srcOrd="0" destOrd="0" presId="urn:microsoft.com/office/officeart/2005/8/layout/default"/>
    <dgm:cxn modelId="{6AA9A828-001B-49FC-BFA8-745091650D81}" type="presParOf" srcId="{478C66BE-1B5B-4E86-9435-7155932A64C0}" destId="{5E5CE2BD-35C1-4986-A8BA-9852D6A43571}" srcOrd="0" destOrd="0" presId="urn:microsoft.com/office/officeart/2005/8/layout/default"/>
    <dgm:cxn modelId="{F6105BF7-834C-4DE2-94F0-00D916E17368}" type="presParOf" srcId="{478C66BE-1B5B-4E86-9435-7155932A64C0}" destId="{A1A74662-5394-4759-82E2-DD91150AD79A}" srcOrd="1" destOrd="0" presId="urn:microsoft.com/office/officeart/2005/8/layout/default"/>
    <dgm:cxn modelId="{DDE68DE1-C5F3-4B7A-9080-81D0FD3CCD06}" type="presParOf" srcId="{478C66BE-1B5B-4E86-9435-7155932A64C0}" destId="{7BE2F830-7242-4137-B283-98C9549A7391}" srcOrd="2" destOrd="0" presId="urn:microsoft.com/office/officeart/2005/8/layout/default"/>
    <dgm:cxn modelId="{9479F7B0-3072-4634-AA09-833FCCE873FF}" type="presParOf" srcId="{478C66BE-1B5B-4E86-9435-7155932A64C0}" destId="{3E1B384A-9283-4286-952B-93FF0B4BAEF3}" srcOrd="3" destOrd="0" presId="urn:microsoft.com/office/officeart/2005/8/layout/default"/>
    <dgm:cxn modelId="{457D2B61-4B4D-481E-89A4-4E0902F3A9E6}" type="presParOf" srcId="{478C66BE-1B5B-4E86-9435-7155932A64C0}" destId="{B15EB78A-2167-42A3-8328-CC38AAFC077E}" srcOrd="4" destOrd="0" presId="urn:microsoft.com/office/officeart/2005/8/layout/default"/>
    <dgm:cxn modelId="{5FAF0EDC-6C2C-451C-A1A6-76F35E294B1D}" type="presParOf" srcId="{478C66BE-1B5B-4E86-9435-7155932A64C0}" destId="{CF6B0F9F-5A3A-44D2-9CDA-D8945689F938}" srcOrd="5" destOrd="0" presId="urn:microsoft.com/office/officeart/2005/8/layout/default"/>
    <dgm:cxn modelId="{57E33606-98F2-42B8-963E-BCC7F61BEDDA}" type="presParOf" srcId="{478C66BE-1B5B-4E86-9435-7155932A64C0}" destId="{A7CC9ABF-8BE8-4BFA-87D8-7B164148489E}" srcOrd="6" destOrd="0" presId="urn:microsoft.com/office/officeart/2005/8/layout/default"/>
    <dgm:cxn modelId="{6763B37D-C735-450A-A844-444ABF9807D9}" type="presParOf" srcId="{478C66BE-1B5B-4E86-9435-7155932A64C0}" destId="{4FDAA10A-C6E8-4A59-B585-D95749223A79}" srcOrd="7" destOrd="0" presId="urn:microsoft.com/office/officeart/2005/8/layout/default"/>
    <dgm:cxn modelId="{3CFA6F24-8FAC-4498-8FF6-5CE4A44E5AAC}" type="presParOf" srcId="{478C66BE-1B5B-4E86-9435-7155932A64C0}" destId="{994B0CC0-05BE-4A59-994F-B86F20057042}" srcOrd="8"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5CE2BD-35C1-4986-A8BA-9852D6A43571}">
      <dsp:nvSpPr>
        <dsp:cNvPr id="0" name=""/>
        <dsp:cNvSpPr/>
      </dsp:nvSpPr>
      <dsp:spPr>
        <a:xfrm>
          <a:off x="2142" y="378703"/>
          <a:ext cx="3821906" cy="2293143"/>
        </a:xfrm>
        <a:prstGeom prst="rect">
          <a:avLst/>
        </a:prstGeom>
        <a:solidFill>
          <a:srgbClr val="FFFFFF">
            <a:alpha val="65882"/>
          </a:srgbClr>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1">
            <a:lnSpc>
              <a:spcPct val="90000"/>
            </a:lnSpc>
            <a:spcBef>
              <a:spcPct val="0"/>
            </a:spcBef>
            <a:spcAft>
              <a:spcPct val="35000"/>
            </a:spcAft>
          </a:pPr>
          <a:endParaRPr lang="ar-SA" sz="6500" kern="1200" dirty="0"/>
        </a:p>
      </dsp:txBody>
      <dsp:txXfrm>
        <a:off x="2142" y="378703"/>
        <a:ext cx="3821906" cy="2293143"/>
      </dsp:txXfrm>
    </dsp:sp>
    <dsp:sp modelId="{7BE2F830-7242-4137-B283-98C9549A7391}">
      <dsp:nvSpPr>
        <dsp:cNvPr id="0" name=""/>
        <dsp:cNvSpPr/>
      </dsp:nvSpPr>
      <dsp:spPr>
        <a:xfrm>
          <a:off x="4206239" y="305713"/>
          <a:ext cx="3779521" cy="2439125"/>
        </a:xfrm>
        <a:prstGeom prst="rect">
          <a:avLst/>
        </a:prstGeom>
        <a:solidFill>
          <a:srgbClr val="FFFFFF">
            <a:alpha val="65882"/>
          </a:srgbClr>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1">
            <a:lnSpc>
              <a:spcPct val="90000"/>
            </a:lnSpc>
            <a:spcBef>
              <a:spcPct val="0"/>
            </a:spcBef>
            <a:spcAft>
              <a:spcPct val="35000"/>
            </a:spcAft>
          </a:pPr>
          <a:endParaRPr lang="ar-SA" sz="6500" kern="1200" dirty="0"/>
        </a:p>
      </dsp:txBody>
      <dsp:txXfrm>
        <a:off x="4206239" y="305713"/>
        <a:ext cx="3779521" cy="2439125"/>
      </dsp:txXfrm>
    </dsp:sp>
    <dsp:sp modelId="{B15EB78A-2167-42A3-8328-CC38AAFC077E}">
      <dsp:nvSpPr>
        <dsp:cNvPr id="0" name=""/>
        <dsp:cNvSpPr/>
      </dsp:nvSpPr>
      <dsp:spPr>
        <a:xfrm>
          <a:off x="8367951" y="378703"/>
          <a:ext cx="3821906" cy="2293143"/>
        </a:xfrm>
        <a:prstGeom prst="rect">
          <a:avLst/>
        </a:prstGeom>
        <a:solidFill>
          <a:srgbClr val="FFFFFF">
            <a:alpha val="65882"/>
          </a:srgbClr>
        </a:solidFill>
        <a:ln w="12700" cap="flat" cmpd="sng" algn="ctr">
          <a:solidFill>
            <a:srgbClr val="FFFFFF"/>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1">
            <a:lnSpc>
              <a:spcPct val="90000"/>
            </a:lnSpc>
            <a:spcBef>
              <a:spcPct val="0"/>
            </a:spcBef>
            <a:spcAft>
              <a:spcPct val="35000"/>
            </a:spcAft>
          </a:pPr>
          <a:endParaRPr lang="ar-SA" sz="6500" kern="1200" dirty="0"/>
        </a:p>
      </dsp:txBody>
      <dsp:txXfrm>
        <a:off x="8367951" y="378703"/>
        <a:ext cx="3821906" cy="2293143"/>
      </dsp:txXfrm>
    </dsp:sp>
    <dsp:sp modelId="{A7CC9ABF-8BE8-4BFA-87D8-7B164148489E}">
      <dsp:nvSpPr>
        <dsp:cNvPr id="0" name=""/>
        <dsp:cNvSpPr/>
      </dsp:nvSpPr>
      <dsp:spPr>
        <a:xfrm>
          <a:off x="2082998" y="3127029"/>
          <a:ext cx="3821906" cy="2293143"/>
        </a:xfrm>
        <a:prstGeom prst="rect">
          <a:avLst/>
        </a:prstGeom>
        <a:solidFill>
          <a:srgbClr val="FFFFFF">
            <a:alpha val="65882"/>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1">
            <a:lnSpc>
              <a:spcPct val="90000"/>
            </a:lnSpc>
            <a:spcBef>
              <a:spcPct val="0"/>
            </a:spcBef>
            <a:spcAft>
              <a:spcPct val="35000"/>
            </a:spcAft>
          </a:pPr>
          <a:endParaRPr lang="ar-SA" sz="6500" kern="1200" dirty="0"/>
        </a:p>
      </dsp:txBody>
      <dsp:txXfrm>
        <a:off x="2082998" y="3127029"/>
        <a:ext cx="3821906" cy="2293143"/>
      </dsp:txXfrm>
    </dsp:sp>
    <dsp:sp modelId="{994B0CC0-05BE-4A59-994F-B86F20057042}">
      <dsp:nvSpPr>
        <dsp:cNvPr id="0" name=""/>
        <dsp:cNvSpPr/>
      </dsp:nvSpPr>
      <dsp:spPr>
        <a:xfrm>
          <a:off x="6287095" y="3127029"/>
          <a:ext cx="3821906" cy="2293143"/>
        </a:xfrm>
        <a:prstGeom prst="rect">
          <a:avLst/>
        </a:prstGeom>
        <a:solidFill>
          <a:srgbClr val="FFFFFF">
            <a:alpha val="65882"/>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rtl="1">
            <a:lnSpc>
              <a:spcPct val="90000"/>
            </a:lnSpc>
            <a:spcBef>
              <a:spcPct val="0"/>
            </a:spcBef>
            <a:spcAft>
              <a:spcPct val="35000"/>
            </a:spcAft>
          </a:pPr>
          <a:endParaRPr lang="ar-SA" sz="6500" kern="1200" dirty="0"/>
        </a:p>
      </dsp:txBody>
      <dsp:txXfrm>
        <a:off x="6287095" y="3127029"/>
        <a:ext cx="3821906" cy="229314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B6D01462-AD0C-4ABD-8A3D-EAE5C2B1655B}" type="datetimeFigureOut">
              <a:rPr lang="ar-SA" smtClean="0"/>
              <a:t>23/08/43</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2F58B37F-D7BA-4E35-A401-981740B51782}" type="slidenum">
              <a:rPr lang="ar-SA" smtClean="0"/>
              <a:t>‹#›</a:t>
            </a:fld>
            <a:endParaRPr lang="ar-SA"/>
          </a:p>
        </p:txBody>
      </p:sp>
    </p:spTree>
    <p:extLst>
      <p:ext uri="{BB962C8B-B14F-4D97-AF65-F5344CB8AC3E}">
        <p14:creationId xmlns:p14="http://schemas.microsoft.com/office/powerpoint/2010/main" val="4652373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a:p>
        </p:txBody>
      </p:sp>
      <p:sp>
        <p:nvSpPr>
          <p:cNvPr id="4" name="عنصر نائب لرقم الشريحة 3"/>
          <p:cNvSpPr>
            <a:spLocks noGrp="1"/>
          </p:cNvSpPr>
          <p:nvPr>
            <p:ph type="sldNum" sz="quarter" idx="10"/>
          </p:nvPr>
        </p:nvSpPr>
        <p:spPr/>
        <p:txBody>
          <a:bodyPr/>
          <a:lstStyle/>
          <a:p>
            <a:fld id="{2F58B37F-D7BA-4E35-A401-981740B51782}" type="slidenum">
              <a:rPr lang="ar-SA" smtClean="0"/>
              <a:t>6</a:t>
            </a:fld>
            <a:endParaRPr lang="ar-SA"/>
          </a:p>
        </p:txBody>
      </p:sp>
    </p:spTree>
    <p:extLst>
      <p:ext uri="{BB962C8B-B14F-4D97-AF65-F5344CB8AC3E}">
        <p14:creationId xmlns:p14="http://schemas.microsoft.com/office/powerpoint/2010/main" val="343441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6864FEC-D3E3-417B-A4E1-B2DD622A123C}" type="datetimeFigureOut">
              <a:rPr lang="ar-SA" smtClean="0"/>
              <a:t>23/08/43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3551270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6864FEC-D3E3-417B-A4E1-B2DD622A123C}" type="datetimeFigureOut">
              <a:rPr lang="ar-SA" smtClean="0"/>
              <a:t>23/08/43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1853512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6864FEC-D3E3-417B-A4E1-B2DD622A123C}" type="datetimeFigureOut">
              <a:rPr lang="ar-SA" smtClean="0"/>
              <a:t>23/08/43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2233679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6864FEC-D3E3-417B-A4E1-B2DD622A123C}" type="datetimeFigureOut">
              <a:rPr lang="ar-SA" smtClean="0"/>
              <a:t>23/08/43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2127858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6864FEC-D3E3-417B-A4E1-B2DD622A123C}" type="datetimeFigureOut">
              <a:rPr lang="ar-SA" smtClean="0"/>
              <a:t>23/08/43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299651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6864FEC-D3E3-417B-A4E1-B2DD622A123C}" type="datetimeFigureOut">
              <a:rPr lang="ar-SA" smtClean="0"/>
              <a:t>23/08/43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4186297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6864FEC-D3E3-417B-A4E1-B2DD622A123C}" type="datetimeFigureOut">
              <a:rPr lang="ar-SA" smtClean="0"/>
              <a:t>23/08/43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1589248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6864FEC-D3E3-417B-A4E1-B2DD622A123C}" type="datetimeFigureOut">
              <a:rPr lang="ar-SA" smtClean="0"/>
              <a:t>23/08/43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4076914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6864FEC-D3E3-417B-A4E1-B2DD622A123C}" type="datetimeFigureOut">
              <a:rPr lang="ar-SA" smtClean="0"/>
              <a:t>23/08/43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3897617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6864FEC-D3E3-417B-A4E1-B2DD622A123C}" type="datetimeFigureOut">
              <a:rPr lang="ar-SA" smtClean="0"/>
              <a:t>23/08/43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3827758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6864FEC-D3E3-417B-A4E1-B2DD622A123C}" type="datetimeFigureOut">
              <a:rPr lang="ar-SA" smtClean="0"/>
              <a:t>23/08/43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9F27BB3-F485-4117-91C5-D3B7D0022BE5}" type="slidenum">
              <a:rPr lang="ar-SA" smtClean="0"/>
              <a:t>‹#›</a:t>
            </a:fld>
            <a:endParaRPr lang="ar-SA"/>
          </a:p>
        </p:txBody>
      </p:sp>
    </p:spTree>
    <p:extLst>
      <p:ext uri="{BB962C8B-B14F-4D97-AF65-F5344CB8AC3E}">
        <p14:creationId xmlns:p14="http://schemas.microsoft.com/office/powerpoint/2010/main" val="252093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6864FEC-D3E3-417B-A4E1-B2DD622A123C}" type="datetimeFigureOut">
              <a:rPr lang="ar-SA" smtClean="0"/>
              <a:t>23/08/43</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9F27BB3-F485-4117-91C5-D3B7D0022BE5}" type="slidenum">
              <a:rPr lang="ar-SA" smtClean="0"/>
              <a:t>‹#›</a:t>
            </a:fld>
            <a:endParaRPr lang="ar-SA"/>
          </a:p>
        </p:txBody>
      </p:sp>
    </p:spTree>
    <p:extLst>
      <p:ext uri="{BB962C8B-B14F-4D97-AF65-F5344CB8AC3E}">
        <p14:creationId xmlns:p14="http://schemas.microsoft.com/office/powerpoint/2010/main" val="4279611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6.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فريق أصدقاء الصحة النفسية الشبابي"/>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236232" y="1894114"/>
            <a:ext cx="5965370" cy="2982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6317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pic>
        <p:nvPicPr>
          <p:cNvPr id="3074" name="Picture 2" descr="إليك 5 مكونات للذكاء العاطفي الذي يقودك إلى حياة إيجابي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311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مقالات | ليلى الزاهر: “الذكاء العاطفي.. حاسّة جماليّة عالية” – هاشتاقات –  صحيفة إلكترونية شاملة مستقل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812"/>
            <a:ext cx="12192000" cy="6834188"/>
          </a:xfrm>
          <a:prstGeom prst="rect">
            <a:avLst/>
          </a:prstGeom>
          <a:noFill/>
          <a:extLst>
            <a:ext uri="{909E8E84-426E-40DD-AFC4-6F175D3DCCD1}">
              <a14:hiddenFill xmlns:a14="http://schemas.microsoft.com/office/drawing/2010/main">
                <a:solidFill>
                  <a:srgbClr val="FFFFFF"/>
                </a:solidFill>
              </a14:hiddenFill>
            </a:ext>
          </a:extLst>
        </p:spPr>
      </p:pic>
      <p:sp>
        <p:nvSpPr>
          <p:cNvPr id="6" name="شكل بيضاوي 5"/>
          <p:cNvSpPr/>
          <p:nvPr/>
        </p:nvSpPr>
        <p:spPr>
          <a:xfrm>
            <a:off x="3032760" y="381000"/>
            <a:ext cx="6522720" cy="6111240"/>
          </a:xfrm>
          <a:prstGeom prst="ellipse">
            <a:avLst/>
          </a:prstGeom>
          <a:solidFill>
            <a:srgbClr val="FFFFFF">
              <a:alpha val="7098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عنوان 1"/>
          <p:cNvSpPr>
            <a:spLocks noGrp="1"/>
          </p:cNvSpPr>
          <p:nvPr>
            <p:ph type="title"/>
          </p:nvPr>
        </p:nvSpPr>
        <p:spPr>
          <a:xfrm>
            <a:off x="3429000" y="3296284"/>
            <a:ext cx="5661660" cy="1325563"/>
          </a:xfrm>
        </p:spPr>
        <p:txBody>
          <a:bodyPr>
            <a:noAutofit/>
          </a:bodyPr>
          <a:lstStyle/>
          <a:p>
            <a:pPr algn="ctr"/>
            <a:r>
              <a:rPr lang="ar-SA" sz="3600" dirty="0" smtClean="0"/>
              <a:t>تعتمد جودة حياة الفرد بشكل كبير على </a:t>
            </a:r>
            <a:r>
              <a:rPr lang="ar-SA" sz="3600" dirty="0" err="1" smtClean="0"/>
              <a:t>مايمتلكه</a:t>
            </a:r>
            <a:r>
              <a:rPr lang="ar-SA" sz="3600" dirty="0" smtClean="0"/>
              <a:t> من مهارات حياتية متنوعة تساعده على تكوين علاقات ناجحة وإيجابية مع الآخرين، فكلما امتلك الشخص المزيد من المهارات لإدارة حياته بشكل جيد كان أكثر نجاحًا وسعادة، واستطاع العيش بصحة نفسية وجسدية جيدة.</a:t>
            </a:r>
            <a:r>
              <a:rPr lang="ar-SA" sz="4000" dirty="0" smtClean="0"/>
              <a:t/>
            </a:r>
            <a:br>
              <a:rPr lang="ar-SA" sz="4000" dirty="0" smtClean="0"/>
            </a:br>
            <a:endParaRPr lang="ar-SA" sz="4000" dirty="0"/>
          </a:p>
        </p:txBody>
      </p:sp>
    </p:spTree>
    <p:extLst>
      <p:ext uri="{BB962C8B-B14F-4D97-AF65-F5344CB8AC3E}">
        <p14:creationId xmlns:p14="http://schemas.microsoft.com/office/powerpoint/2010/main" val="1854934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مُـحْـتَـوانَـا - الذكاء العاطفي"/>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مستطيل 4"/>
          <p:cNvSpPr/>
          <p:nvPr/>
        </p:nvSpPr>
        <p:spPr>
          <a:xfrm>
            <a:off x="2776521" y="2808514"/>
            <a:ext cx="6225965" cy="1143000"/>
          </a:xfrm>
          <a:prstGeom prst="rect">
            <a:avLst/>
          </a:prstGeom>
          <a:solidFill>
            <a:srgbClr val="FFFFFF">
              <a:alpha val="67843"/>
            </a:srgbClr>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4" name="مستطيل 3"/>
          <p:cNvSpPr/>
          <p:nvPr/>
        </p:nvSpPr>
        <p:spPr>
          <a:xfrm>
            <a:off x="2776521" y="3167390"/>
            <a:ext cx="6146234" cy="523220"/>
          </a:xfrm>
          <a:prstGeom prst="rect">
            <a:avLst/>
          </a:prstGeom>
        </p:spPr>
        <p:txBody>
          <a:bodyPr wrap="none">
            <a:spAutoFit/>
          </a:bodyPr>
          <a:lstStyle/>
          <a:p>
            <a:r>
              <a:rPr lang="ar-SA" sz="2800" dirty="0" smtClean="0"/>
              <a:t>هل تواجهين صعوبة في فهم مشاعرك والتعبير عنها؟</a:t>
            </a:r>
            <a:endParaRPr lang="ar-SA" sz="2800" dirty="0"/>
          </a:p>
        </p:txBody>
      </p:sp>
    </p:spTree>
    <p:extLst>
      <p:ext uri="{BB962C8B-B14F-4D97-AF65-F5344CB8AC3E}">
        <p14:creationId xmlns:p14="http://schemas.microsoft.com/office/powerpoint/2010/main" val="4239273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الذكاء العاطفي"/>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شكل بيضاوي 3"/>
          <p:cNvSpPr/>
          <p:nvPr/>
        </p:nvSpPr>
        <p:spPr>
          <a:xfrm>
            <a:off x="2209800" y="0"/>
            <a:ext cx="7554686" cy="6857999"/>
          </a:xfrm>
          <a:prstGeom prst="ellipse">
            <a:avLst/>
          </a:prstGeom>
          <a:solidFill>
            <a:srgbClr val="FFFFFF">
              <a:alpha val="67059"/>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عنوان 1"/>
          <p:cNvSpPr>
            <a:spLocks noGrp="1"/>
          </p:cNvSpPr>
          <p:nvPr>
            <p:ph type="title"/>
          </p:nvPr>
        </p:nvSpPr>
        <p:spPr>
          <a:xfrm>
            <a:off x="555172" y="1018267"/>
            <a:ext cx="10515600" cy="1325563"/>
          </a:xfrm>
        </p:spPr>
        <p:txBody>
          <a:bodyPr/>
          <a:lstStyle/>
          <a:p>
            <a:pPr algn="ctr"/>
            <a:r>
              <a:rPr lang="ar-SA" dirty="0" smtClean="0"/>
              <a:t>مفهوم الذكاء العاطفي:</a:t>
            </a:r>
            <a:endParaRPr lang="ar-SA" dirty="0"/>
          </a:p>
        </p:txBody>
      </p:sp>
      <p:sp>
        <p:nvSpPr>
          <p:cNvPr id="3" name="عنصر نائب للمحتوى 2"/>
          <p:cNvSpPr>
            <a:spLocks noGrp="1"/>
          </p:cNvSpPr>
          <p:nvPr>
            <p:ph idx="1"/>
          </p:nvPr>
        </p:nvSpPr>
        <p:spPr>
          <a:xfrm>
            <a:off x="2525485" y="2686729"/>
            <a:ext cx="6879772" cy="4351338"/>
          </a:xfrm>
        </p:spPr>
        <p:txBody>
          <a:bodyPr/>
          <a:lstStyle/>
          <a:p>
            <a:pPr marL="0" indent="0" algn="ctr">
              <a:buNone/>
            </a:pPr>
            <a:r>
              <a:rPr lang="ar-SA" dirty="0" smtClean="0"/>
              <a:t>قدرة الإنسان على فهم مشاعره وانفعالاته، ومشاعر وانفعالات الآخرين بما يحقق أكبر قدر ممكن من السعادة النفسية له ولمن حوله.</a:t>
            </a:r>
            <a:endParaRPr lang="ar-SA" dirty="0"/>
          </a:p>
        </p:txBody>
      </p:sp>
    </p:spTree>
    <p:extLst>
      <p:ext uri="{BB962C8B-B14F-4D97-AF65-F5344CB8AC3E}">
        <p14:creationId xmlns:p14="http://schemas.microsoft.com/office/powerpoint/2010/main" val="9803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الذكاء العاطفي والقيادة"/>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1094741"/>
              </p:ext>
            </p:extLst>
          </p:nvPr>
        </p:nvGraphicFramePr>
        <p:xfrm>
          <a:off x="1" y="1132114"/>
          <a:ext cx="12192000" cy="572588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عنوان 1"/>
          <p:cNvSpPr>
            <a:spLocks noGrp="1"/>
          </p:cNvSpPr>
          <p:nvPr>
            <p:ph type="title"/>
          </p:nvPr>
        </p:nvSpPr>
        <p:spPr/>
        <p:txBody>
          <a:bodyPr/>
          <a:lstStyle/>
          <a:p>
            <a:pPr lvl="0"/>
            <a:r>
              <a:rPr lang="ar-SA" dirty="0" smtClean="0"/>
              <a:t>تنقسم مهارات الذكاء العاطفي إلى خمسة مجالات رئيسية:</a:t>
            </a:r>
            <a:br>
              <a:rPr lang="ar-SA" dirty="0" smtClean="0"/>
            </a:br>
            <a:endParaRPr lang="ar-SA" dirty="0"/>
          </a:p>
        </p:txBody>
      </p:sp>
      <p:sp>
        <p:nvSpPr>
          <p:cNvPr id="5" name="مربع نص 4"/>
          <p:cNvSpPr txBox="1"/>
          <p:nvPr/>
        </p:nvSpPr>
        <p:spPr>
          <a:xfrm>
            <a:off x="8621488" y="1475245"/>
            <a:ext cx="3113314" cy="584775"/>
          </a:xfrm>
          <a:prstGeom prst="rect">
            <a:avLst/>
          </a:prstGeom>
          <a:noFill/>
        </p:spPr>
        <p:txBody>
          <a:bodyPr wrap="square" rtlCol="1">
            <a:spAutoFit/>
          </a:bodyPr>
          <a:lstStyle/>
          <a:p>
            <a:r>
              <a:rPr lang="ar-SA" sz="2400" dirty="0" smtClean="0">
                <a:solidFill>
                  <a:schemeClr val="accent1">
                    <a:lumMod val="75000"/>
                  </a:schemeClr>
                </a:solidFill>
              </a:rPr>
              <a:t>1</a:t>
            </a:r>
            <a:r>
              <a:rPr lang="ar-SA" sz="3200" dirty="0" smtClean="0">
                <a:solidFill>
                  <a:schemeClr val="accent1">
                    <a:lumMod val="75000"/>
                  </a:schemeClr>
                </a:solidFill>
              </a:rPr>
              <a:t>- تحديد العواطف:</a:t>
            </a:r>
            <a:endParaRPr lang="ar-SA" sz="3200" dirty="0">
              <a:solidFill>
                <a:schemeClr val="accent1">
                  <a:lumMod val="75000"/>
                </a:schemeClr>
              </a:solidFill>
            </a:endParaRPr>
          </a:p>
        </p:txBody>
      </p:sp>
      <p:sp>
        <p:nvSpPr>
          <p:cNvPr id="6" name="مربع نص 5"/>
          <p:cNvSpPr txBox="1"/>
          <p:nvPr/>
        </p:nvSpPr>
        <p:spPr>
          <a:xfrm>
            <a:off x="4679768" y="1509853"/>
            <a:ext cx="2832463" cy="584775"/>
          </a:xfrm>
          <a:prstGeom prst="rect">
            <a:avLst/>
          </a:prstGeom>
          <a:noFill/>
        </p:spPr>
        <p:txBody>
          <a:bodyPr wrap="square" rtlCol="1">
            <a:spAutoFit/>
          </a:bodyPr>
          <a:lstStyle/>
          <a:p>
            <a:r>
              <a:rPr lang="ar-SA" sz="3200" dirty="0" smtClean="0">
                <a:solidFill>
                  <a:schemeClr val="accent1">
                    <a:lumMod val="75000"/>
                  </a:schemeClr>
                </a:solidFill>
              </a:rPr>
              <a:t>2- إدارة العواطف:</a:t>
            </a:r>
            <a:endParaRPr lang="ar-SA" sz="3200" dirty="0">
              <a:solidFill>
                <a:schemeClr val="accent1">
                  <a:lumMod val="75000"/>
                </a:schemeClr>
              </a:solidFill>
            </a:endParaRPr>
          </a:p>
        </p:txBody>
      </p:sp>
      <p:sp>
        <p:nvSpPr>
          <p:cNvPr id="7" name="مربع نص 6"/>
          <p:cNvSpPr txBox="1"/>
          <p:nvPr/>
        </p:nvSpPr>
        <p:spPr>
          <a:xfrm>
            <a:off x="-534319" y="1509853"/>
            <a:ext cx="4224748" cy="523220"/>
          </a:xfrm>
          <a:prstGeom prst="rect">
            <a:avLst/>
          </a:prstGeom>
          <a:noFill/>
        </p:spPr>
        <p:txBody>
          <a:bodyPr wrap="square" rtlCol="1">
            <a:spAutoFit/>
          </a:bodyPr>
          <a:lstStyle/>
          <a:p>
            <a:r>
              <a:rPr lang="ar-SA" sz="2800" dirty="0" smtClean="0">
                <a:solidFill>
                  <a:schemeClr val="accent1">
                    <a:lumMod val="75000"/>
                  </a:schemeClr>
                </a:solidFill>
              </a:rPr>
              <a:t>3- الشعور بعواطف الآخرين</a:t>
            </a:r>
            <a:r>
              <a:rPr lang="ar-SA" sz="2800" dirty="0" smtClean="0">
                <a:solidFill>
                  <a:schemeClr val="bg1"/>
                </a:solidFill>
              </a:rPr>
              <a:t>:</a:t>
            </a:r>
            <a:endParaRPr lang="ar-SA" sz="2800" dirty="0">
              <a:solidFill>
                <a:schemeClr val="bg1"/>
              </a:solidFill>
            </a:endParaRPr>
          </a:p>
        </p:txBody>
      </p:sp>
      <p:sp>
        <p:nvSpPr>
          <p:cNvPr id="8" name="مربع نص 7"/>
          <p:cNvSpPr txBox="1"/>
          <p:nvPr/>
        </p:nvSpPr>
        <p:spPr>
          <a:xfrm>
            <a:off x="6725920" y="4182386"/>
            <a:ext cx="2627811" cy="584775"/>
          </a:xfrm>
          <a:prstGeom prst="rect">
            <a:avLst/>
          </a:prstGeom>
          <a:noFill/>
        </p:spPr>
        <p:txBody>
          <a:bodyPr wrap="square" rtlCol="1">
            <a:spAutoFit/>
          </a:bodyPr>
          <a:lstStyle/>
          <a:p>
            <a:r>
              <a:rPr lang="ar-SA" sz="3200" dirty="0" smtClean="0">
                <a:solidFill>
                  <a:schemeClr val="accent1">
                    <a:lumMod val="75000"/>
                  </a:schemeClr>
                </a:solidFill>
              </a:rPr>
              <a:t>4- تحفيز الذات:</a:t>
            </a:r>
            <a:endParaRPr lang="ar-SA" sz="3200" dirty="0">
              <a:solidFill>
                <a:schemeClr val="accent1">
                  <a:lumMod val="75000"/>
                </a:schemeClr>
              </a:solidFill>
            </a:endParaRPr>
          </a:p>
        </p:txBody>
      </p:sp>
      <p:sp>
        <p:nvSpPr>
          <p:cNvPr id="9" name="مربع نص 8"/>
          <p:cNvSpPr txBox="1"/>
          <p:nvPr/>
        </p:nvSpPr>
        <p:spPr>
          <a:xfrm>
            <a:off x="2275840" y="4182386"/>
            <a:ext cx="3193143" cy="584775"/>
          </a:xfrm>
          <a:prstGeom prst="rect">
            <a:avLst/>
          </a:prstGeom>
          <a:noFill/>
        </p:spPr>
        <p:txBody>
          <a:bodyPr wrap="square" rtlCol="1">
            <a:spAutoFit/>
          </a:bodyPr>
          <a:lstStyle/>
          <a:p>
            <a:r>
              <a:rPr lang="ar-SA" sz="3200" dirty="0" smtClean="0">
                <a:solidFill>
                  <a:schemeClr val="accent1">
                    <a:lumMod val="75000"/>
                  </a:schemeClr>
                </a:solidFill>
              </a:rPr>
              <a:t>5- العلاقات الصحية:</a:t>
            </a:r>
            <a:endParaRPr lang="ar-SA" sz="3200" dirty="0">
              <a:solidFill>
                <a:schemeClr val="accent1">
                  <a:lumMod val="75000"/>
                </a:schemeClr>
              </a:solidFill>
            </a:endParaRPr>
          </a:p>
        </p:txBody>
      </p:sp>
      <p:sp>
        <p:nvSpPr>
          <p:cNvPr id="10" name="مربع نص 9"/>
          <p:cNvSpPr txBox="1"/>
          <p:nvPr/>
        </p:nvSpPr>
        <p:spPr>
          <a:xfrm>
            <a:off x="8371113" y="2060020"/>
            <a:ext cx="3940629" cy="1323439"/>
          </a:xfrm>
          <a:prstGeom prst="rect">
            <a:avLst/>
          </a:prstGeom>
          <a:noFill/>
        </p:spPr>
        <p:txBody>
          <a:bodyPr wrap="square" rtlCol="1">
            <a:spAutoFit/>
          </a:bodyPr>
          <a:lstStyle/>
          <a:p>
            <a:pPr algn="ctr"/>
            <a:r>
              <a:rPr lang="ar-SA" sz="2000" dirty="0" smtClean="0"/>
              <a:t>الأشخاص الأذكياء عاطفيًا لديهم القدرة على تحديد مشاعرهم، حيث تستطيع أن تتعلم كيف تتحدث عن مشاعرك، ويكون ذلك بتدريب نفسك على استخدام جمل تبدأ بـ (أنا أشعر....)</a:t>
            </a:r>
            <a:endParaRPr lang="ar-SA" sz="2000" dirty="0"/>
          </a:p>
        </p:txBody>
      </p:sp>
      <p:sp>
        <p:nvSpPr>
          <p:cNvPr id="11" name="مربع نص 10"/>
          <p:cNvSpPr txBox="1"/>
          <p:nvPr/>
        </p:nvSpPr>
        <p:spPr>
          <a:xfrm>
            <a:off x="4003215" y="1932107"/>
            <a:ext cx="3992700" cy="2031325"/>
          </a:xfrm>
          <a:prstGeom prst="rect">
            <a:avLst/>
          </a:prstGeom>
          <a:noFill/>
        </p:spPr>
        <p:txBody>
          <a:bodyPr wrap="square" rtlCol="1">
            <a:spAutoFit/>
          </a:bodyPr>
          <a:lstStyle/>
          <a:p>
            <a:r>
              <a:rPr lang="ar-SA" dirty="0" smtClean="0"/>
              <a:t>قد تكون إدارة العواطف صعبة، ولكن الأشخاص الأذكياء عاطفيًا يعرفون متى يعتنون بأنفسهم.</a:t>
            </a:r>
          </a:p>
          <a:p>
            <a:r>
              <a:rPr lang="ar-SA" dirty="0" smtClean="0"/>
              <a:t>مثال: عندما تنتابك مشاعر سلبية كالغضب، ما الأشياء التي تفعلها للاعتناء بنفسك؟ هل تبكي؟ هل تسترخي؟ هل تصلي ركعتين؟ هل تقرأ سور القرآن الكريم؟ هل تتحدث مع صديق؟ هل تتمشى في الطبيعة؟</a:t>
            </a:r>
            <a:endParaRPr lang="ar-SA" dirty="0"/>
          </a:p>
        </p:txBody>
      </p:sp>
      <p:sp>
        <p:nvSpPr>
          <p:cNvPr id="12" name="مربع نص 11"/>
          <p:cNvSpPr txBox="1"/>
          <p:nvPr/>
        </p:nvSpPr>
        <p:spPr>
          <a:xfrm>
            <a:off x="-119747" y="1932107"/>
            <a:ext cx="3810175" cy="1938992"/>
          </a:xfrm>
          <a:prstGeom prst="rect">
            <a:avLst/>
          </a:prstGeom>
          <a:noFill/>
        </p:spPr>
        <p:txBody>
          <a:bodyPr wrap="square" rtlCol="1">
            <a:spAutoFit/>
          </a:bodyPr>
          <a:lstStyle/>
          <a:p>
            <a:pPr algn="ctr"/>
            <a:r>
              <a:rPr lang="ar-SA" sz="2400" dirty="0" smtClean="0"/>
              <a:t>الأشخاص الأذكياء عاطفيًا يطورون قدرتهم على الإحساس بمشاعر الآخرين والاستماع والإنصات لهم، فالشخص الذكي عاطفيًا يشعر بالآخرين.</a:t>
            </a:r>
            <a:endParaRPr lang="ar-SA" sz="2400" dirty="0"/>
          </a:p>
        </p:txBody>
      </p:sp>
      <p:sp>
        <p:nvSpPr>
          <p:cNvPr id="13" name="مربع نص 12"/>
          <p:cNvSpPr txBox="1"/>
          <p:nvPr/>
        </p:nvSpPr>
        <p:spPr>
          <a:xfrm>
            <a:off x="6289040" y="4762359"/>
            <a:ext cx="3728720" cy="1631216"/>
          </a:xfrm>
          <a:prstGeom prst="rect">
            <a:avLst/>
          </a:prstGeom>
          <a:noFill/>
        </p:spPr>
        <p:txBody>
          <a:bodyPr wrap="square" rtlCol="1">
            <a:spAutoFit/>
          </a:bodyPr>
          <a:lstStyle/>
          <a:p>
            <a:pPr algn="ctr"/>
            <a:r>
              <a:rPr lang="ar-SA" sz="2000" dirty="0" smtClean="0"/>
              <a:t>من الجيد أن تحفز نفسك بنفسك، وأن تحثها على تحقيق الأهداف المحددة، ويعتقد بعض الناس أنهم إذا حفزوا أنفسهم، أو اثنوا عليها أو على الآخرين، سيتكاسلون أو ينخفض مجهودهم، وهذا اعتقاد غير صحيح.</a:t>
            </a:r>
            <a:endParaRPr lang="ar-SA" sz="2000" dirty="0"/>
          </a:p>
        </p:txBody>
      </p:sp>
      <p:sp>
        <p:nvSpPr>
          <p:cNvPr id="14" name="مربع نص 13"/>
          <p:cNvSpPr txBox="1"/>
          <p:nvPr/>
        </p:nvSpPr>
        <p:spPr>
          <a:xfrm>
            <a:off x="2016935" y="4762359"/>
            <a:ext cx="3972560" cy="1631216"/>
          </a:xfrm>
          <a:prstGeom prst="rect">
            <a:avLst/>
          </a:prstGeom>
          <a:noFill/>
        </p:spPr>
        <p:txBody>
          <a:bodyPr wrap="square" rtlCol="1">
            <a:spAutoFit/>
          </a:bodyPr>
          <a:lstStyle/>
          <a:p>
            <a:pPr algn="ctr"/>
            <a:r>
              <a:rPr lang="ar-SA" sz="2000" dirty="0" smtClean="0"/>
              <a:t>تقوم الحياة الاجتماعية على العلاقات مع الآخرين، فالإنسان اجتماعي بطبعه، والشعور بالسعادة يتضاعف عندما ندرب أنفسنا على اختيار العلاقات الجيدة التي تزيد من سعادتنا وتساعد على تطورنا.</a:t>
            </a:r>
            <a:endParaRPr lang="ar-SA" sz="2000" dirty="0"/>
          </a:p>
        </p:txBody>
      </p:sp>
    </p:spTree>
    <p:extLst>
      <p:ext uri="{BB962C8B-B14F-4D97-AF65-F5344CB8AC3E}">
        <p14:creationId xmlns:p14="http://schemas.microsoft.com/office/powerpoint/2010/main" val="7297696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Tolerance Black Line Icon. Soft Skills. Pictogram for Web, Mobile App,  Promo. UI UX Design Element Stock Illustration - Illustration of element,  linear: 1967974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08475"/>
            <a:ext cx="4034459" cy="4034459"/>
          </a:xfrm>
          <a:prstGeom prst="rect">
            <a:avLst/>
          </a:prstGeom>
          <a:noFill/>
          <a:extLst>
            <a:ext uri="{909E8E84-426E-40DD-AFC4-6F175D3DCCD1}">
              <a14:hiddenFill xmlns:a14="http://schemas.microsoft.com/office/drawing/2010/main">
                <a:solidFill>
                  <a:srgbClr val="FFFFFF"/>
                </a:solidFill>
              </a14:hiddenFill>
            </a:ext>
          </a:extLst>
        </p:spPr>
      </p:pic>
      <p:sp>
        <p:nvSpPr>
          <p:cNvPr id="4" name="مستطيل 3"/>
          <p:cNvSpPr/>
          <p:nvPr/>
        </p:nvSpPr>
        <p:spPr>
          <a:xfrm>
            <a:off x="838200" y="1062163"/>
            <a:ext cx="10515600" cy="2409775"/>
          </a:xfrm>
          <a:prstGeom prst="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 name="عنصر نائب للمحتوى 2"/>
          <p:cNvSpPr>
            <a:spLocks noGrp="1"/>
          </p:cNvSpPr>
          <p:nvPr>
            <p:ph idx="1"/>
          </p:nvPr>
        </p:nvSpPr>
        <p:spPr>
          <a:xfrm>
            <a:off x="838200" y="1582557"/>
            <a:ext cx="10515600" cy="4351338"/>
          </a:xfrm>
        </p:spPr>
        <p:txBody>
          <a:bodyPr>
            <a:normAutofit/>
          </a:bodyPr>
          <a:lstStyle/>
          <a:p>
            <a:pPr marL="0" indent="0" algn="ctr">
              <a:buNone/>
            </a:pPr>
            <a:r>
              <a:rPr lang="ar-SA" sz="3200" dirty="0" smtClean="0"/>
              <a:t>حثنا ديننا الإسلامي في مواضيع متعددة في القرآن الكريم على التخلق بالخلق الحسن والتسامح مع الآخرين والعفو عنهم، قال تعالى: </a:t>
            </a:r>
            <a:r>
              <a:rPr lang="ar-SA" sz="3200" dirty="0" smtClean="0">
                <a:solidFill>
                  <a:schemeClr val="accent6">
                    <a:lumMod val="75000"/>
                  </a:schemeClr>
                </a:solidFill>
                <a:latin typeface="Microsoft Uighur" panose="02000000000000000000" pitchFamily="2" charset="-78"/>
                <a:cs typeface="Microsoft Uighur" panose="02000000000000000000" pitchFamily="2" charset="-78"/>
              </a:rPr>
              <a:t>﴿</a:t>
            </a:r>
            <a:r>
              <a:rPr lang="ar-SA" sz="3200" b="1" dirty="0">
                <a:solidFill>
                  <a:schemeClr val="accent6">
                    <a:lumMod val="75000"/>
                  </a:schemeClr>
                </a:solidFill>
              </a:rPr>
              <a:t>ا</a:t>
            </a:r>
            <a:r>
              <a:rPr lang="ar-SA" sz="3200" b="1" dirty="0" smtClean="0">
                <a:solidFill>
                  <a:schemeClr val="accent6">
                    <a:lumMod val="75000"/>
                  </a:schemeClr>
                </a:solidFill>
              </a:rPr>
              <a:t>لَّذِينَ </a:t>
            </a:r>
            <a:r>
              <a:rPr lang="ar-SA" sz="3200" b="1" dirty="0">
                <a:solidFill>
                  <a:schemeClr val="accent6">
                    <a:lumMod val="75000"/>
                  </a:schemeClr>
                </a:solidFill>
              </a:rPr>
              <a:t>يُنفِقُونَ فِي السَّرَّاءِ وَالضَّرَّاءِ وَالْكَاظِمِينَ الْغَيْظَ وَالْعَافِينَ عَنِ النَّاسِ ۗ وَاللَّهُ يُحِبُّ الْمُحْسِنِينَ </a:t>
            </a:r>
            <a:r>
              <a:rPr lang="ar-SA" sz="3200" b="1" dirty="0" smtClean="0">
                <a:solidFill>
                  <a:schemeClr val="accent6">
                    <a:lumMod val="75000"/>
                  </a:schemeClr>
                </a:solidFill>
                <a:latin typeface="Microsoft Uighur" panose="02000000000000000000" pitchFamily="2" charset="-78"/>
                <a:cs typeface="Microsoft Uighur" panose="02000000000000000000" pitchFamily="2" charset="-78"/>
              </a:rPr>
              <a:t>﴾.</a:t>
            </a:r>
            <a:endParaRPr lang="ar-SA" sz="3200" dirty="0">
              <a:solidFill>
                <a:schemeClr val="accent6">
                  <a:lumMod val="75000"/>
                </a:schemeClr>
              </a:solidFill>
            </a:endParaRPr>
          </a:p>
        </p:txBody>
      </p:sp>
    </p:spTree>
    <p:extLst>
      <p:ext uri="{BB962C8B-B14F-4D97-AF65-F5344CB8AC3E}">
        <p14:creationId xmlns:p14="http://schemas.microsoft.com/office/powerpoint/2010/main" val="26234804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أربع علامات تدل على الذكاء العاطفي - أنا أصدق العلم"/>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639"/>
            <a:ext cx="12192000" cy="6878639"/>
          </a:xfrm>
          <a:prstGeom prst="rect">
            <a:avLst/>
          </a:prstGeom>
          <a:noFill/>
          <a:extLst>
            <a:ext uri="{909E8E84-426E-40DD-AFC4-6F175D3DCCD1}">
              <a14:hiddenFill xmlns:a14="http://schemas.microsoft.com/office/drawing/2010/main">
                <a:solidFill>
                  <a:srgbClr val="FFFFFF"/>
                </a:solidFill>
              </a14:hiddenFill>
            </a:ext>
          </a:extLst>
        </p:spPr>
      </p:pic>
      <p:sp>
        <p:nvSpPr>
          <p:cNvPr id="4" name="مستطيل 3"/>
          <p:cNvSpPr/>
          <p:nvPr/>
        </p:nvSpPr>
        <p:spPr>
          <a:xfrm>
            <a:off x="1099456" y="250371"/>
            <a:ext cx="10395857" cy="5715000"/>
          </a:xfrm>
          <a:prstGeom prst="rect">
            <a:avLst/>
          </a:prstGeom>
          <a:solidFill>
            <a:srgbClr val="FFFFFF">
              <a:alpha val="65882"/>
            </a:srgbClr>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 name="عنوان 1"/>
          <p:cNvSpPr>
            <a:spLocks noGrp="1"/>
          </p:cNvSpPr>
          <p:nvPr>
            <p:ph type="title"/>
          </p:nvPr>
        </p:nvSpPr>
        <p:spPr/>
        <p:txBody>
          <a:bodyPr/>
          <a:lstStyle/>
          <a:p>
            <a:pPr algn="ctr"/>
            <a:r>
              <a:rPr lang="ar-SA" dirty="0" smtClean="0"/>
              <a:t>أهمية الذكاء العاطفي</a:t>
            </a:r>
            <a:endParaRPr lang="ar-SA" dirty="0"/>
          </a:p>
        </p:txBody>
      </p:sp>
      <p:sp>
        <p:nvSpPr>
          <p:cNvPr id="3" name="عنصر نائب للمحتوى 2"/>
          <p:cNvSpPr>
            <a:spLocks noGrp="1"/>
          </p:cNvSpPr>
          <p:nvPr>
            <p:ph idx="1"/>
          </p:nvPr>
        </p:nvSpPr>
        <p:spPr/>
        <p:txBody>
          <a:bodyPr/>
          <a:lstStyle/>
          <a:p>
            <a:pPr marL="0" indent="0">
              <a:buNone/>
            </a:pPr>
            <a:r>
              <a:rPr lang="ar-SA" dirty="0" smtClean="0"/>
              <a:t>1- محبة الآخرين حيث يساعدك على التوافق مع والديك وإخوتك وأقرانك وبيئتك لتنمو منسجمًا مع الحياة.</a:t>
            </a:r>
          </a:p>
          <a:p>
            <a:pPr marL="0" indent="0">
              <a:buNone/>
            </a:pPr>
            <a:r>
              <a:rPr lang="ar-SA" dirty="0" smtClean="0"/>
              <a:t>2- يكسبك الذكاء العاطفي القدرة على فهم مشاعرك ومشاكر الآخرين من حولك.</a:t>
            </a:r>
          </a:p>
          <a:p>
            <a:pPr marL="0" indent="0">
              <a:buNone/>
            </a:pPr>
            <a:r>
              <a:rPr lang="ar-SA" dirty="0" smtClean="0"/>
              <a:t>3- يساعدك لتكون </a:t>
            </a:r>
            <a:r>
              <a:rPr lang="ar-SA" dirty="0" err="1" smtClean="0"/>
              <a:t>أكثرتحكمًا</a:t>
            </a:r>
            <a:r>
              <a:rPr lang="ar-SA" dirty="0" smtClean="0"/>
              <a:t> في </a:t>
            </a:r>
            <a:r>
              <a:rPr lang="ar-SA" dirty="0" err="1" smtClean="0"/>
              <a:t>انعالاتك</a:t>
            </a:r>
            <a:r>
              <a:rPr lang="ar-SA" dirty="0" smtClean="0"/>
              <a:t>.</a:t>
            </a:r>
          </a:p>
          <a:p>
            <a:pPr marL="0" indent="0">
              <a:buNone/>
            </a:pPr>
            <a:r>
              <a:rPr lang="ar-SA" dirty="0" smtClean="0"/>
              <a:t>4- يحسن ويرفع كفاءة تحصيلك الدراسي.</a:t>
            </a:r>
          </a:p>
          <a:p>
            <a:pPr marL="0" indent="0">
              <a:buNone/>
            </a:pPr>
            <a:r>
              <a:rPr lang="ar-SA" dirty="0" smtClean="0"/>
              <a:t>5- يساعدك على تجاوز أزمة المراهقة وسائر الأزمات بعد ذلك.</a:t>
            </a:r>
            <a:endParaRPr lang="ar-SA" dirty="0"/>
          </a:p>
        </p:txBody>
      </p:sp>
    </p:spTree>
    <p:extLst>
      <p:ext uri="{BB962C8B-B14F-4D97-AF65-F5344CB8AC3E}">
        <p14:creationId xmlns:p14="http://schemas.microsoft.com/office/powerpoint/2010/main" val="78351006"/>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379</Words>
  <Application>Microsoft Office PowerPoint</Application>
  <PresentationFormat>ملء الشاشة</PresentationFormat>
  <Paragraphs>24</Paragraphs>
  <Slides>8</Slides>
  <Notes>1</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8</vt:i4>
      </vt:variant>
    </vt:vector>
  </HeadingPairs>
  <TitlesOfParts>
    <vt:vector size="14" baseType="lpstr">
      <vt:lpstr>Arial</vt:lpstr>
      <vt:lpstr>Calibri</vt:lpstr>
      <vt:lpstr>Calibri Light</vt:lpstr>
      <vt:lpstr>Microsoft Uighur</vt:lpstr>
      <vt:lpstr>Times New Roman</vt:lpstr>
      <vt:lpstr>نسق Office</vt:lpstr>
      <vt:lpstr>عرض تقديمي في PowerPoint</vt:lpstr>
      <vt:lpstr>عرض تقديمي في PowerPoint</vt:lpstr>
      <vt:lpstr>تعتمد جودة حياة الفرد بشكل كبير على مايمتلكه من مهارات حياتية متنوعة تساعده على تكوين علاقات ناجحة وإيجابية مع الآخرين، فكلما امتلك الشخص المزيد من المهارات لإدارة حياته بشكل جيد كان أكثر نجاحًا وسعادة، واستطاع العيش بصحة نفسية وجسدية جيدة. </vt:lpstr>
      <vt:lpstr>عرض تقديمي في PowerPoint</vt:lpstr>
      <vt:lpstr>مفهوم الذكاء العاطفي:</vt:lpstr>
      <vt:lpstr>تنقسم مهارات الذكاء العاطفي إلى خمسة مجالات رئيسية: </vt:lpstr>
      <vt:lpstr>عرض تقديمي في PowerPoint</vt:lpstr>
      <vt:lpstr>أهمية الذكاء العاطفي</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جنى التميمي</dc:creator>
  <cp:lastModifiedBy>جنى التميمي</cp:lastModifiedBy>
  <cp:revision>12</cp:revision>
  <dcterms:created xsi:type="dcterms:W3CDTF">2022-03-26T19:59:07Z</dcterms:created>
  <dcterms:modified xsi:type="dcterms:W3CDTF">2022-03-26T21:25:36Z</dcterms:modified>
</cp:coreProperties>
</file>